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680" r:id="rId2"/>
    <p:sldId id="261" r:id="rId3"/>
    <p:sldId id="258" r:id="rId4"/>
    <p:sldId id="270" r:id="rId5"/>
    <p:sldId id="263" r:id="rId6"/>
    <p:sldId id="257" r:id="rId7"/>
    <p:sldId id="271" r:id="rId8"/>
    <p:sldId id="265" r:id="rId9"/>
    <p:sldId id="266" r:id="rId10"/>
    <p:sldId id="269" r:id="rId11"/>
    <p:sldId id="272" r:id="rId12"/>
    <p:sldId id="761" r:id="rId13"/>
    <p:sldId id="262" r:id="rId14"/>
    <p:sldId id="273" r:id="rId15"/>
    <p:sldId id="268" r:id="rId16"/>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ie Logan" initials="SL" lastIdx="3" clrIdx="0"/>
  <p:cmAuthor id="1" name="Campbell, Kerry" initials="CK" lastIdx="5" clrIdx="1">
    <p:extLst>
      <p:ext uri="{19B8F6BF-5375-455C-9EA6-DF929625EA0E}">
        <p15:presenceInfo xmlns:p15="http://schemas.microsoft.com/office/powerpoint/2012/main" userId="S::Kerry.Campbell@royallondon.com::027a4a78-4272-4973-b1ee-5fb83dbec6c5" providerId="AD"/>
      </p:ext>
    </p:extLst>
  </p:cmAuthor>
  <p:cmAuthor id="2" name="Dickson, Tracey" initials="DT" lastIdx="3" clrIdx="2">
    <p:extLst>
      <p:ext uri="{19B8F6BF-5375-455C-9EA6-DF929625EA0E}">
        <p15:presenceInfo xmlns:p15="http://schemas.microsoft.com/office/powerpoint/2012/main" userId="S::Tracey.Dickson@royallondon.com::a9c7b49c-88a2-4091-87b2-be0a422b9f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0054"/>
    <a:srgbClr val="222222"/>
    <a:srgbClr val="5D3C68"/>
    <a:srgbClr val="411F51"/>
    <a:srgbClr val="F3F4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78138" autoAdjust="0"/>
  </p:normalViewPr>
  <p:slideViewPr>
    <p:cSldViewPr snapToGrid="0" showGuides="1">
      <p:cViewPr varScale="1">
        <p:scale>
          <a:sx n="67" d="100"/>
          <a:sy n="67" d="100"/>
        </p:scale>
        <p:origin x="1766" y="53"/>
      </p:cViewPr>
      <p:guideLst>
        <p:guide orient="horz" pos="2160"/>
        <p:guide pos="3840"/>
      </p:guideLst>
    </p:cSldViewPr>
  </p:slideViewPr>
  <p:notesTextViewPr>
    <p:cViewPr>
      <p:scale>
        <a:sx n="1" d="1"/>
        <a:sy n="1" d="1"/>
      </p:scale>
      <p:origin x="0" y="0"/>
    </p:cViewPr>
  </p:notesTextViewPr>
  <p:sorterViewPr>
    <p:cViewPr>
      <p:scale>
        <a:sx n="100" d="100"/>
        <a:sy n="100" d="100"/>
      </p:scale>
      <p:origin x="0" y="-3372"/>
    </p:cViewPr>
  </p:sorterViewPr>
  <p:notesViewPr>
    <p:cSldViewPr snapToGrid="0" showGuides="1">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strRef>
              <c:f>Лист1!$C$1</c:f>
              <c:strCache>
                <c:ptCount val="1"/>
                <c:pt idx="0">
                  <c:v>Ряд 2</c:v>
                </c:pt>
              </c:strCache>
            </c:strRef>
          </c:tx>
          <c:spPr>
            <a:solidFill>
              <a:schemeClr val="accent5"/>
            </a:solidFill>
            <a:ln>
              <a:noFill/>
            </a:ln>
            <a:effectLst/>
          </c:spPr>
          <c:invertIfNegative val="0"/>
          <c:cat>
            <c:numRef>
              <c:f>Лист1!$A$2:$A$13</c:f>
              <c:numCache>
                <c:formatCode>m/d/yyyy</c:formatCode>
                <c:ptCount val="12"/>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numCache>
            </c:numRef>
          </c:cat>
          <c:val>
            <c:numRef>
              <c:f>Лист1!$C$2:$C$13</c:f>
              <c:numCache>
                <c:formatCode>General</c:formatCode>
                <c:ptCount val="12"/>
                <c:pt idx="0">
                  <c:v>1</c:v>
                </c:pt>
                <c:pt idx="1">
                  <c:v>2</c:v>
                </c:pt>
                <c:pt idx="2">
                  <c:v>4</c:v>
                </c:pt>
                <c:pt idx="3">
                  <c:v>2</c:v>
                </c:pt>
                <c:pt idx="4">
                  <c:v>3</c:v>
                </c:pt>
                <c:pt idx="5">
                  <c:v>5</c:v>
                </c:pt>
                <c:pt idx="6">
                  <c:v>4</c:v>
                </c:pt>
                <c:pt idx="7">
                  <c:v>6</c:v>
                </c:pt>
                <c:pt idx="8">
                  <c:v>7</c:v>
                </c:pt>
                <c:pt idx="9">
                  <c:v>6</c:v>
                </c:pt>
                <c:pt idx="10">
                  <c:v>9</c:v>
                </c:pt>
                <c:pt idx="11">
                  <c:v>8</c:v>
                </c:pt>
              </c:numCache>
            </c:numRef>
          </c:val>
          <c:extLst>
            <c:ext xmlns:c16="http://schemas.microsoft.com/office/drawing/2014/chart" uri="{C3380CC4-5D6E-409C-BE32-E72D297353CC}">
              <c16:uniqueId val="{00000000-601D-4B39-AF1B-ABDAFA95EFDA}"/>
            </c:ext>
          </c:extLst>
        </c:ser>
        <c:ser>
          <c:idx val="0"/>
          <c:order val="0"/>
          <c:tx>
            <c:strRef>
              <c:f>Лист1!$B$1</c:f>
              <c:strCache>
                <c:ptCount val="1"/>
                <c:pt idx="0">
                  <c:v>Ряд 1</c:v>
                </c:pt>
              </c:strCache>
            </c:strRef>
          </c:tx>
          <c:spPr>
            <a:solidFill>
              <a:schemeClr val="accent6"/>
            </a:solidFill>
            <a:ln>
              <a:noFill/>
            </a:ln>
            <a:effectLst/>
          </c:spPr>
          <c:invertIfNegative val="0"/>
          <c:cat>
            <c:numRef>
              <c:f>Лист1!$A$2:$A$13</c:f>
              <c:numCache>
                <c:formatCode>m/d/yyyy</c:formatCode>
                <c:ptCount val="12"/>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numCache>
            </c:numRef>
          </c:cat>
          <c:val>
            <c:numRef>
              <c:f>Лист1!$B$2:$B$13</c:f>
              <c:numCache>
                <c:formatCode>General</c:formatCode>
                <c:ptCount val="12"/>
                <c:pt idx="0">
                  <c:v>1</c:v>
                </c:pt>
                <c:pt idx="1">
                  <c:v>2</c:v>
                </c:pt>
                <c:pt idx="2">
                  <c:v>4</c:v>
                </c:pt>
                <c:pt idx="3">
                  <c:v>2</c:v>
                </c:pt>
                <c:pt idx="4">
                  <c:v>3</c:v>
                </c:pt>
                <c:pt idx="5">
                  <c:v>5</c:v>
                </c:pt>
                <c:pt idx="6">
                  <c:v>4</c:v>
                </c:pt>
                <c:pt idx="7">
                  <c:v>6</c:v>
                </c:pt>
                <c:pt idx="8">
                  <c:v>7</c:v>
                </c:pt>
                <c:pt idx="9">
                  <c:v>6</c:v>
                </c:pt>
                <c:pt idx="10">
                  <c:v>9</c:v>
                </c:pt>
                <c:pt idx="11">
                  <c:v>8</c:v>
                </c:pt>
              </c:numCache>
            </c:numRef>
          </c:val>
          <c:extLst>
            <c:ext xmlns:c16="http://schemas.microsoft.com/office/drawing/2014/chart" uri="{C3380CC4-5D6E-409C-BE32-E72D297353CC}">
              <c16:uniqueId val="{00000001-601D-4B39-AF1B-ABDAFA95EFDA}"/>
            </c:ext>
          </c:extLst>
        </c:ser>
        <c:dLbls>
          <c:showLegendKey val="0"/>
          <c:showVal val="0"/>
          <c:showCatName val="0"/>
          <c:showSerName val="0"/>
          <c:showPercent val="0"/>
          <c:showBubbleSize val="0"/>
        </c:dLbls>
        <c:gapWidth val="150"/>
        <c:overlap val="100"/>
        <c:axId val="84356480"/>
        <c:axId val="84448384"/>
      </c:barChart>
      <c:dateAx>
        <c:axId val="84356480"/>
        <c:scaling>
          <c:orientation val="minMax"/>
        </c:scaling>
        <c:delete val="0"/>
        <c:axPos val="b"/>
        <c:numFmt formatCode="[$-409]mmm;@" sourceLinked="0"/>
        <c:majorTickMark val="none"/>
        <c:minorTickMark val="none"/>
        <c:tickLblPos val="nextTo"/>
        <c:spPr>
          <a:noFill/>
          <a:ln w="88900" cap="flat" cmpd="sng" algn="ctr">
            <a:solidFill>
              <a:srgbClr val="D5E2E7"/>
            </a:solidFill>
            <a:prstDash val="solid"/>
            <a:round/>
          </a:ln>
          <a:effectLst/>
        </c:spPr>
        <c:txPr>
          <a:bodyPr rot="-60000000" spcFirstLastPara="1" vertOverflow="ellipsis" vert="horz" wrap="square" anchor="ctr" anchorCtr="1"/>
          <a:lstStyle/>
          <a:p>
            <a:pPr algn="ctr">
              <a:defRPr lang="ru-RU" sz="1400" b="0" i="0" u="none" strike="noStrike" kern="1200" baseline="0">
                <a:solidFill>
                  <a:srgbClr val="222222"/>
                </a:solidFill>
                <a:latin typeface="Arial" panose="020B0604020202020204" pitchFamily="34" charset="0"/>
                <a:ea typeface="Roboto" charset="0"/>
                <a:cs typeface="Roboto" charset="0"/>
              </a:defRPr>
            </a:pPr>
            <a:endParaRPr lang="en-US"/>
          </a:p>
        </c:txPr>
        <c:crossAx val="84448384"/>
        <c:crosses val="autoZero"/>
        <c:auto val="1"/>
        <c:lblOffset val="100"/>
        <c:baseTimeUnit val="months"/>
      </c:dateAx>
      <c:valAx>
        <c:axId val="84448384"/>
        <c:scaling>
          <c:orientation val="minMax"/>
        </c:scaling>
        <c:delete val="1"/>
        <c:axPos val="l"/>
        <c:majorGridlines>
          <c:spPr>
            <a:ln w="9525" cap="flat" cmpd="sng" algn="ctr">
              <a:solidFill>
                <a:srgbClr val="F3F4F5"/>
              </a:solidFill>
              <a:prstDash val="solid"/>
              <a:round/>
            </a:ln>
            <a:effectLst/>
          </c:spPr>
        </c:majorGridlines>
        <c:numFmt formatCode="General" sourceLinked="1"/>
        <c:majorTickMark val="out"/>
        <c:minorTickMark val="none"/>
        <c:tickLblPos val="nextTo"/>
        <c:crossAx val="84356480"/>
        <c:crosses val="autoZero"/>
        <c:crossBetween val="between"/>
        <c:majorUnit val="2"/>
      </c:valAx>
      <c:spPr>
        <a:noFill/>
        <a:ln>
          <a:noFill/>
        </a:ln>
        <a:effectLst/>
      </c:spPr>
    </c:plotArea>
    <c:plotVisOnly val="1"/>
    <c:dispBlanksAs val="zero"/>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5986ED-579B-40FE-8CD6-0D94ABCCB400}"/>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A360795-9893-4690-9AA9-749CF809D2CA}"/>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39B2380F-1771-4CAE-9FA0-4E1036A6A308}" type="datetime1">
              <a:rPr lang="en-GB" smtClean="0"/>
              <a:t>10/11/2022</a:t>
            </a:fld>
            <a:endParaRPr lang="en-GB"/>
          </a:p>
        </p:txBody>
      </p:sp>
      <p:sp>
        <p:nvSpPr>
          <p:cNvPr id="4" name="Footer Placeholder 3">
            <a:extLst>
              <a:ext uri="{FF2B5EF4-FFF2-40B4-BE49-F238E27FC236}">
                <a16:creationId xmlns:a16="http://schemas.microsoft.com/office/drawing/2014/main" id="{B7C27086-6339-449E-9CE2-E73EAA75F716}"/>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2C129EB-4265-45E8-A830-7008D69410E3}"/>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C4E8CE21-840D-4B5E-9EC3-ED9A1F0DC882}" type="slidenum">
              <a:rPr lang="en-GB" smtClean="0"/>
              <a:t>‹#›</a:t>
            </a:fld>
            <a:endParaRPr lang="en-GB"/>
          </a:p>
        </p:txBody>
      </p:sp>
    </p:spTree>
    <p:extLst>
      <p:ext uri="{BB962C8B-B14F-4D97-AF65-F5344CB8AC3E}">
        <p14:creationId xmlns:p14="http://schemas.microsoft.com/office/powerpoint/2010/main" val="383064678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dirty="0"/>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F8C5C828-BBCF-4A8D-A116-57A9DF08EBAF}" type="datetime1">
              <a:rPr lang="en-GB" smtClean="0"/>
              <a:t>10/11/2022</a:t>
            </a:fld>
            <a:endParaRPr lang="en-GB" dirty="0"/>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2B01089-D103-4C25-8D80-3084FBB0477C}" type="slidenum">
              <a:rPr lang="en-GB" smtClean="0"/>
              <a:t>‹#›</a:t>
            </a:fld>
            <a:endParaRPr lang="en-GB" dirty="0"/>
          </a:p>
        </p:txBody>
      </p:sp>
    </p:spTree>
    <p:extLst>
      <p:ext uri="{BB962C8B-B14F-4D97-AF65-F5344CB8AC3E}">
        <p14:creationId xmlns:p14="http://schemas.microsoft.com/office/powerpoint/2010/main" val="76115777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F8C5C828-BBCF-4A8D-A116-57A9DF08EBAF}" type="datetime1">
              <a:rPr lang="en-GB" smtClean="0"/>
              <a:t>10/11/2022</a:t>
            </a:fld>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62B01089-D103-4C25-8D80-3084FBB0477C}" type="slidenum">
              <a:rPr lang="en-GB" smtClean="0"/>
              <a:t>2</a:t>
            </a:fld>
            <a:endParaRPr lang="en-GB" dirty="0"/>
          </a:p>
        </p:txBody>
      </p:sp>
    </p:spTree>
    <p:extLst>
      <p:ext uri="{BB962C8B-B14F-4D97-AF65-F5344CB8AC3E}">
        <p14:creationId xmlns:p14="http://schemas.microsoft.com/office/powerpoint/2010/main" val="2581633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Three options to suit your clients’ needs and budgets:</a:t>
            </a:r>
            <a:br>
              <a:rPr lang="en-GB" dirty="0"/>
            </a:b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1. Enhanced Children’s Critical Illness Cover:</a:t>
            </a:r>
            <a:r>
              <a:rPr lang="en-GB" sz="1200" baseline="0" dirty="0"/>
              <a:t> </a:t>
            </a:r>
            <a:r>
              <a:rPr lang="en-GB" sz="1200" dirty="0"/>
              <a:t>tailored protection</a:t>
            </a:r>
            <a:r>
              <a:rPr lang="en-GB" sz="1200" baseline="0" dirty="0"/>
              <a:t> for children - from pregnancy to young adulthood. </a:t>
            </a: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2. Standard Children’s Critical Illness Cover: Covers children for the 46 main</a:t>
            </a:r>
            <a:r>
              <a:rPr lang="en-GB" sz="1200" baseline="0" dirty="0"/>
              <a:t> conditions, plus Total Permanent Disability and death of a child currently available on our Critical Illness Cover.</a:t>
            </a:r>
            <a:endParaRPr lang="en-GB" dirty="0"/>
          </a:p>
          <a:p>
            <a:r>
              <a:rPr lang="en-GB" dirty="0"/>
              <a:t>3. No Children’s Critical</a:t>
            </a:r>
            <a:r>
              <a:rPr lang="en-GB" baseline="0" dirty="0"/>
              <a:t> Illness Cover - if your clients don’t have any children we don’t think they should pay for extra cover they’re not going to claim on.</a:t>
            </a:r>
            <a:endParaRPr lang="en-GB" dirty="0"/>
          </a:p>
          <a:p>
            <a:endParaRPr lang="en-GB" dirty="0"/>
          </a:p>
          <a:p>
            <a:r>
              <a:rPr lang="en-GB" dirty="0"/>
              <a:t>Fully flexible – clients can amend their Children’s Critical Illness Cover option at any time,</a:t>
            </a:r>
            <a:r>
              <a:rPr lang="en-GB" baseline="0" dirty="0"/>
              <a:t> over the phone – with no underwriting.</a:t>
            </a:r>
          </a:p>
          <a:p>
            <a:endParaRPr lang="en-GB" baseline="0" dirty="0"/>
          </a:p>
          <a:p>
            <a:r>
              <a:rPr lang="en-GB" b="1" dirty="0"/>
              <a:t>If a client chooses Enhanced</a:t>
            </a:r>
            <a:r>
              <a:rPr lang="en-GB" b="1" baseline="0" dirty="0"/>
              <a:t> Children’s Critical Illness Cover</a:t>
            </a:r>
            <a:r>
              <a:rPr lang="en-GB" baseline="0" dirty="0"/>
              <a:t>, they’ll get: 13 child-specific conditions, 46 main critical illness conditions, plus Total Permanent Disability, 27 additional conditions, an extra additional condition – pregnancy complications, cover for children’s terminal illness and a pay out on the death of a child.</a:t>
            </a:r>
          </a:p>
          <a:p>
            <a:endParaRPr lang="en-GB" baseline="0" dirty="0"/>
          </a:p>
          <a:p>
            <a:r>
              <a:rPr lang="en-GB" b="1" baseline="0" dirty="0"/>
              <a:t>If a client chooses Standard Children’s Critical Illness Cover</a:t>
            </a:r>
            <a:r>
              <a:rPr lang="en-GB" baseline="0" dirty="0"/>
              <a:t>, their children are covered for 46 main critical illness conditions, plus Total Permanent Disability and death of a child.</a:t>
            </a:r>
          </a:p>
          <a:p>
            <a:endParaRPr lang="en-GB" baseline="0" dirty="0"/>
          </a:p>
          <a:p>
            <a:endParaRPr lang="en-GB" dirty="0"/>
          </a:p>
          <a:p>
            <a:endParaRPr lang="en-GB" dirty="0"/>
          </a:p>
        </p:txBody>
      </p:sp>
      <p:sp>
        <p:nvSpPr>
          <p:cNvPr id="4" name="Date Placeholder 3"/>
          <p:cNvSpPr>
            <a:spLocks noGrp="1"/>
          </p:cNvSpPr>
          <p:nvPr>
            <p:ph type="dt" idx="1"/>
          </p:nvPr>
        </p:nvSpPr>
        <p:spPr/>
        <p:txBody>
          <a:bodyPr/>
          <a:lstStyle/>
          <a:p>
            <a:fld id="{F8C5C828-BBCF-4A8D-A116-57A9DF08EBAF}" type="datetime1">
              <a:rPr lang="en-GB" smtClean="0"/>
              <a:t>10/11/2022</a:t>
            </a:fld>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62B01089-D103-4C25-8D80-3084FBB0477C}" type="slidenum">
              <a:rPr lang="en-GB" smtClean="0"/>
              <a:t>14</a:t>
            </a:fld>
            <a:endParaRPr lang="en-GB" dirty="0"/>
          </a:p>
        </p:txBody>
      </p:sp>
    </p:spTree>
    <p:extLst>
      <p:ext uri="{BB962C8B-B14F-4D97-AF65-F5344CB8AC3E}">
        <p14:creationId xmlns:p14="http://schemas.microsoft.com/office/powerpoint/2010/main" val="2822567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F8C5C828-BBCF-4A8D-A116-57A9DF08EBAF}" type="datetime1">
              <a:rPr lang="en-GB" smtClean="0"/>
              <a:t>10/11/2022</a:t>
            </a:fld>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62B01089-D103-4C25-8D80-3084FBB0477C}" type="slidenum">
              <a:rPr lang="en-GB" smtClean="0"/>
              <a:t>3</a:t>
            </a:fld>
            <a:endParaRPr lang="en-GB" dirty="0"/>
          </a:p>
        </p:txBody>
      </p:sp>
    </p:spTree>
    <p:extLst>
      <p:ext uri="{BB962C8B-B14F-4D97-AF65-F5344CB8AC3E}">
        <p14:creationId xmlns:p14="http://schemas.microsoft.com/office/powerpoint/2010/main" val="632042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When</a:t>
            </a:r>
            <a:r>
              <a:rPr lang="en-GB" sz="1200" baseline="0" dirty="0"/>
              <a:t> your clients take our Critical Illness Cover with us, they’ll have the option to choose a level of Children’s Critical Illness Cover that best meets their needs and budgets.</a:t>
            </a:r>
            <a:br>
              <a:rPr lang="en-GB" sz="1200" baseline="0" dirty="0"/>
            </a:b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1. Enhanced Children’s Critical Illness Cover:</a:t>
            </a:r>
            <a:r>
              <a:rPr lang="en-GB" sz="1200" baseline="0" dirty="0"/>
              <a:t> </a:t>
            </a:r>
            <a:r>
              <a:rPr lang="en-GB" sz="1200" dirty="0"/>
              <a:t>tailored protection</a:t>
            </a:r>
            <a:r>
              <a:rPr lang="en-GB" sz="1200" baseline="0" dirty="0"/>
              <a:t> for children - from pregnancy to young adulthood. </a:t>
            </a: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2. Standard Children’s Critical Illness Cover: Covers children for</a:t>
            </a:r>
            <a:r>
              <a:rPr lang="en-GB" sz="1200" baseline="0" dirty="0"/>
              <a:t> 46</a:t>
            </a:r>
            <a:r>
              <a:rPr lang="en-GB" sz="1200" dirty="0"/>
              <a:t> main</a:t>
            </a:r>
            <a:r>
              <a:rPr lang="en-GB" sz="1200" baseline="0" dirty="0"/>
              <a:t> conditions (plus Total Permanent Disability) currently available on our Critical Illness Cover.</a:t>
            </a:r>
            <a:endParaRPr lang="en-GB" dirty="0"/>
          </a:p>
          <a:p>
            <a:endParaRPr lang="en-GB" dirty="0"/>
          </a:p>
          <a:p>
            <a:r>
              <a:rPr lang="en-GB" dirty="0"/>
              <a:t>3. No Children’s Critical</a:t>
            </a:r>
            <a:r>
              <a:rPr lang="en-GB" baseline="0" dirty="0"/>
              <a:t> Illness Cover - if your clients don’t have any children we don’t think they should pay for extra cover they’re not going to claim on.</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Our definition of ‘children’ includes legally adopted children and financially dependent children from birth to the age of 21 (whether born before or after the start</a:t>
            </a:r>
            <a:r>
              <a:rPr lang="en-GB" sz="1200" strike="sngStrike"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date of the plan).</a:t>
            </a:r>
          </a:p>
          <a:p>
            <a:endParaRPr lang="en-GB" dirty="0"/>
          </a:p>
          <a:p>
            <a:endParaRPr lang="en-GB" dirty="0"/>
          </a:p>
        </p:txBody>
      </p:sp>
      <p:sp>
        <p:nvSpPr>
          <p:cNvPr id="4" name="Date Placeholder 3"/>
          <p:cNvSpPr>
            <a:spLocks noGrp="1"/>
          </p:cNvSpPr>
          <p:nvPr>
            <p:ph type="dt" idx="1"/>
          </p:nvPr>
        </p:nvSpPr>
        <p:spPr/>
        <p:txBody>
          <a:bodyPr/>
          <a:lstStyle/>
          <a:p>
            <a:fld id="{F8C5C828-BBCF-4A8D-A116-57A9DF08EBAF}" type="datetime1">
              <a:rPr lang="en-GB" smtClean="0"/>
              <a:t>10/11/2022</a:t>
            </a:fld>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62B01089-D103-4C25-8D80-3084FBB0477C}" type="slidenum">
              <a:rPr lang="en-GB" smtClean="0"/>
              <a:t>4</a:t>
            </a:fld>
            <a:endParaRPr lang="en-GB" dirty="0"/>
          </a:p>
        </p:txBody>
      </p:sp>
    </p:spTree>
    <p:extLst>
      <p:ext uri="{BB962C8B-B14F-4D97-AF65-F5344CB8AC3E}">
        <p14:creationId xmlns:p14="http://schemas.microsoft.com/office/powerpoint/2010/main" val="1756737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Enhanced Children's Critical Illness Cover might suit clients who have young children, or who're thinking of starting a family. </a:t>
            </a:r>
          </a:p>
          <a:p>
            <a:endParaRPr lang="en-GB" sz="1200" dirty="0"/>
          </a:p>
          <a:p>
            <a:r>
              <a:rPr lang="en-GB" sz="1200" dirty="0"/>
              <a:t>Once their family grows up, they might find that our Standard Children's Critical Illness Cover suits them better</a:t>
            </a:r>
            <a:r>
              <a:rPr lang="en-GB" sz="1200" baseline="0" dirty="0"/>
              <a:t> - </a:t>
            </a:r>
            <a:r>
              <a:rPr lang="en-GB" sz="1200" dirty="0"/>
              <a:t>their older children will still have cover for 47 main conditions plus Total Permanent Disability.</a:t>
            </a:r>
          </a:p>
          <a:p>
            <a:endParaRPr lang="en-GB" sz="1200" dirty="0"/>
          </a:p>
          <a:p>
            <a:r>
              <a:rPr lang="en-GB" sz="1200" dirty="0"/>
              <a:t>Or they could remove Children's Critical Illness Cover from their Critical Illness Cover completely. But can always add</a:t>
            </a:r>
            <a:r>
              <a:rPr lang="en-GB" sz="1200" baseline="0" dirty="0"/>
              <a:t> it back again at a later date.</a:t>
            </a:r>
            <a:endParaRPr lang="en-GB" sz="1200" dirty="0"/>
          </a:p>
          <a:p>
            <a:endParaRPr lang="en-GB" sz="1200" dirty="0"/>
          </a:p>
          <a:p>
            <a:endParaRPr lang="en-GB" sz="1200" dirty="0"/>
          </a:p>
          <a:p>
            <a:endParaRPr lang="en-GB" dirty="0"/>
          </a:p>
        </p:txBody>
      </p:sp>
      <p:sp>
        <p:nvSpPr>
          <p:cNvPr id="4" name="Date Placeholder 3"/>
          <p:cNvSpPr>
            <a:spLocks noGrp="1"/>
          </p:cNvSpPr>
          <p:nvPr>
            <p:ph type="dt" idx="1"/>
          </p:nvPr>
        </p:nvSpPr>
        <p:spPr/>
        <p:txBody>
          <a:bodyPr/>
          <a:lstStyle/>
          <a:p>
            <a:fld id="{F8C5C828-BBCF-4A8D-A116-57A9DF08EBAF}" type="datetime1">
              <a:rPr lang="en-GB" smtClean="0"/>
              <a:t>10/11/2022</a:t>
            </a:fld>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62B01089-D103-4C25-8D80-3084FBB0477C}" type="slidenum">
              <a:rPr lang="en-GB" smtClean="0"/>
              <a:t>5</a:t>
            </a:fld>
            <a:endParaRPr lang="en-GB" dirty="0"/>
          </a:p>
        </p:txBody>
      </p:sp>
    </p:spTree>
    <p:extLst>
      <p:ext uri="{BB962C8B-B14F-4D97-AF65-F5344CB8AC3E}">
        <p14:creationId xmlns:p14="http://schemas.microsoft.com/office/powerpoint/2010/main" val="3255069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Enhanced Children's Critical Illness Cover might suit clients who have young children, or who're thinking of starting a family. </a:t>
            </a:r>
          </a:p>
          <a:p>
            <a:endParaRPr lang="en-GB" sz="1200" dirty="0"/>
          </a:p>
          <a:p>
            <a:r>
              <a:rPr lang="en-GB" sz="1200" dirty="0"/>
              <a:t>Once their family grows up, they might find that our Standard Children's Critical Illness Cover suits them better</a:t>
            </a:r>
            <a:r>
              <a:rPr lang="en-GB" sz="1200" baseline="0" dirty="0"/>
              <a:t> - </a:t>
            </a:r>
            <a:r>
              <a:rPr lang="en-GB" sz="1200" dirty="0"/>
              <a:t>their older children will still have cover for 47 main conditions plus Total Permanent Disability.</a:t>
            </a:r>
          </a:p>
          <a:p>
            <a:endParaRPr lang="en-GB" sz="1200" dirty="0"/>
          </a:p>
          <a:p>
            <a:r>
              <a:rPr lang="en-GB" sz="1200" dirty="0"/>
              <a:t>Or they could remove Children's Critical Illness Cover from their Critical Illness Cover completely. But can always add</a:t>
            </a:r>
            <a:r>
              <a:rPr lang="en-GB" sz="1200" baseline="0" dirty="0"/>
              <a:t> it back again at a later date.</a:t>
            </a:r>
            <a:endParaRPr lang="en-GB" sz="1200" dirty="0"/>
          </a:p>
          <a:p>
            <a:endParaRPr lang="en-GB" sz="1200" dirty="0"/>
          </a:p>
          <a:p>
            <a:endParaRPr lang="en-GB" sz="1200" dirty="0"/>
          </a:p>
          <a:p>
            <a:endParaRPr lang="en-GB" dirty="0"/>
          </a:p>
        </p:txBody>
      </p:sp>
      <p:sp>
        <p:nvSpPr>
          <p:cNvPr id="4" name="Date Placeholder 3"/>
          <p:cNvSpPr>
            <a:spLocks noGrp="1"/>
          </p:cNvSpPr>
          <p:nvPr>
            <p:ph type="dt" idx="1"/>
          </p:nvPr>
        </p:nvSpPr>
        <p:spPr/>
        <p:txBody>
          <a:bodyPr/>
          <a:lstStyle/>
          <a:p>
            <a:fld id="{F8C5C828-BBCF-4A8D-A116-57A9DF08EBAF}" type="datetime1">
              <a:rPr lang="en-GB" smtClean="0"/>
              <a:t>10/11/2022</a:t>
            </a:fld>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62B01089-D103-4C25-8D80-3084FBB0477C}" type="slidenum">
              <a:rPr lang="en-GB" smtClean="0"/>
              <a:t>6</a:t>
            </a:fld>
            <a:endParaRPr lang="en-GB" dirty="0"/>
          </a:p>
        </p:txBody>
      </p:sp>
    </p:spTree>
    <p:extLst>
      <p:ext uri="{BB962C8B-B14F-4D97-AF65-F5344CB8AC3E}">
        <p14:creationId xmlns:p14="http://schemas.microsoft.com/office/powerpoint/2010/main" val="3877680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If your clients choose to add Enhanced Children's Critical Illness Cover to their Critical Illness Cover, their children are covered from birth to age 21. This option includes: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Cover for 13 child-specific conditions. If a child meets the definition of a child-specific condition, we’ll pay out 50% of the amount of Critical Illness Cover, up to a maximum of £50,000.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In addition, your clients’ children are also covered for 46 main conditions, plus Total Permanent Disability, and 27 additional conditions currently available on our Critical Illness Cover.</a:t>
            </a:r>
          </a:p>
          <a:p>
            <a:r>
              <a:rPr lang="en-GB" sz="1200" b="0" i="0" u="none" strike="noStrike" kern="1200" baseline="0" dirty="0">
                <a:solidFill>
                  <a:schemeClr val="tx1"/>
                </a:solidFill>
                <a:latin typeface="+mn-lt"/>
                <a:ea typeface="+mn-ea"/>
                <a:cs typeface="+mn-cs"/>
              </a:rPr>
              <a:t>If a child meets the definition of one of our main conditions including TPD and terminal illness, we’ll pay out 50% of the amount of Critical Illness Cover, up to a maximum of £50,000.</a:t>
            </a:r>
          </a:p>
          <a:p>
            <a:r>
              <a:rPr lang="en-GB" sz="1200" b="0" i="0" u="none" strike="noStrike" kern="1200" baseline="0" dirty="0">
                <a:solidFill>
                  <a:schemeClr val="tx1"/>
                </a:solidFill>
                <a:latin typeface="+mn-lt"/>
                <a:ea typeface="+mn-ea"/>
                <a:cs typeface="+mn-cs"/>
              </a:rPr>
              <a:t>Or if they meet the definition for one of our additional conditions, we’ll pay out 25% of the amount of Critical Illness Cover, up to a maximum of £25,000.</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This type of cover also includes a new, extra additional condition, covering nine different types of pregnancy complications. If parents-to-be are affected by these complications, we’ll pay out </a:t>
            </a:r>
            <a:r>
              <a:rPr lang="en-GB" sz="1200" kern="1200" dirty="0">
                <a:solidFill>
                  <a:schemeClr val="tx1"/>
                </a:solidFill>
                <a:latin typeface="+mn-lt"/>
                <a:ea typeface="+mn-ea"/>
                <a:cs typeface="+mn-cs"/>
              </a:rPr>
              <a:t>£5,000 per pregnancy. In</a:t>
            </a:r>
            <a:r>
              <a:rPr lang="en-GB" sz="1200" kern="1200" baseline="0" dirty="0">
                <a:solidFill>
                  <a:schemeClr val="tx1"/>
                </a:solidFill>
                <a:latin typeface="+mn-lt"/>
                <a:ea typeface="+mn-ea"/>
                <a:cs typeface="+mn-cs"/>
              </a:rPr>
              <a:t> the case of certain complications affecting multiple births, </a:t>
            </a:r>
            <a:r>
              <a:rPr lang="en-GB" sz="1200" kern="1200" dirty="0">
                <a:solidFill>
                  <a:schemeClr val="tx1"/>
                </a:solidFill>
                <a:latin typeface="+mn-lt"/>
                <a:ea typeface="+mn-ea"/>
                <a:cs typeface="+mn-cs"/>
              </a:rPr>
              <a:t>we'll pay out £5,000 for each affected baby.</a:t>
            </a:r>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If a child is diagnosed with a terminal illness, we’ll pay out 50% of the amount of Critical Illness Cover, up to a maximum of £50,000.  We’ll also pay out £5,000 on the death of a child.</a:t>
            </a:r>
            <a:endParaRPr lang="en-GB" dirty="0"/>
          </a:p>
          <a:p>
            <a:endParaRPr lang="en-GB" dirty="0"/>
          </a:p>
        </p:txBody>
      </p:sp>
      <p:sp>
        <p:nvSpPr>
          <p:cNvPr id="4" name="Date Placeholder 3"/>
          <p:cNvSpPr>
            <a:spLocks noGrp="1"/>
          </p:cNvSpPr>
          <p:nvPr>
            <p:ph type="dt" idx="1"/>
          </p:nvPr>
        </p:nvSpPr>
        <p:spPr/>
        <p:txBody>
          <a:bodyPr/>
          <a:lstStyle/>
          <a:p>
            <a:fld id="{F8C5C828-BBCF-4A8D-A116-57A9DF08EBAF}" type="datetime1">
              <a:rPr lang="en-GB" smtClean="0"/>
              <a:t>10/11/2022</a:t>
            </a:fld>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62B01089-D103-4C25-8D80-3084FBB0477C}" type="slidenum">
              <a:rPr lang="en-GB" smtClean="0"/>
              <a:t>7</a:t>
            </a:fld>
            <a:endParaRPr lang="en-GB" dirty="0"/>
          </a:p>
        </p:txBody>
      </p:sp>
    </p:spTree>
    <p:extLst>
      <p:ext uri="{BB962C8B-B14F-4D97-AF65-F5344CB8AC3E}">
        <p14:creationId xmlns:p14="http://schemas.microsoft.com/office/powerpoint/2010/main" val="344488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Cerebral palsy </a:t>
            </a:r>
            <a:r>
              <a:rPr lang="en-GB" dirty="0"/>
              <a:t>- a physical impairment that affects movement and co-ordination. It’s caused by</a:t>
            </a:r>
            <a:r>
              <a:rPr lang="en-GB" baseline="0" dirty="0"/>
              <a:t> </a:t>
            </a:r>
            <a:r>
              <a:rPr lang="en-GB" dirty="0"/>
              <a:t>a problem with the brain that occurs before, during or soon after birth.</a:t>
            </a:r>
          </a:p>
          <a:p>
            <a:r>
              <a:rPr lang="en-GB" b="1" dirty="0"/>
              <a:t>Child diabetes mellitus type 1 - requiring permanent insulin injections </a:t>
            </a:r>
            <a:r>
              <a:rPr lang="en-GB" dirty="0"/>
              <a:t>- a lifelong condition that causes the blood sugar (glucose) level to become too high. Type 1 diabetes develops when the insulin-producing cells in the body have been destroyed and the body is unable to produce any insulin.</a:t>
            </a:r>
          </a:p>
          <a:p>
            <a:r>
              <a:rPr lang="en-GB" b="1" dirty="0"/>
              <a:t>Child intensive care benefit - requiring mechanical ventilation for seven days </a:t>
            </a:r>
            <a:r>
              <a:rPr lang="en-GB" dirty="0"/>
              <a:t>- this definition covers children aged 90 days and over. It includes sickness or injury but it is essential that the child covered is receiving mechanical help from a ventilator to breathe for a continual period of seven days (for 24 hours a day). An accident or illness of sufficient severity could trigger a claim if the conditions described above are met.</a:t>
            </a:r>
          </a:p>
          <a:p>
            <a:r>
              <a:rPr lang="en-GB" b="1" dirty="0" err="1"/>
              <a:t>Craniosynotosis</a:t>
            </a:r>
            <a:r>
              <a:rPr lang="en-GB" b="1" dirty="0"/>
              <a:t> - requiring surgery </a:t>
            </a:r>
            <a:r>
              <a:rPr lang="en-GB" dirty="0"/>
              <a:t>- a condition that causes a baby to be born with, or develop, an abnormally shaped head. This can cause a variety of symptoms including persistent headaches, learning difficulties and eye problems.</a:t>
            </a:r>
          </a:p>
          <a:p>
            <a:r>
              <a:rPr lang="en-GB" b="1" dirty="0"/>
              <a:t>Cystic  fibrosis </a:t>
            </a:r>
            <a:r>
              <a:rPr lang="en-GB" dirty="0"/>
              <a:t>- an inherited disease affecting the lungs and digestive system which can become clogged with thick, sticky mucus. Children may develop breathing and digestive problems. Over time, the lungs become increasingly damaged and may eventually stop working properly.</a:t>
            </a:r>
          </a:p>
          <a:p>
            <a:r>
              <a:rPr lang="en-GB" b="1" dirty="0"/>
              <a:t>Down’s syndrome </a:t>
            </a:r>
            <a:r>
              <a:rPr lang="en-GB" dirty="0"/>
              <a:t>- caused by an extra chromosome in the child’s cells. It typically causes some level of learning disability and characteristic physical features.</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Edwards syndrome </a:t>
            </a:r>
            <a:r>
              <a:rPr lang="en-GB" dirty="0"/>
              <a:t>- a serious genetic condition caused by an additional copy of chromosome 18 in some or all of the cells in the body. </a:t>
            </a:r>
            <a:r>
              <a:rPr lang="en-GB" sz="1200" b="0" kern="1200" dirty="0">
                <a:solidFill>
                  <a:schemeClr val="tx1"/>
                </a:solidFill>
                <a:latin typeface="+mn-lt"/>
                <a:ea typeface="+mn-ea"/>
                <a:cs typeface="+mn-cs"/>
              </a:rPr>
              <a:t>Babies with Edwards syndrome can have a wide range of problems including breathing, heart and kidney problems. They can also have problems with feeding problems which result in poor growth. </a:t>
            </a:r>
            <a:endParaRPr lang="en-GB" dirty="0"/>
          </a:p>
          <a:p>
            <a:r>
              <a:rPr lang="en-GB" b="1" dirty="0"/>
              <a:t>Hydrocephalus - treated with the insertion of a shunt </a:t>
            </a:r>
            <a:r>
              <a:rPr lang="en-GB" dirty="0"/>
              <a:t>- caused by a build up of fluid inside the skull. The excess fluid puts pressure on the brain, and can cause damage. </a:t>
            </a:r>
          </a:p>
          <a:p>
            <a:r>
              <a:rPr lang="en-GB" b="1" dirty="0"/>
              <a:t>Muscular dystrophy </a:t>
            </a:r>
            <a:r>
              <a:rPr lang="en-GB" dirty="0"/>
              <a:t>- usually an inherited genetic condition which causes progressive weakening and wasting of the muscles.</a:t>
            </a:r>
          </a:p>
          <a:p>
            <a:r>
              <a:rPr lang="en-GB" b="1" dirty="0"/>
              <a:t>Osteogenesis imperfecta </a:t>
            </a:r>
            <a:r>
              <a:rPr lang="en-GB" dirty="0"/>
              <a:t>- a genetic condition which causes bones to break easily. The condition can differ from person to person. Type 1 is the mildest form.</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Patau Syndrome </a:t>
            </a:r>
            <a:r>
              <a:rPr lang="en-GB" dirty="0"/>
              <a:t>- a serious genetic disorder caused by having an</a:t>
            </a:r>
            <a:r>
              <a:rPr lang="en-GB" baseline="0" dirty="0"/>
              <a:t> </a:t>
            </a:r>
            <a:r>
              <a:rPr lang="en-GB" dirty="0"/>
              <a:t>additional copy of chromosome 13 in some or all of the body’s cells. </a:t>
            </a:r>
            <a:r>
              <a:rPr lang="en-GB" sz="1200" b="0" kern="1200" dirty="0">
                <a:solidFill>
                  <a:schemeClr val="tx1"/>
                </a:solidFill>
                <a:latin typeface="+mn-lt"/>
                <a:ea typeface="+mn-ea"/>
                <a:cs typeface="+mn-cs"/>
              </a:rPr>
              <a:t>Babies with Patau's syndrome grow slowly in the womb and have a low birth weight, along with a number of other serious medical problems. In some cases the brain doesn’t develop properly and this can lead to facial abnormalities and growth defects.</a:t>
            </a:r>
            <a:endParaRPr lang="en-GB" dirty="0"/>
          </a:p>
          <a:p>
            <a:r>
              <a:rPr lang="en-GB" b="1" dirty="0"/>
              <a:t>Spina bifida </a:t>
            </a:r>
            <a:r>
              <a:rPr lang="en-GB" dirty="0"/>
              <a:t>- a fault in the spinal column where one or more vertebrae fail to form properly, leading to defects in the spinal cord and bones of the spine. Our definition covers the most severe form of spina bifida.</a:t>
            </a:r>
          </a:p>
          <a:p>
            <a:r>
              <a:rPr lang="en-GB" b="1" dirty="0"/>
              <a:t>Surgical repair of an atrial or ventricular septal defect – </a:t>
            </a:r>
            <a:r>
              <a:rPr lang="en-GB" b="0" dirty="0"/>
              <a:t>this</a:t>
            </a:r>
            <a:r>
              <a:rPr lang="en-GB" b="0" baseline="0" dirty="0"/>
              <a:t> is</a:t>
            </a:r>
            <a:r>
              <a:rPr lang="en-GB" b="0" dirty="0"/>
              <a:t> a hole in the wall between the two upper or lower</a:t>
            </a:r>
            <a:r>
              <a:rPr lang="en-GB" b="0" baseline="0" dirty="0"/>
              <a:t> chambers </a:t>
            </a:r>
            <a:r>
              <a:rPr lang="en-GB" b="0" dirty="0"/>
              <a:t>of the heart. Atrial or Ventricular Septal defects are congenital which means they’re present from birth. They can be detected during pre natal scanning, at birth or in childhood.</a:t>
            </a:r>
          </a:p>
          <a:p>
            <a:endParaRPr lang="en-GB" dirty="0"/>
          </a:p>
          <a:p>
            <a:endParaRPr lang="en-GB" dirty="0"/>
          </a:p>
        </p:txBody>
      </p:sp>
      <p:sp>
        <p:nvSpPr>
          <p:cNvPr id="4" name="Date Placeholder 3"/>
          <p:cNvSpPr>
            <a:spLocks noGrp="1"/>
          </p:cNvSpPr>
          <p:nvPr>
            <p:ph type="dt" idx="1"/>
          </p:nvPr>
        </p:nvSpPr>
        <p:spPr/>
        <p:txBody>
          <a:bodyPr/>
          <a:lstStyle/>
          <a:p>
            <a:fld id="{F8C5C828-BBCF-4A8D-A116-57A9DF08EBAF}" type="datetime1">
              <a:rPr lang="en-GB" smtClean="0"/>
              <a:t>10/11/2022</a:t>
            </a:fld>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62B01089-D103-4C25-8D80-3084FBB0477C}" type="slidenum">
              <a:rPr lang="en-GB" smtClean="0"/>
              <a:t>8</a:t>
            </a:fld>
            <a:endParaRPr lang="en-GB" dirty="0"/>
          </a:p>
        </p:txBody>
      </p:sp>
    </p:spTree>
    <p:extLst>
      <p:ext uri="{BB962C8B-B14F-4D97-AF65-F5344CB8AC3E}">
        <p14:creationId xmlns:p14="http://schemas.microsoft.com/office/powerpoint/2010/main" val="2378075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Disseminated Intravascular Coagulation (DIC) </a:t>
            </a:r>
            <a:r>
              <a:rPr lang="en-GB" dirty="0"/>
              <a:t>- a condition where the mother’s blood clotting system can break down. This can result in excessive bleeding, or in blood clots. These blood clots can reduce or block blood flow through the blood vessels and damage the body’s organs.</a:t>
            </a:r>
          </a:p>
          <a:p>
            <a:r>
              <a:rPr lang="en-GB" b="1" dirty="0"/>
              <a:t>Eclampsia (but excluding pre-eclampsia) </a:t>
            </a:r>
            <a:r>
              <a:rPr lang="en-GB" dirty="0"/>
              <a:t>– a serious condition in late pregnancy. It can cause seizures in a pregnant woman with pre-eclampsia. It usually happens from week 20 of the pregnancy or immediately after the birth.</a:t>
            </a:r>
          </a:p>
          <a:p>
            <a:r>
              <a:rPr lang="en-GB" b="1" dirty="0"/>
              <a:t>Ectopic pregnancy with surgery to remove a fallopian tube </a:t>
            </a:r>
            <a:r>
              <a:rPr lang="en-GB" dirty="0"/>
              <a:t>- when a fertilised egg implants itself outside of the womb, usually in one of the fallopian tubes.</a:t>
            </a:r>
          </a:p>
          <a:p>
            <a:r>
              <a:rPr lang="en-GB" b="1" dirty="0"/>
              <a:t>Foetal death in utero after at least 20 weeks gestation </a:t>
            </a:r>
            <a:r>
              <a:rPr lang="en-GB" dirty="0"/>
              <a:t>- if the baby dies between 20 and 24 completed weeks of pregnancy.</a:t>
            </a:r>
          </a:p>
          <a:p>
            <a:r>
              <a:rPr lang="en-GB" b="1" dirty="0"/>
              <a:t>Hydatidiform mole </a:t>
            </a:r>
            <a:r>
              <a:rPr lang="en-GB" dirty="0"/>
              <a:t>- sometimes referred to as a molar pregnancy, this is an unsuccessful pregnancy, where the placenta and foetus do not form properly, and a baby does not develop.</a:t>
            </a:r>
          </a:p>
          <a:p>
            <a:r>
              <a:rPr lang="en-GB" b="1" dirty="0"/>
              <a:t>New born intensive care </a:t>
            </a:r>
            <a:r>
              <a:rPr lang="en-GB" dirty="0"/>
              <a:t>- when a baby born after 37 weeks of pregnancy, and aged between birth and 90 days, suffers from a serious illness or injury that means they need mechanical help from a ventilator to breathe for seven days or more (24 hours a day) in a UK hospital.</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Placental abruption (but excluding placenta praevia) </a:t>
            </a:r>
            <a:r>
              <a:rPr lang="en-GB" dirty="0"/>
              <a:t>– a serious condition where the placenta starts to come away from the inside of the womb wall.</a:t>
            </a:r>
          </a:p>
          <a:p>
            <a:r>
              <a:rPr lang="en-GB" b="1" dirty="0"/>
              <a:t>Still birth (excluding elective pregnancy termination) after at least 24 weeks gestation </a:t>
            </a:r>
            <a:r>
              <a:rPr lang="en-GB" dirty="0"/>
              <a:t>- the birth of a child that has died in the womb and is born after 24 completed weeks of pregnancy.</a:t>
            </a:r>
          </a:p>
          <a:p>
            <a:endParaRPr lang="en-GB" dirty="0"/>
          </a:p>
        </p:txBody>
      </p:sp>
      <p:sp>
        <p:nvSpPr>
          <p:cNvPr id="4" name="Date Placeholder 3"/>
          <p:cNvSpPr>
            <a:spLocks noGrp="1"/>
          </p:cNvSpPr>
          <p:nvPr>
            <p:ph type="dt" idx="1"/>
          </p:nvPr>
        </p:nvSpPr>
        <p:spPr/>
        <p:txBody>
          <a:bodyPr/>
          <a:lstStyle/>
          <a:p>
            <a:fld id="{F8C5C828-BBCF-4A8D-A116-57A9DF08EBAF}" type="datetime1">
              <a:rPr lang="en-GB" smtClean="0"/>
              <a:t>10/11/2022</a:t>
            </a:fld>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62B01089-D103-4C25-8D80-3084FBB0477C}" type="slidenum">
              <a:rPr lang="en-GB" smtClean="0"/>
              <a:t>9</a:t>
            </a:fld>
            <a:endParaRPr lang="en-GB" dirty="0"/>
          </a:p>
        </p:txBody>
      </p:sp>
    </p:spTree>
    <p:extLst>
      <p:ext uri="{BB962C8B-B14F-4D97-AF65-F5344CB8AC3E}">
        <p14:creationId xmlns:p14="http://schemas.microsoft.com/office/powerpoint/2010/main" val="3732193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Good protection for the family is about more than money, so all of our advised plans come with our Helping Hand support service.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Your clients can use this service at any time throughout the term of their plan – not just at claim. It’s available to the whole family (partner and children) and there’s no extra cost to use it. </a:t>
            </a:r>
            <a:endParaRPr lang="en-GB"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Your clients and their families will have access to a dedicated nurse, who’ll give them practical and emotional support for as long as they need it.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Their nurse can arrange</a:t>
            </a:r>
            <a:r>
              <a:rPr lang="en-GB" sz="1200" baseline="0" dirty="0"/>
              <a:t> </a:t>
            </a:r>
            <a:r>
              <a:rPr lang="en-GB" sz="1200" dirty="0"/>
              <a:t>specialist services to help your clients cope if they’re affected by child illness</a:t>
            </a:r>
            <a:r>
              <a:rPr lang="en-GB" sz="1200" baseline="0" dirty="0"/>
              <a:t> or pregnancy complications.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Please note that if your clients have requested practical help at home, someone (either the client or another trusted adult) must be in the home when the domestic support is being carried out.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endParaRPr lang="en-GB" dirty="0"/>
          </a:p>
        </p:txBody>
      </p:sp>
      <p:sp>
        <p:nvSpPr>
          <p:cNvPr id="4" name="Date Placeholder 3"/>
          <p:cNvSpPr>
            <a:spLocks noGrp="1"/>
          </p:cNvSpPr>
          <p:nvPr>
            <p:ph type="dt" idx="1"/>
          </p:nvPr>
        </p:nvSpPr>
        <p:spPr/>
        <p:txBody>
          <a:bodyPr/>
          <a:lstStyle/>
          <a:p>
            <a:fld id="{F8C5C828-BBCF-4A8D-A116-57A9DF08EBAF}" type="datetime1">
              <a:rPr lang="en-GB" smtClean="0"/>
              <a:t>10/11/2022</a:t>
            </a:fld>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62B01089-D103-4C25-8D80-3084FBB0477C}" type="slidenum">
              <a:rPr lang="en-GB" smtClean="0"/>
              <a:t>11</a:t>
            </a:fld>
            <a:endParaRPr lang="en-GB" dirty="0"/>
          </a:p>
        </p:txBody>
      </p:sp>
    </p:spTree>
    <p:extLst>
      <p:ext uri="{BB962C8B-B14F-4D97-AF65-F5344CB8AC3E}">
        <p14:creationId xmlns:p14="http://schemas.microsoft.com/office/powerpoint/2010/main" val="392711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1">
    <p:bg>
      <p:bgPr>
        <a:solidFill>
          <a:schemeClr val="tx2"/>
        </a:solidFill>
        <a:effectLst/>
      </p:bgPr>
    </p:bg>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id="{7C79E0F4-813E-4F92-ADAC-99EA6BF8ECB6}"/>
              </a:ext>
            </a:extLst>
          </p:cNvPr>
          <p:cNvSpPr>
            <a:spLocks noGrp="1"/>
          </p:cNvSpPr>
          <p:nvPr>
            <p:ph type="title" hasCustomPrompt="1"/>
          </p:nvPr>
        </p:nvSpPr>
        <p:spPr>
          <a:xfrm>
            <a:off x="2649262" y="2576979"/>
            <a:ext cx="6884002" cy="672277"/>
          </a:xfrm>
          <a:prstGeom prst="rect">
            <a:avLst/>
          </a:prstGeom>
        </p:spPr>
        <p:txBody>
          <a:bodyPr>
            <a:noAutofit/>
          </a:bodyPr>
          <a:lstStyle>
            <a:lvl1pPr marL="0" marR="0" indent="0" algn="ctr" defTabSz="1218987" rtl="0" eaLnBrk="1" fontAlgn="auto" latinLnBrk="0" hangingPunct="1">
              <a:lnSpc>
                <a:spcPct val="100000"/>
              </a:lnSpc>
              <a:spcBef>
                <a:spcPct val="0"/>
              </a:spcBef>
              <a:spcAft>
                <a:spcPts val="0"/>
              </a:spcAft>
              <a:buClrTx/>
              <a:buSzTx/>
              <a:buFontTx/>
              <a:buNone/>
              <a:tabLst>
                <a:tab pos="1820453" algn="l"/>
              </a:tabLst>
              <a:defRPr sz="3299" b="1" i="0" baseline="0">
                <a:solidFill>
                  <a:schemeClr val="bg1"/>
                </a:solidFill>
                <a:latin typeface="Arial Black" panose="020B0A04020102020204" pitchFamily="34" charset="0"/>
                <a:ea typeface="Roboto Black" panose="02000000000000000000" pitchFamily="2" charset="0"/>
                <a:cs typeface="Arial Black" panose="020B0A04020102020204" pitchFamily="34" charset="0"/>
              </a:defRPr>
            </a:lvl1pPr>
          </a:lstStyle>
          <a:p>
            <a:r>
              <a:rPr lang="en-US" dirty="0"/>
              <a:t>Name of your slide deck</a:t>
            </a:r>
            <a:endParaRPr lang="ru-RU" dirty="0"/>
          </a:p>
        </p:txBody>
      </p:sp>
      <p:sp>
        <p:nvSpPr>
          <p:cNvPr id="9" name="Text Placeholder 7">
            <a:extLst>
              <a:ext uri="{FF2B5EF4-FFF2-40B4-BE49-F238E27FC236}">
                <a16:creationId xmlns:a16="http://schemas.microsoft.com/office/drawing/2014/main" id="{1B99F375-F80A-429C-B178-0D1B2684B893}"/>
              </a:ext>
            </a:extLst>
          </p:cNvPr>
          <p:cNvSpPr>
            <a:spLocks noGrp="1"/>
          </p:cNvSpPr>
          <p:nvPr>
            <p:ph type="body" sz="quarter" idx="11" hasCustomPrompt="1"/>
          </p:nvPr>
        </p:nvSpPr>
        <p:spPr>
          <a:xfrm>
            <a:off x="2253943" y="3202844"/>
            <a:ext cx="7674641" cy="393997"/>
          </a:xfrm>
          <a:prstGeom prst="rect">
            <a:avLst/>
          </a:prstGeom>
        </p:spPr>
        <p:txBody>
          <a:bodyPr/>
          <a:lstStyle>
            <a:lvl1pPr marL="0" indent="0" algn="ctr">
              <a:buNone/>
              <a:defRPr sz="2200">
                <a:solidFill>
                  <a:schemeClr val="bg1"/>
                </a:solidFill>
                <a:latin typeface="Arial" panose="020B0604020202020204" pitchFamily="34" charset="0"/>
                <a:cs typeface="Arial" panose="020B0604020202020204" pitchFamily="34" charset="0"/>
              </a:defRPr>
            </a:lvl1pPr>
          </a:lstStyle>
          <a:p>
            <a:r>
              <a:rPr lang="en-GB" dirty="0"/>
              <a:t>sub heading for your slide deck</a:t>
            </a:r>
          </a:p>
        </p:txBody>
      </p:sp>
      <p:sp>
        <p:nvSpPr>
          <p:cNvPr id="11" name="Text Placeholder 7">
            <a:extLst>
              <a:ext uri="{FF2B5EF4-FFF2-40B4-BE49-F238E27FC236}">
                <a16:creationId xmlns:a16="http://schemas.microsoft.com/office/drawing/2014/main" id="{A4CD1284-F549-4DF2-922A-317CFB1DCCC6}"/>
              </a:ext>
            </a:extLst>
          </p:cNvPr>
          <p:cNvSpPr>
            <a:spLocks noGrp="1"/>
          </p:cNvSpPr>
          <p:nvPr>
            <p:ph type="body" sz="quarter" idx="12" hasCustomPrompt="1"/>
          </p:nvPr>
        </p:nvSpPr>
        <p:spPr>
          <a:xfrm>
            <a:off x="2253943" y="4039524"/>
            <a:ext cx="7674641" cy="393997"/>
          </a:xfrm>
          <a:prstGeom prst="rect">
            <a:avLst/>
          </a:prstGeom>
        </p:spPr>
        <p:txBody>
          <a:bodyPr/>
          <a:lstStyle>
            <a:lvl1pPr marL="0" indent="0" algn="ctr">
              <a:buNone/>
              <a:defRPr sz="2200">
                <a:solidFill>
                  <a:schemeClr val="bg1"/>
                </a:solidFill>
                <a:latin typeface="Arial" panose="020B0604020202020204" pitchFamily="34" charset="0"/>
                <a:cs typeface="Arial" panose="020B0604020202020204" pitchFamily="34" charset="0"/>
              </a:defRPr>
            </a:lvl1pPr>
          </a:lstStyle>
          <a:p>
            <a:r>
              <a:rPr lang="en-GB" dirty="0"/>
              <a:t>Date </a:t>
            </a:r>
            <a:fld id="{6B4D56D1-2202-4A9B-A72D-ADB44F7B98A2}" type="datetime1">
              <a:rPr lang="en-GB" smtClean="0"/>
              <a:pPr/>
              <a:t>23/10/2020</a:t>
            </a:fld>
            <a:endParaRPr lang="en-GB" dirty="0"/>
          </a:p>
        </p:txBody>
      </p:sp>
      <p:pic>
        <p:nvPicPr>
          <p:cNvPr id="13" name="Picture 12">
            <a:extLst>
              <a:ext uri="{FF2B5EF4-FFF2-40B4-BE49-F238E27FC236}">
                <a16:creationId xmlns:a16="http://schemas.microsoft.com/office/drawing/2014/main" id="{F42E8200-FE86-410F-9630-D7C06F0F446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11208" y="513013"/>
            <a:ext cx="1769584" cy="1169865"/>
          </a:xfrm>
          <a:prstGeom prst="rect">
            <a:avLst/>
          </a:prstGeom>
        </p:spPr>
      </p:pic>
      <p:sp>
        <p:nvSpPr>
          <p:cNvPr id="12" name="Номер слайда 1">
            <a:extLst>
              <a:ext uri="{FF2B5EF4-FFF2-40B4-BE49-F238E27FC236}">
                <a16:creationId xmlns:a16="http://schemas.microsoft.com/office/drawing/2014/main" id="{8F55FF2F-26D0-42D7-BBDB-2BA7BC4BB1CE}"/>
              </a:ext>
            </a:extLst>
          </p:cNvPr>
          <p:cNvSpPr txBox="1">
            <a:spLocks/>
          </p:cNvSpPr>
          <p:nvPr userDrawn="1"/>
        </p:nvSpPr>
        <p:spPr>
          <a:xfrm>
            <a:off x="227730" y="6267860"/>
            <a:ext cx="4288286"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a:t>
            </a:r>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 I    </a:t>
            </a:r>
            <a:r>
              <a:rPr lang="en-US" sz="1100" b="1" dirty="0">
                <a:solidFill>
                  <a:schemeClr val="bg1"/>
                </a:solidFill>
                <a:latin typeface="Arial" panose="020B0604020202020204" pitchFamily="34" charset="0"/>
                <a:ea typeface="Roboto" charset="0"/>
                <a:cs typeface="Arial" panose="020B0604020202020204" pitchFamily="34" charset="0"/>
              </a:rPr>
              <a:t>Business area</a:t>
            </a:r>
            <a:endParaRPr lang="uk-UA" sz="1100" b="1" dirty="0">
              <a:solidFill>
                <a:schemeClr val="bg1"/>
              </a:solidFill>
              <a:latin typeface="Arial" panose="020B0604020202020204" pitchFamily="34" charset="0"/>
              <a:ea typeface="Roboto" charset="0"/>
              <a:cs typeface="Arial" panose="020B0604020202020204" pitchFamily="34" charset="0"/>
            </a:endParaRPr>
          </a:p>
        </p:txBody>
      </p:sp>
      <p:cxnSp>
        <p:nvCxnSpPr>
          <p:cNvPr id="3" name="Straight Connector 2">
            <a:extLst>
              <a:ext uri="{FF2B5EF4-FFF2-40B4-BE49-F238E27FC236}">
                <a16:creationId xmlns:a16="http://schemas.microsoft.com/office/drawing/2014/main" id="{A5AA544D-7398-4242-AF0C-F579043C1F56}"/>
              </a:ext>
            </a:extLst>
          </p:cNvPr>
          <p:cNvCxnSpPr/>
          <p:nvPr userDrawn="1"/>
        </p:nvCxnSpPr>
        <p:spPr>
          <a:xfrm>
            <a:off x="5196000" y="3800475"/>
            <a:ext cx="1800000"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697747"/>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bleed pic - text centre - purple bg">
    <p:bg>
      <p:bgPr>
        <a:solidFill>
          <a:schemeClr val="tx2"/>
        </a:solidFill>
        <a:effectLst/>
      </p:bgPr>
    </p:bg>
    <p:spTree>
      <p:nvGrpSpPr>
        <p:cNvPr id="1" name=""/>
        <p:cNvGrpSpPr/>
        <p:nvPr/>
      </p:nvGrpSpPr>
      <p:grpSpPr>
        <a:xfrm>
          <a:off x="0" y="0"/>
          <a:ext cx="0" cy="0"/>
          <a:chOff x="0" y="0"/>
          <a:chExt cx="0" cy="0"/>
        </a:xfrm>
      </p:grpSpPr>
      <p:sp>
        <p:nvSpPr>
          <p:cNvPr id="379" name="Рисунок 21"/>
          <p:cNvSpPr>
            <a:spLocks noGrp="1"/>
          </p:cNvSpPr>
          <p:nvPr>
            <p:ph type="pic" sz="quarter" idx="77"/>
          </p:nvPr>
        </p:nvSpPr>
        <p:spPr>
          <a:xfrm>
            <a:off x="10503" y="4709853"/>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80" name="Рисунок 21"/>
          <p:cNvSpPr>
            <a:spLocks noGrp="1"/>
          </p:cNvSpPr>
          <p:nvPr>
            <p:ph type="pic" sz="quarter" idx="78"/>
          </p:nvPr>
        </p:nvSpPr>
        <p:spPr>
          <a:xfrm>
            <a:off x="1220317"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81" name="Рисунок 21"/>
          <p:cNvSpPr>
            <a:spLocks noGrp="1"/>
          </p:cNvSpPr>
          <p:nvPr>
            <p:ph type="pic" sz="quarter" idx="79"/>
          </p:nvPr>
        </p:nvSpPr>
        <p:spPr>
          <a:xfrm>
            <a:off x="2451209"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82" name="Рисунок 21"/>
          <p:cNvSpPr>
            <a:spLocks noGrp="1"/>
          </p:cNvSpPr>
          <p:nvPr>
            <p:ph type="pic" sz="quarter" idx="80"/>
          </p:nvPr>
        </p:nvSpPr>
        <p:spPr>
          <a:xfrm>
            <a:off x="3682103"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83" name="Рисунок 21"/>
          <p:cNvSpPr>
            <a:spLocks noGrp="1"/>
          </p:cNvSpPr>
          <p:nvPr>
            <p:ph type="pic" sz="quarter" idx="81"/>
          </p:nvPr>
        </p:nvSpPr>
        <p:spPr>
          <a:xfrm>
            <a:off x="4912995"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84" name="Рисунок 21"/>
          <p:cNvSpPr>
            <a:spLocks noGrp="1"/>
          </p:cNvSpPr>
          <p:nvPr>
            <p:ph type="pic" sz="quarter" idx="82"/>
          </p:nvPr>
        </p:nvSpPr>
        <p:spPr>
          <a:xfrm>
            <a:off x="6143888"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85" name="Рисунок 21"/>
          <p:cNvSpPr>
            <a:spLocks noGrp="1"/>
          </p:cNvSpPr>
          <p:nvPr>
            <p:ph type="pic" sz="quarter" idx="83"/>
          </p:nvPr>
        </p:nvSpPr>
        <p:spPr>
          <a:xfrm>
            <a:off x="7374781"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86" name="Рисунок 21"/>
          <p:cNvSpPr>
            <a:spLocks noGrp="1"/>
          </p:cNvSpPr>
          <p:nvPr>
            <p:ph type="pic" sz="quarter" idx="84"/>
          </p:nvPr>
        </p:nvSpPr>
        <p:spPr>
          <a:xfrm>
            <a:off x="8605674"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87" name="Рисунок 21"/>
          <p:cNvSpPr>
            <a:spLocks noGrp="1"/>
          </p:cNvSpPr>
          <p:nvPr>
            <p:ph type="pic" sz="quarter" idx="85"/>
          </p:nvPr>
        </p:nvSpPr>
        <p:spPr>
          <a:xfrm>
            <a:off x="9836567"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88" name="Рисунок 21"/>
          <p:cNvSpPr>
            <a:spLocks noGrp="1"/>
          </p:cNvSpPr>
          <p:nvPr>
            <p:ph type="pic" sz="quarter" idx="86"/>
          </p:nvPr>
        </p:nvSpPr>
        <p:spPr>
          <a:xfrm>
            <a:off x="11028958"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89" name="Рисунок 21"/>
          <p:cNvSpPr>
            <a:spLocks noGrp="1"/>
          </p:cNvSpPr>
          <p:nvPr>
            <p:ph type="pic" sz="quarter" idx="87"/>
          </p:nvPr>
        </p:nvSpPr>
        <p:spPr>
          <a:xfrm>
            <a:off x="-11307"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90" name="Рисунок 21"/>
          <p:cNvSpPr>
            <a:spLocks noGrp="1"/>
          </p:cNvSpPr>
          <p:nvPr>
            <p:ph type="pic" sz="quarter" idx="88"/>
          </p:nvPr>
        </p:nvSpPr>
        <p:spPr>
          <a:xfrm>
            <a:off x="1219586"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91" name="Рисунок 21"/>
          <p:cNvSpPr>
            <a:spLocks noGrp="1"/>
          </p:cNvSpPr>
          <p:nvPr>
            <p:ph type="pic" sz="quarter" idx="89"/>
          </p:nvPr>
        </p:nvSpPr>
        <p:spPr>
          <a:xfrm>
            <a:off x="2450479"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92" name="Рисунок 21"/>
          <p:cNvSpPr>
            <a:spLocks noGrp="1"/>
          </p:cNvSpPr>
          <p:nvPr>
            <p:ph type="pic" sz="quarter" idx="90"/>
          </p:nvPr>
        </p:nvSpPr>
        <p:spPr>
          <a:xfrm>
            <a:off x="3681371"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93" name="Рисунок 21"/>
          <p:cNvSpPr>
            <a:spLocks noGrp="1"/>
          </p:cNvSpPr>
          <p:nvPr>
            <p:ph type="pic" sz="quarter" idx="91"/>
          </p:nvPr>
        </p:nvSpPr>
        <p:spPr>
          <a:xfrm>
            <a:off x="4912265"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94" name="Рисунок 21"/>
          <p:cNvSpPr>
            <a:spLocks noGrp="1"/>
          </p:cNvSpPr>
          <p:nvPr>
            <p:ph type="pic" sz="quarter" idx="92"/>
          </p:nvPr>
        </p:nvSpPr>
        <p:spPr>
          <a:xfrm>
            <a:off x="6143157"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95" name="Рисунок 21"/>
          <p:cNvSpPr>
            <a:spLocks noGrp="1"/>
          </p:cNvSpPr>
          <p:nvPr>
            <p:ph type="pic" sz="quarter" idx="93"/>
          </p:nvPr>
        </p:nvSpPr>
        <p:spPr>
          <a:xfrm>
            <a:off x="7374050"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96" name="Рисунок 21"/>
          <p:cNvSpPr>
            <a:spLocks noGrp="1"/>
          </p:cNvSpPr>
          <p:nvPr>
            <p:ph type="pic" sz="quarter" idx="94"/>
          </p:nvPr>
        </p:nvSpPr>
        <p:spPr>
          <a:xfrm>
            <a:off x="8604943"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97" name="Рисунок 21"/>
          <p:cNvSpPr>
            <a:spLocks noGrp="1"/>
          </p:cNvSpPr>
          <p:nvPr>
            <p:ph type="pic" sz="quarter" idx="95"/>
          </p:nvPr>
        </p:nvSpPr>
        <p:spPr>
          <a:xfrm>
            <a:off x="9835835"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98" name="Рисунок 21"/>
          <p:cNvSpPr>
            <a:spLocks noGrp="1"/>
          </p:cNvSpPr>
          <p:nvPr>
            <p:ph type="pic" sz="quarter" idx="96"/>
          </p:nvPr>
        </p:nvSpPr>
        <p:spPr>
          <a:xfrm>
            <a:off x="11028227"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17" name="Текст 3"/>
          <p:cNvSpPr>
            <a:spLocks noGrp="1"/>
          </p:cNvSpPr>
          <p:nvPr>
            <p:ph type="body" sz="quarter" idx="14" hasCustomPrompt="1"/>
          </p:nvPr>
        </p:nvSpPr>
        <p:spPr>
          <a:xfrm>
            <a:off x="3159896" y="3641439"/>
            <a:ext cx="5964851" cy="681629"/>
          </a:xfrm>
          <a:prstGeom prst="rect">
            <a:avLst/>
          </a:prstGeom>
        </p:spPr>
        <p:txBody>
          <a:bodyPr/>
          <a:lstStyle>
            <a:lvl1pPr>
              <a:defRPr lang="en-US" sz="1400" b="0" i="0" baseline="0" dirty="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lvl="0" indent="0">
              <a:lnSpc>
                <a:spcPct val="150000"/>
              </a:lnSpc>
              <a:buNone/>
            </a:pPr>
            <a:r>
              <a:rPr lang="en-US" dirty="0"/>
              <a:t>Example text</a:t>
            </a:r>
          </a:p>
        </p:txBody>
      </p:sp>
      <p:sp>
        <p:nvSpPr>
          <p:cNvPr id="152" name="Рисунок 21"/>
          <p:cNvSpPr>
            <a:spLocks noGrp="1"/>
          </p:cNvSpPr>
          <p:nvPr>
            <p:ph type="pic" sz="quarter" idx="37"/>
          </p:nvPr>
        </p:nvSpPr>
        <p:spPr>
          <a:xfrm>
            <a:off x="-9114"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290" name="Рисунок 21"/>
          <p:cNvSpPr>
            <a:spLocks noGrp="1"/>
          </p:cNvSpPr>
          <p:nvPr>
            <p:ph type="pic" sz="quarter" idx="38"/>
          </p:nvPr>
        </p:nvSpPr>
        <p:spPr>
          <a:xfrm>
            <a:off x="1221779"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291" name="Рисунок 21"/>
          <p:cNvSpPr>
            <a:spLocks noGrp="1"/>
          </p:cNvSpPr>
          <p:nvPr>
            <p:ph type="pic" sz="quarter" idx="39"/>
          </p:nvPr>
        </p:nvSpPr>
        <p:spPr>
          <a:xfrm>
            <a:off x="2452671"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292" name="Рисунок 21"/>
          <p:cNvSpPr>
            <a:spLocks noGrp="1"/>
          </p:cNvSpPr>
          <p:nvPr>
            <p:ph type="pic" sz="quarter" idx="40"/>
          </p:nvPr>
        </p:nvSpPr>
        <p:spPr>
          <a:xfrm>
            <a:off x="3683565"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293" name="Рисунок 21"/>
          <p:cNvSpPr>
            <a:spLocks noGrp="1"/>
          </p:cNvSpPr>
          <p:nvPr>
            <p:ph type="pic" sz="quarter" idx="41"/>
          </p:nvPr>
        </p:nvSpPr>
        <p:spPr>
          <a:xfrm>
            <a:off x="4914457"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294" name="Рисунок 21"/>
          <p:cNvSpPr>
            <a:spLocks noGrp="1"/>
          </p:cNvSpPr>
          <p:nvPr>
            <p:ph type="pic" sz="quarter" idx="42"/>
          </p:nvPr>
        </p:nvSpPr>
        <p:spPr>
          <a:xfrm>
            <a:off x="6146913"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295" name="Рисунок 21"/>
          <p:cNvSpPr>
            <a:spLocks noGrp="1"/>
          </p:cNvSpPr>
          <p:nvPr>
            <p:ph type="pic" sz="quarter" idx="43"/>
          </p:nvPr>
        </p:nvSpPr>
        <p:spPr>
          <a:xfrm>
            <a:off x="7376243"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296" name="Рисунок 21"/>
          <p:cNvSpPr>
            <a:spLocks noGrp="1"/>
          </p:cNvSpPr>
          <p:nvPr>
            <p:ph type="pic" sz="quarter" idx="44"/>
          </p:nvPr>
        </p:nvSpPr>
        <p:spPr>
          <a:xfrm>
            <a:off x="8607135"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297" name="Рисунок 21"/>
          <p:cNvSpPr>
            <a:spLocks noGrp="1"/>
          </p:cNvSpPr>
          <p:nvPr>
            <p:ph type="pic" sz="quarter" idx="45"/>
          </p:nvPr>
        </p:nvSpPr>
        <p:spPr>
          <a:xfrm>
            <a:off x="9838029"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298" name="Рисунок 21"/>
          <p:cNvSpPr>
            <a:spLocks noGrp="1"/>
          </p:cNvSpPr>
          <p:nvPr>
            <p:ph type="pic" sz="quarter" idx="46"/>
          </p:nvPr>
        </p:nvSpPr>
        <p:spPr>
          <a:xfrm>
            <a:off x="11030420"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49" name="Рисунок 21"/>
          <p:cNvSpPr>
            <a:spLocks noGrp="1"/>
          </p:cNvSpPr>
          <p:nvPr>
            <p:ph type="pic" sz="quarter" idx="47"/>
          </p:nvPr>
        </p:nvSpPr>
        <p:spPr>
          <a:xfrm>
            <a:off x="-9845"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50" name="Рисунок 21"/>
          <p:cNvSpPr>
            <a:spLocks noGrp="1"/>
          </p:cNvSpPr>
          <p:nvPr>
            <p:ph type="pic" sz="quarter" idx="48"/>
          </p:nvPr>
        </p:nvSpPr>
        <p:spPr>
          <a:xfrm>
            <a:off x="1221047"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51" name="Рисунок 21"/>
          <p:cNvSpPr>
            <a:spLocks noGrp="1"/>
          </p:cNvSpPr>
          <p:nvPr>
            <p:ph type="pic" sz="quarter" idx="49"/>
          </p:nvPr>
        </p:nvSpPr>
        <p:spPr>
          <a:xfrm>
            <a:off x="2451941"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52" name="Рисунок 21"/>
          <p:cNvSpPr>
            <a:spLocks noGrp="1"/>
          </p:cNvSpPr>
          <p:nvPr>
            <p:ph type="pic" sz="quarter" idx="50"/>
          </p:nvPr>
        </p:nvSpPr>
        <p:spPr>
          <a:xfrm>
            <a:off x="3682833"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53" name="Рисунок 21"/>
          <p:cNvSpPr>
            <a:spLocks noGrp="1"/>
          </p:cNvSpPr>
          <p:nvPr>
            <p:ph type="pic" sz="quarter" idx="51"/>
          </p:nvPr>
        </p:nvSpPr>
        <p:spPr>
          <a:xfrm>
            <a:off x="4913726"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54" name="Рисунок 21"/>
          <p:cNvSpPr>
            <a:spLocks noGrp="1"/>
          </p:cNvSpPr>
          <p:nvPr>
            <p:ph type="pic" sz="quarter" idx="52"/>
          </p:nvPr>
        </p:nvSpPr>
        <p:spPr>
          <a:xfrm>
            <a:off x="6144619"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55" name="Рисунок 21"/>
          <p:cNvSpPr>
            <a:spLocks noGrp="1"/>
          </p:cNvSpPr>
          <p:nvPr>
            <p:ph type="pic" sz="quarter" idx="53"/>
          </p:nvPr>
        </p:nvSpPr>
        <p:spPr>
          <a:xfrm>
            <a:off x="7375512"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56" name="Рисунок 21"/>
          <p:cNvSpPr>
            <a:spLocks noGrp="1"/>
          </p:cNvSpPr>
          <p:nvPr>
            <p:ph type="pic" sz="quarter" idx="54"/>
          </p:nvPr>
        </p:nvSpPr>
        <p:spPr>
          <a:xfrm>
            <a:off x="8606405"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57" name="Рисунок 21"/>
          <p:cNvSpPr>
            <a:spLocks noGrp="1"/>
          </p:cNvSpPr>
          <p:nvPr>
            <p:ph type="pic" sz="quarter" idx="55"/>
          </p:nvPr>
        </p:nvSpPr>
        <p:spPr>
          <a:xfrm>
            <a:off x="9837297"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58" name="Рисунок 21"/>
          <p:cNvSpPr>
            <a:spLocks noGrp="1"/>
          </p:cNvSpPr>
          <p:nvPr>
            <p:ph type="pic" sz="quarter" idx="56"/>
          </p:nvPr>
        </p:nvSpPr>
        <p:spPr>
          <a:xfrm>
            <a:off x="11029689"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59" name="Рисунок 21"/>
          <p:cNvSpPr>
            <a:spLocks noGrp="1"/>
          </p:cNvSpPr>
          <p:nvPr>
            <p:ph type="pic" sz="quarter" idx="57"/>
          </p:nvPr>
        </p:nvSpPr>
        <p:spPr>
          <a:xfrm>
            <a:off x="-9845" y="2345189"/>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60" name="Рисунок 21"/>
          <p:cNvSpPr>
            <a:spLocks noGrp="1"/>
          </p:cNvSpPr>
          <p:nvPr>
            <p:ph type="pic" sz="quarter" idx="58"/>
          </p:nvPr>
        </p:nvSpPr>
        <p:spPr>
          <a:xfrm>
            <a:off x="1221047" y="2345189"/>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67" name="Рисунок 21"/>
          <p:cNvSpPr>
            <a:spLocks noGrp="1"/>
          </p:cNvSpPr>
          <p:nvPr>
            <p:ph type="pic" sz="quarter" idx="65"/>
          </p:nvPr>
        </p:nvSpPr>
        <p:spPr>
          <a:xfrm>
            <a:off x="9837297" y="2345189"/>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68" name="Рисунок 21"/>
          <p:cNvSpPr>
            <a:spLocks noGrp="1"/>
          </p:cNvSpPr>
          <p:nvPr>
            <p:ph type="pic" sz="quarter" idx="66"/>
          </p:nvPr>
        </p:nvSpPr>
        <p:spPr>
          <a:xfrm>
            <a:off x="11029689" y="2345189"/>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69" name="Рисунок 21"/>
          <p:cNvSpPr>
            <a:spLocks noGrp="1"/>
          </p:cNvSpPr>
          <p:nvPr>
            <p:ph type="pic" sz="quarter" idx="67"/>
          </p:nvPr>
        </p:nvSpPr>
        <p:spPr>
          <a:xfrm>
            <a:off x="-10576" y="3535993"/>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70" name="Рисунок 21"/>
          <p:cNvSpPr>
            <a:spLocks noGrp="1"/>
          </p:cNvSpPr>
          <p:nvPr>
            <p:ph type="pic" sz="quarter" idx="68"/>
          </p:nvPr>
        </p:nvSpPr>
        <p:spPr>
          <a:xfrm>
            <a:off x="1220317" y="3535993"/>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77" name="Рисунок 21"/>
          <p:cNvSpPr>
            <a:spLocks noGrp="1"/>
          </p:cNvSpPr>
          <p:nvPr>
            <p:ph type="pic" sz="quarter" idx="75"/>
          </p:nvPr>
        </p:nvSpPr>
        <p:spPr>
          <a:xfrm>
            <a:off x="9836567" y="3535993"/>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78" name="Рисунок 21"/>
          <p:cNvSpPr>
            <a:spLocks noGrp="1"/>
          </p:cNvSpPr>
          <p:nvPr>
            <p:ph type="pic" sz="quarter" idx="76"/>
          </p:nvPr>
        </p:nvSpPr>
        <p:spPr>
          <a:xfrm>
            <a:off x="11028958" y="3535993"/>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99" name="Заголовок 1"/>
          <p:cNvSpPr>
            <a:spLocks noGrp="1"/>
          </p:cNvSpPr>
          <p:nvPr>
            <p:ph type="title" hasCustomPrompt="1"/>
          </p:nvPr>
        </p:nvSpPr>
        <p:spPr>
          <a:xfrm>
            <a:off x="3159894" y="2791450"/>
            <a:ext cx="5964852" cy="754990"/>
          </a:xfrm>
          <a:prstGeom prst="rect">
            <a:avLst/>
          </a:prstGeom>
        </p:spPr>
        <p:txBody>
          <a:bodyPr>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bg1"/>
                </a:solidFill>
                <a:latin typeface="Arial Black" panose="020B0A04020102020204" pitchFamily="34" charset="0"/>
                <a:ea typeface="Roboto Black" panose="02000000000000000000" pitchFamily="2" charset="0"/>
                <a:cs typeface="Arial Black" panose="020B0A04020102020204" pitchFamily="34" charset="0"/>
              </a:defRPr>
            </a:lvl1pPr>
          </a:lstStyle>
          <a:p>
            <a:r>
              <a:rPr lang="en-US" dirty="0"/>
              <a:t>Name slide</a:t>
            </a:r>
            <a:endParaRPr lang="ru-RU" dirty="0"/>
          </a:p>
        </p:txBody>
      </p:sp>
    </p:spTree>
    <p:extLst>
      <p:ext uri="{BB962C8B-B14F-4D97-AF65-F5344CB8AC3E}">
        <p14:creationId xmlns:p14="http://schemas.microsoft.com/office/powerpoint/2010/main" val="293780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0/50 Split - Pic Right - Purple Bg">
    <p:bg>
      <p:bgPr>
        <a:solidFill>
          <a:schemeClr val="tx2"/>
        </a:solidFill>
        <a:effectLst/>
      </p:bgPr>
    </p:bg>
    <p:spTree>
      <p:nvGrpSpPr>
        <p:cNvPr id="1" name=""/>
        <p:cNvGrpSpPr/>
        <p:nvPr/>
      </p:nvGrpSpPr>
      <p:grpSpPr>
        <a:xfrm>
          <a:off x="0" y="0"/>
          <a:ext cx="0" cy="0"/>
          <a:chOff x="0" y="0"/>
          <a:chExt cx="0" cy="0"/>
        </a:xfrm>
      </p:grpSpPr>
      <p:sp>
        <p:nvSpPr>
          <p:cNvPr id="298" name="Рисунок 21"/>
          <p:cNvSpPr>
            <a:spLocks noGrp="1"/>
          </p:cNvSpPr>
          <p:nvPr>
            <p:ph type="pic" sz="quarter" idx="46"/>
          </p:nvPr>
        </p:nvSpPr>
        <p:spPr>
          <a:xfrm>
            <a:off x="6096000" y="0"/>
            <a:ext cx="6096000" cy="685800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57" name="Номер слайда 1">
            <a:extLst>
              <a:ext uri="{FF2B5EF4-FFF2-40B4-BE49-F238E27FC236}">
                <a16:creationId xmlns:a16="http://schemas.microsoft.com/office/drawing/2014/main" id="{E62979DA-14F6-49CF-A24C-2811950AB663}"/>
              </a:ext>
            </a:extLst>
          </p:cNvPr>
          <p:cNvSpPr txBox="1">
            <a:spLocks/>
          </p:cNvSpPr>
          <p:nvPr userDrawn="1"/>
        </p:nvSpPr>
        <p:spPr>
          <a:xfrm>
            <a:off x="227729" y="6267860"/>
            <a:ext cx="3933723"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a:t>
            </a:r>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I</a:t>
            </a:r>
            <a:endParaRPr lang="uk-UA" sz="1100" b="1" dirty="0">
              <a:solidFill>
                <a:schemeClr val="bg1"/>
              </a:solidFill>
              <a:latin typeface="Arial" panose="020B0604020202020204" pitchFamily="34" charset="0"/>
              <a:ea typeface="Roboto" charset="0"/>
              <a:cs typeface="Arial" panose="020B0604020202020204" pitchFamily="34" charset="0"/>
            </a:endParaRPr>
          </a:p>
        </p:txBody>
      </p:sp>
      <p:sp>
        <p:nvSpPr>
          <p:cNvPr id="6" name="Заголовок 1">
            <a:extLst>
              <a:ext uri="{FF2B5EF4-FFF2-40B4-BE49-F238E27FC236}">
                <a16:creationId xmlns:a16="http://schemas.microsoft.com/office/drawing/2014/main" id="{8D5931BD-32D7-400B-8D3A-62EF575F4A6A}"/>
              </a:ext>
            </a:extLst>
          </p:cNvPr>
          <p:cNvSpPr>
            <a:spLocks noGrp="1"/>
          </p:cNvSpPr>
          <p:nvPr>
            <p:ph type="title" hasCustomPrompt="1"/>
          </p:nvPr>
        </p:nvSpPr>
        <p:spPr>
          <a:xfrm>
            <a:off x="273701" y="867008"/>
            <a:ext cx="4646989"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bg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cxnSp>
        <p:nvCxnSpPr>
          <p:cNvPr id="8" name="Straight Connector 7">
            <a:extLst>
              <a:ext uri="{FF2B5EF4-FFF2-40B4-BE49-F238E27FC236}">
                <a16:creationId xmlns:a16="http://schemas.microsoft.com/office/drawing/2014/main" id="{64A0BECB-8AA8-466C-BE69-ED3BCFC3FA35}"/>
              </a:ext>
            </a:extLst>
          </p:cNvPr>
          <p:cNvCxnSpPr/>
          <p:nvPr userDrawn="1"/>
        </p:nvCxnSpPr>
        <p:spPr>
          <a:xfrm>
            <a:off x="0" y="1714500"/>
            <a:ext cx="22002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C7B65A3-F181-435C-80A3-BD3FB843784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0" y="6236985"/>
            <a:ext cx="2392199" cy="359999"/>
          </a:xfrm>
          <a:prstGeom prst="rect">
            <a:avLst/>
          </a:prstGeom>
        </p:spPr>
      </p:pic>
      <p:sp>
        <p:nvSpPr>
          <p:cNvPr id="11" name="Text Placeholder 2">
            <a:extLst>
              <a:ext uri="{FF2B5EF4-FFF2-40B4-BE49-F238E27FC236}">
                <a16:creationId xmlns:a16="http://schemas.microsoft.com/office/drawing/2014/main" id="{E7F71FCC-7F79-47FE-B7FB-677327DAF4BE}"/>
              </a:ext>
            </a:extLst>
          </p:cNvPr>
          <p:cNvSpPr>
            <a:spLocks noGrp="1"/>
          </p:cNvSpPr>
          <p:nvPr>
            <p:ph type="body" sz="quarter" idx="52"/>
          </p:nvPr>
        </p:nvSpPr>
        <p:spPr>
          <a:xfrm>
            <a:off x="272991" y="1991923"/>
            <a:ext cx="4467225" cy="2736850"/>
          </a:xfrm>
          <a:prstGeom prst="rect">
            <a:avLst/>
          </a:prstGeom>
        </p:spPr>
        <p:txBody>
          <a:bodyPr/>
          <a:lstStyle>
            <a:lvl1pPr marL="180975" indent="-180975">
              <a:defRPr sz="1600">
                <a:solidFill>
                  <a:schemeClr val="bg1"/>
                </a:solidFill>
                <a:latin typeface="Arial" panose="020B0604020202020204" pitchFamily="34" charset="0"/>
                <a:cs typeface="Arial" panose="020B0604020202020204" pitchFamily="34" charset="0"/>
              </a:defRPr>
            </a:lvl1pPr>
            <a:lvl2pPr marL="801688" indent="-192088">
              <a:defRPr sz="1600">
                <a:solidFill>
                  <a:schemeClr val="bg1"/>
                </a:solidFill>
                <a:latin typeface="Arial" panose="020B0604020202020204" pitchFamily="34" charset="0"/>
                <a:cs typeface="Arial" panose="020B0604020202020204" pitchFamily="34" charset="0"/>
              </a:defRPr>
            </a:lvl2pPr>
            <a:lvl3pPr marL="1431925" indent="-212725">
              <a:defRPr sz="1600">
                <a:solidFill>
                  <a:schemeClr val="bg1"/>
                </a:solidFill>
                <a:latin typeface="Arial" panose="020B0604020202020204" pitchFamily="34" charset="0"/>
                <a:cs typeface="Arial" panose="020B0604020202020204" pitchFamily="34" charset="0"/>
              </a:defRPr>
            </a:lvl3pPr>
            <a:lvl4pPr marL="2062163" indent="-233363">
              <a:defRPr sz="1600">
                <a:solidFill>
                  <a:schemeClr val="bg1"/>
                </a:solidFill>
                <a:latin typeface="Arial" panose="020B0604020202020204" pitchFamily="34" charset="0"/>
                <a:cs typeface="Arial" panose="020B0604020202020204" pitchFamily="34" charset="0"/>
              </a:defRPr>
            </a:lvl4pPr>
            <a:lvl5pPr marL="2690813" indent="-252413">
              <a:defRPr sz="16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38752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0/50 Split - Pic Right - White Bg">
    <p:bg>
      <p:bgPr>
        <a:solidFill>
          <a:schemeClr val="bg1"/>
        </a:solidFill>
        <a:effectLst/>
      </p:bgPr>
    </p:bg>
    <p:spTree>
      <p:nvGrpSpPr>
        <p:cNvPr id="1" name=""/>
        <p:cNvGrpSpPr/>
        <p:nvPr/>
      </p:nvGrpSpPr>
      <p:grpSpPr>
        <a:xfrm>
          <a:off x="0" y="0"/>
          <a:ext cx="0" cy="0"/>
          <a:chOff x="0" y="0"/>
          <a:chExt cx="0" cy="0"/>
        </a:xfrm>
      </p:grpSpPr>
      <p:sp>
        <p:nvSpPr>
          <p:cNvPr id="298" name="Рисунок 21"/>
          <p:cNvSpPr>
            <a:spLocks noGrp="1"/>
          </p:cNvSpPr>
          <p:nvPr>
            <p:ph type="pic" sz="quarter" idx="46"/>
          </p:nvPr>
        </p:nvSpPr>
        <p:spPr>
          <a:xfrm>
            <a:off x="6096000" y="0"/>
            <a:ext cx="6096000" cy="685800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6" name="Номер слайда 1">
            <a:extLst>
              <a:ext uri="{FF2B5EF4-FFF2-40B4-BE49-F238E27FC236}">
                <a16:creationId xmlns:a16="http://schemas.microsoft.com/office/drawing/2014/main" id="{7FD2490D-FFAF-497B-B687-925AD5BE0951}"/>
              </a:ext>
            </a:extLst>
          </p:cNvPr>
          <p:cNvSpPr txBox="1">
            <a:spLocks/>
          </p:cNvSpPr>
          <p:nvPr userDrawn="1"/>
        </p:nvSpPr>
        <p:spPr>
          <a:xfrm>
            <a:off x="227730" y="6267860"/>
            <a:ext cx="2262822"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 I    </a:t>
            </a:r>
            <a:r>
              <a:rPr lang="en-US" sz="1100" b="1" dirty="0">
                <a:solidFill>
                  <a:schemeClr val="tx2"/>
                </a:solidFill>
                <a:latin typeface="Arial" panose="020B0604020202020204" pitchFamily="34" charset="0"/>
                <a:ea typeface="Roboto" charset="0"/>
                <a:cs typeface="Arial" panose="020B0604020202020204" pitchFamily="34" charset="0"/>
              </a:rPr>
              <a:t>Business area</a:t>
            </a:r>
            <a:endParaRPr lang="uk-UA" sz="1100" b="1" dirty="0">
              <a:solidFill>
                <a:schemeClr val="tx2"/>
              </a:solidFill>
              <a:latin typeface="Arial" panose="020B0604020202020204" pitchFamily="34" charset="0"/>
              <a:ea typeface="Roboto" charset="0"/>
              <a:cs typeface="Arial" panose="020B0604020202020204" pitchFamily="34" charset="0"/>
            </a:endParaRPr>
          </a:p>
        </p:txBody>
      </p:sp>
      <p:pic>
        <p:nvPicPr>
          <p:cNvPr id="5" name="Picture 4">
            <a:extLst>
              <a:ext uri="{FF2B5EF4-FFF2-40B4-BE49-F238E27FC236}">
                <a16:creationId xmlns:a16="http://schemas.microsoft.com/office/drawing/2014/main" id="{E2C883C8-0F13-4F86-A932-B0B507F976D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0" y="6236985"/>
            <a:ext cx="2392199" cy="359999"/>
          </a:xfrm>
          <a:prstGeom prst="rect">
            <a:avLst/>
          </a:prstGeom>
        </p:spPr>
      </p:pic>
      <p:sp>
        <p:nvSpPr>
          <p:cNvPr id="7" name="Заголовок 1">
            <a:extLst>
              <a:ext uri="{FF2B5EF4-FFF2-40B4-BE49-F238E27FC236}">
                <a16:creationId xmlns:a16="http://schemas.microsoft.com/office/drawing/2014/main" id="{726A9998-C4BD-4312-8B6C-CDF52C5BCD44}"/>
              </a:ext>
            </a:extLst>
          </p:cNvPr>
          <p:cNvSpPr>
            <a:spLocks noGrp="1"/>
          </p:cNvSpPr>
          <p:nvPr>
            <p:ph type="title" hasCustomPrompt="1"/>
          </p:nvPr>
        </p:nvSpPr>
        <p:spPr>
          <a:xfrm>
            <a:off x="274191" y="867008"/>
            <a:ext cx="4646989"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tx2"/>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cxnSp>
        <p:nvCxnSpPr>
          <p:cNvPr id="9" name="Straight Connector 8">
            <a:extLst>
              <a:ext uri="{FF2B5EF4-FFF2-40B4-BE49-F238E27FC236}">
                <a16:creationId xmlns:a16="http://schemas.microsoft.com/office/drawing/2014/main" id="{5B2C7193-5626-4A9C-8C92-2B9C34674B1B}"/>
              </a:ext>
            </a:extLst>
          </p:cNvPr>
          <p:cNvCxnSpPr/>
          <p:nvPr userDrawn="1"/>
        </p:nvCxnSpPr>
        <p:spPr>
          <a:xfrm>
            <a:off x="0" y="1714500"/>
            <a:ext cx="22002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40B41BC9-1C96-4064-B0EE-45B4AB93AAA3}"/>
              </a:ext>
            </a:extLst>
          </p:cNvPr>
          <p:cNvSpPr>
            <a:spLocks noGrp="1"/>
          </p:cNvSpPr>
          <p:nvPr>
            <p:ph type="body" sz="quarter" idx="52"/>
          </p:nvPr>
        </p:nvSpPr>
        <p:spPr>
          <a:xfrm>
            <a:off x="274191" y="1991923"/>
            <a:ext cx="4467225" cy="2736850"/>
          </a:xfrm>
          <a:prstGeom prst="rect">
            <a:avLst/>
          </a:prstGeom>
        </p:spPr>
        <p:txBody>
          <a:bodyPr/>
          <a:lstStyle>
            <a:lvl1pPr marL="180975" indent="-180975" algn="l">
              <a:buClr>
                <a:schemeClr val="accent1"/>
              </a:buClr>
              <a:defRPr sz="1600">
                <a:solidFill>
                  <a:schemeClr val="tx2"/>
                </a:solidFill>
                <a:latin typeface="Arial" panose="020B0604020202020204" pitchFamily="34" charset="0"/>
                <a:cs typeface="Arial" panose="020B0604020202020204" pitchFamily="34" charset="0"/>
              </a:defRPr>
            </a:lvl1pPr>
            <a:lvl2pPr marL="896938" indent="-287338" algn="l">
              <a:buClr>
                <a:schemeClr val="accent1"/>
              </a:buClr>
              <a:defRPr sz="1600">
                <a:solidFill>
                  <a:schemeClr val="tx2"/>
                </a:solidFill>
                <a:latin typeface="Arial" panose="020B0604020202020204" pitchFamily="34" charset="0"/>
                <a:cs typeface="Arial" panose="020B0604020202020204" pitchFamily="34" charset="0"/>
              </a:defRPr>
            </a:lvl2pPr>
            <a:lvl3pPr marL="1431925" indent="-212725" algn="l">
              <a:buClr>
                <a:schemeClr val="accent1"/>
              </a:buClr>
              <a:defRPr sz="1600">
                <a:solidFill>
                  <a:schemeClr val="tx2"/>
                </a:solidFill>
                <a:latin typeface="Arial" panose="020B0604020202020204" pitchFamily="34" charset="0"/>
                <a:cs typeface="Arial" panose="020B0604020202020204" pitchFamily="34" charset="0"/>
              </a:defRPr>
            </a:lvl3pPr>
            <a:lvl4pPr marL="2062163" indent="-233363" algn="l">
              <a:buClr>
                <a:schemeClr val="accent1"/>
              </a:buClr>
              <a:defRPr sz="1600">
                <a:solidFill>
                  <a:schemeClr val="tx2"/>
                </a:solidFill>
                <a:latin typeface="Arial" panose="020B0604020202020204" pitchFamily="34" charset="0"/>
                <a:cs typeface="Arial" panose="020B0604020202020204" pitchFamily="34" charset="0"/>
              </a:defRPr>
            </a:lvl4pPr>
            <a:lvl5pPr marL="2690813" indent="-252413" algn="l">
              <a:buClr>
                <a:schemeClr val="accent1"/>
              </a:buClr>
              <a:defRPr sz="16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58472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50 Split - Pic Left - Purple Bg">
    <p:bg>
      <p:bgPr>
        <a:solidFill>
          <a:schemeClr val="tx2"/>
        </a:solidFill>
        <a:effectLst/>
      </p:bgPr>
    </p:bg>
    <p:spTree>
      <p:nvGrpSpPr>
        <p:cNvPr id="1" name=""/>
        <p:cNvGrpSpPr/>
        <p:nvPr/>
      </p:nvGrpSpPr>
      <p:grpSpPr>
        <a:xfrm>
          <a:off x="0" y="0"/>
          <a:ext cx="0" cy="0"/>
          <a:chOff x="0" y="0"/>
          <a:chExt cx="0" cy="0"/>
        </a:xfrm>
      </p:grpSpPr>
      <p:sp>
        <p:nvSpPr>
          <p:cNvPr id="298" name="Рисунок 21"/>
          <p:cNvSpPr>
            <a:spLocks noGrp="1"/>
          </p:cNvSpPr>
          <p:nvPr>
            <p:ph type="pic" sz="quarter" idx="46"/>
          </p:nvPr>
        </p:nvSpPr>
        <p:spPr>
          <a:xfrm>
            <a:off x="-132286" y="0"/>
            <a:ext cx="6228286" cy="685800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6" name="Номер слайда 1">
            <a:extLst>
              <a:ext uri="{FF2B5EF4-FFF2-40B4-BE49-F238E27FC236}">
                <a16:creationId xmlns:a16="http://schemas.microsoft.com/office/drawing/2014/main" id="{0B590108-9351-4770-8D77-10713E4EB332}"/>
              </a:ext>
            </a:extLst>
          </p:cNvPr>
          <p:cNvSpPr txBox="1">
            <a:spLocks/>
          </p:cNvSpPr>
          <p:nvPr userDrawn="1"/>
        </p:nvSpPr>
        <p:spPr>
          <a:xfrm>
            <a:off x="227730" y="6267860"/>
            <a:ext cx="2262822"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 I    </a:t>
            </a:r>
            <a:r>
              <a:rPr lang="en-US" sz="1100" b="1" dirty="0">
                <a:solidFill>
                  <a:schemeClr val="tx2"/>
                </a:solidFill>
                <a:latin typeface="Arial" panose="020B0604020202020204" pitchFamily="34" charset="0"/>
                <a:ea typeface="Roboto" charset="0"/>
                <a:cs typeface="Arial" panose="020B0604020202020204" pitchFamily="34" charset="0"/>
              </a:rPr>
              <a:t>Business area</a:t>
            </a:r>
            <a:endParaRPr lang="uk-UA" sz="1100" b="1" dirty="0">
              <a:solidFill>
                <a:schemeClr val="tx2"/>
              </a:solidFill>
              <a:latin typeface="Arial" panose="020B0604020202020204" pitchFamily="34" charset="0"/>
              <a:ea typeface="Roboto" charset="0"/>
              <a:cs typeface="Arial" panose="020B0604020202020204" pitchFamily="34" charset="0"/>
            </a:endParaRPr>
          </a:p>
        </p:txBody>
      </p:sp>
      <p:pic>
        <p:nvPicPr>
          <p:cNvPr id="5" name="Picture 4">
            <a:extLst>
              <a:ext uri="{FF2B5EF4-FFF2-40B4-BE49-F238E27FC236}">
                <a16:creationId xmlns:a16="http://schemas.microsoft.com/office/drawing/2014/main" id="{EF9A2AC3-B3E7-478A-B3CE-42D7645E520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0" y="6236985"/>
            <a:ext cx="2392199" cy="359999"/>
          </a:xfrm>
          <a:prstGeom prst="rect">
            <a:avLst/>
          </a:prstGeom>
        </p:spPr>
      </p:pic>
      <p:sp>
        <p:nvSpPr>
          <p:cNvPr id="8" name="Заголовок 1">
            <a:extLst>
              <a:ext uri="{FF2B5EF4-FFF2-40B4-BE49-F238E27FC236}">
                <a16:creationId xmlns:a16="http://schemas.microsoft.com/office/drawing/2014/main" id="{05B5C34C-B730-4B97-A44B-C6F70B89616A}"/>
              </a:ext>
            </a:extLst>
          </p:cNvPr>
          <p:cNvSpPr>
            <a:spLocks noGrp="1"/>
          </p:cNvSpPr>
          <p:nvPr>
            <p:ph type="title" hasCustomPrompt="1"/>
          </p:nvPr>
        </p:nvSpPr>
        <p:spPr>
          <a:xfrm>
            <a:off x="7281280" y="867008"/>
            <a:ext cx="4646989" cy="636534"/>
          </a:xfrm>
          <a:prstGeom prst="rect">
            <a:avLst/>
          </a:prstGeom>
        </p:spPr>
        <p:txBody>
          <a:bodyPr lIns="0" tIns="0" rIns="0" bIns="0">
            <a:noAutofit/>
          </a:bodyPr>
          <a:lstStyle>
            <a:lvl1pPr marL="0" marR="0" indent="0" algn="r"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bg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cxnSp>
        <p:nvCxnSpPr>
          <p:cNvPr id="9" name="Straight Connector 8">
            <a:extLst>
              <a:ext uri="{FF2B5EF4-FFF2-40B4-BE49-F238E27FC236}">
                <a16:creationId xmlns:a16="http://schemas.microsoft.com/office/drawing/2014/main" id="{D08A25E6-B0AD-450D-A067-9CEFE1111CE5}"/>
              </a:ext>
            </a:extLst>
          </p:cNvPr>
          <p:cNvCxnSpPr/>
          <p:nvPr userDrawn="1"/>
        </p:nvCxnSpPr>
        <p:spPr>
          <a:xfrm>
            <a:off x="9991725" y="1714500"/>
            <a:ext cx="22002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891B9BD1-F4B3-4D8D-831F-64BC29EC31AB}"/>
              </a:ext>
            </a:extLst>
          </p:cNvPr>
          <p:cNvSpPr>
            <a:spLocks noGrp="1"/>
          </p:cNvSpPr>
          <p:nvPr>
            <p:ph type="body" sz="quarter" idx="53"/>
          </p:nvPr>
        </p:nvSpPr>
        <p:spPr>
          <a:xfrm>
            <a:off x="7461044" y="1991923"/>
            <a:ext cx="4467225" cy="2736850"/>
          </a:xfrm>
          <a:prstGeom prst="rect">
            <a:avLst/>
          </a:prstGeom>
        </p:spPr>
        <p:txBody>
          <a:bodyPr/>
          <a:lstStyle>
            <a:lvl1pPr marL="180975" indent="-180975" algn="r">
              <a:defRPr sz="1600">
                <a:solidFill>
                  <a:schemeClr val="bg1"/>
                </a:solidFill>
                <a:latin typeface="Arial" panose="020B0604020202020204" pitchFamily="34" charset="0"/>
                <a:cs typeface="Arial" panose="020B0604020202020204" pitchFamily="34" charset="0"/>
              </a:defRPr>
            </a:lvl1pPr>
            <a:lvl2pPr marL="801688" indent="-192088" algn="r">
              <a:defRPr sz="1600">
                <a:solidFill>
                  <a:schemeClr val="bg1"/>
                </a:solidFill>
                <a:latin typeface="Arial" panose="020B0604020202020204" pitchFamily="34" charset="0"/>
                <a:cs typeface="Arial" panose="020B0604020202020204" pitchFamily="34" charset="0"/>
              </a:defRPr>
            </a:lvl2pPr>
            <a:lvl3pPr marL="1431925" indent="-212725" algn="r">
              <a:defRPr sz="1600">
                <a:solidFill>
                  <a:schemeClr val="bg1"/>
                </a:solidFill>
                <a:latin typeface="Arial" panose="020B0604020202020204" pitchFamily="34" charset="0"/>
                <a:cs typeface="Arial" panose="020B0604020202020204" pitchFamily="34" charset="0"/>
              </a:defRPr>
            </a:lvl3pPr>
            <a:lvl4pPr marL="2062163" indent="-233363" algn="r">
              <a:defRPr sz="1600">
                <a:solidFill>
                  <a:schemeClr val="bg1"/>
                </a:solidFill>
                <a:latin typeface="Arial" panose="020B0604020202020204" pitchFamily="34" charset="0"/>
                <a:cs typeface="Arial" panose="020B0604020202020204" pitchFamily="34" charset="0"/>
              </a:defRPr>
            </a:lvl4pPr>
            <a:lvl5pPr marL="2690813" indent="-252413" algn="r">
              <a:defRPr sz="16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46843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50 Split - Pic Left - White Bg">
    <p:bg>
      <p:bgPr>
        <a:solidFill>
          <a:schemeClr val="bg1"/>
        </a:solidFill>
        <a:effectLst/>
      </p:bgPr>
    </p:bg>
    <p:spTree>
      <p:nvGrpSpPr>
        <p:cNvPr id="1" name=""/>
        <p:cNvGrpSpPr/>
        <p:nvPr/>
      </p:nvGrpSpPr>
      <p:grpSpPr>
        <a:xfrm>
          <a:off x="0" y="0"/>
          <a:ext cx="0" cy="0"/>
          <a:chOff x="0" y="0"/>
          <a:chExt cx="0" cy="0"/>
        </a:xfrm>
      </p:grpSpPr>
      <p:sp>
        <p:nvSpPr>
          <p:cNvPr id="298" name="Рисунок 21"/>
          <p:cNvSpPr>
            <a:spLocks noGrp="1"/>
          </p:cNvSpPr>
          <p:nvPr>
            <p:ph type="pic" sz="quarter" idx="46"/>
          </p:nvPr>
        </p:nvSpPr>
        <p:spPr>
          <a:xfrm>
            <a:off x="-132286" y="0"/>
            <a:ext cx="6228286" cy="685800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pic>
        <p:nvPicPr>
          <p:cNvPr id="59" name="Picture 58">
            <a:extLst>
              <a:ext uri="{FF2B5EF4-FFF2-40B4-BE49-F238E27FC236}">
                <a16:creationId xmlns:a16="http://schemas.microsoft.com/office/drawing/2014/main" id="{C74E5AAC-9CC0-4424-8541-0601F1FCAD5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4542" y="6266870"/>
            <a:ext cx="2193727" cy="330115"/>
          </a:xfrm>
          <a:prstGeom prst="rect">
            <a:avLst/>
          </a:prstGeom>
        </p:spPr>
      </p:pic>
      <p:pic>
        <p:nvPicPr>
          <p:cNvPr id="8" name="Picture 7">
            <a:extLst>
              <a:ext uri="{FF2B5EF4-FFF2-40B4-BE49-F238E27FC236}">
                <a16:creationId xmlns:a16="http://schemas.microsoft.com/office/drawing/2014/main" id="{97F7662E-7F16-4A46-B701-127A1EAAF0B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36073" y="6236985"/>
            <a:ext cx="2392193" cy="359999"/>
          </a:xfrm>
          <a:prstGeom prst="rect">
            <a:avLst/>
          </a:prstGeom>
        </p:spPr>
      </p:pic>
      <p:sp>
        <p:nvSpPr>
          <p:cNvPr id="9" name="Заголовок 1">
            <a:extLst>
              <a:ext uri="{FF2B5EF4-FFF2-40B4-BE49-F238E27FC236}">
                <a16:creationId xmlns:a16="http://schemas.microsoft.com/office/drawing/2014/main" id="{EB844481-4C1F-42A0-8E72-14771F4698A9}"/>
              </a:ext>
            </a:extLst>
          </p:cNvPr>
          <p:cNvSpPr>
            <a:spLocks noGrp="1"/>
          </p:cNvSpPr>
          <p:nvPr>
            <p:ph type="title" hasCustomPrompt="1"/>
          </p:nvPr>
        </p:nvSpPr>
        <p:spPr>
          <a:xfrm>
            <a:off x="7281280" y="867008"/>
            <a:ext cx="4646989" cy="636534"/>
          </a:xfrm>
          <a:prstGeom prst="rect">
            <a:avLst/>
          </a:prstGeom>
        </p:spPr>
        <p:txBody>
          <a:bodyPr lIns="0" tIns="0" rIns="0" bIns="0">
            <a:noAutofit/>
          </a:bodyPr>
          <a:lstStyle>
            <a:lvl1pPr marL="0" marR="0" indent="0" algn="r"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tx2"/>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cxnSp>
        <p:nvCxnSpPr>
          <p:cNvPr id="10" name="Straight Connector 9">
            <a:extLst>
              <a:ext uri="{FF2B5EF4-FFF2-40B4-BE49-F238E27FC236}">
                <a16:creationId xmlns:a16="http://schemas.microsoft.com/office/drawing/2014/main" id="{697CE082-911A-4335-B73A-DE9A21CD9ACD}"/>
              </a:ext>
            </a:extLst>
          </p:cNvPr>
          <p:cNvCxnSpPr/>
          <p:nvPr userDrawn="1"/>
        </p:nvCxnSpPr>
        <p:spPr>
          <a:xfrm>
            <a:off x="9991725" y="1714500"/>
            <a:ext cx="22002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935E322C-AF63-4F7A-8DB6-5397C5CB1FA7}"/>
              </a:ext>
            </a:extLst>
          </p:cNvPr>
          <p:cNvSpPr>
            <a:spLocks noGrp="1"/>
          </p:cNvSpPr>
          <p:nvPr>
            <p:ph type="body" sz="quarter" idx="53"/>
          </p:nvPr>
        </p:nvSpPr>
        <p:spPr>
          <a:xfrm>
            <a:off x="7461044" y="1991923"/>
            <a:ext cx="4467225" cy="2736850"/>
          </a:xfrm>
          <a:prstGeom prst="rect">
            <a:avLst/>
          </a:prstGeom>
        </p:spPr>
        <p:txBody>
          <a:bodyPr/>
          <a:lstStyle>
            <a:lvl1pPr marL="180975" indent="-180975" algn="r">
              <a:buClr>
                <a:schemeClr val="accent1"/>
              </a:buClr>
              <a:defRPr sz="1600">
                <a:solidFill>
                  <a:schemeClr val="tx1"/>
                </a:solidFill>
                <a:latin typeface="Arial" panose="020B0604020202020204" pitchFamily="34" charset="0"/>
                <a:cs typeface="Arial" panose="020B0604020202020204" pitchFamily="34" charset="0"/>
              </a:defRPr>
            </a:lvl1pPr>
            <a:lvl2pPr marL="801688" indent="-192088" algn="r">
              <a:buClr>
                <a:schemeClr val="accent1"/>
              </a:buClr>
              <a:defRPr sz="1600">
                <a:solidFill>
                  <a:schemeClr val="tx1"/>
                </a:solidFill>
                <a:latin typeface="Arial" panose="020B0604020202020204" pitchFamily="34" charset="0"/>
                <a:cs typeface="Arial" panose="020B0604020202020204" pitchFamily="34" charset="0"/>
              </a:defRPr>
            </a:lvl2pPr>
            <a:lvl3pPr marL="1431925" indent="-212725" algn="r">
              <a:buClr>
                <a:schemeClr val="accent1"/>
              </a:buClr>
              <a:defRPr sz="1600">
                <a:solidFill>
                  <a:schemeClr val="tx1"/>
                </a:solidFill>
                <a:latin typeface="Arial" panose="020B0604020202020204" pitchFamily="34" charset="0"/>
                <a:cs typeface="Arial" panose="020B0604020202020204" pitchFamily="34" charset="0"/>
              </a:defRPr>
            </a:lvl3pPr>
            <a:lvl4pPr marL="2062163" indent="-233363" algn="r">
              <a:buClr>
                <a:schemeClr val="accent1"/>
              </a:buClr>
              <a:defRPr sz="1600">
                <a:solidFill>
                  <a:schemeClr val="tx1"/>
                </a:solidFill>
                <a:latin typeface="Arial" panose="020B0604020202020204" pitchFamily="34" charset="0"/>
                <a:cs typeface="Arial" panose="020B0604020202020204" pitchFamily="34" charset="0"/>
              </a:defRPr>
            </a:lvl4pPr>
            <a:lvl5pPr marL="2690813" indent="-252413" algn="r">
              <a:buClr>
                <a:schemeClr val="accent1"/>
              </a:buClr>
              <a:defRPr sz="16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Номер слайда 1">
            <a:extLst>
              <a:ext uri="{FF2B5EF4-FFF2-40B4-BE49-F238E27FC236}">
                <a16:creationId xmlns:a16="http://schemas.microsoft.com/office/drawing/2014/main" id="{0F03DDB4-96E7-473C-B98E-982DEA33B9EA}"/>
              </a:ext>
            </a:extLst>
          </p:cNvPr>
          <p:cNvSpPr txBox="1">
            <a:spLocks/>
          </p:cNvSpPr>
          <p:nvPr userDrawn="1"/>
        </p:nvSpPr>
        <p:spPr>
          <a:xfrm>
            <a:off x="227730" y="6267860"/>
            <a:ext cx="2262822"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 I    </a:t>
            </a:r>
            <a:r>
              <a:rPr lang="en-US" sz="1100" b="1" dirty="0">
                <a:solidFill>
                  <a:schemeClr val="tx2"/>
                </a:solidFill>
                <a:latin typeface="Arial" panose="020B0604020202020204" pitchFamily="34" charset="0"/>
                <a:ea typeface="Roboto" charset="0"/>
                <a:cs typeface="Arial" panose="020B0604020202020204" pitchFamily="34" charset="0"/>
              </a:rPr>
              <a:t>Business area</a:t>
            </a:r>
            <a:endParaRPr lang="uk-UA" sz="1100" b="1" dirty="0">
              <a:solidFill>
                <a:schemeClr val="tx2"/>
              </a:solidFill>
              <a:latin typeface="Arial" panose="020B0604020202020204" pitchFamily="34" charset="0"/>
              <a:ea typeface="Roboto" charset="0"/>
              <a:cs typeface="Arial" panose="020B0604020202020204" pitchFamily="34" charset="0"/>
            </a:endParaRPr>
          </a:p>
        </p:txBody>
      </p:sp>
    </p:spTree>
    <p:extLst>
      <p:ext uri="{BB962C8B-B14F-4D97-AF65-F5344CB8AC3E}">
        <p14:creationId xmlns:p14="http://schemas.microsoft.com/office/powerpoint/2010/main" val="126890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 Split - Pic Left - Purple Bg">
    <p:bg>
      <p:bgPr>
        <a:solidFill>
          <a:schemeClr val="tx2"/>
        </a:solidFill>
        <a:effectLst/>
      </p:bgPr>
    </p:bg>
    <p:spTree>
      <p:nvGrpSpPr>
        <p:cNvPr id="1" name=""/>
        <p:cNvGrpSpPr/>
        <p:nvPr/>
      </p:nvGrpSpPr>
      <p:grpSpPr>
        <a:xfrm>
          <a:off x="0" y="0"/>
          <a:ext cx="0" cy="0"/>
          <a:chOff x="0" y="0"/>
          <a:chExt cx="0" cy="0"/>
        </a:xfrm>
      </p:grpSpPr>
      <p:sp>
        <p:nvSpPr>
          <p:cNvPr id="298" name="Рисунок 21"/>
          <p:cNvSpPr>
            <a:spLocks noGrp="1"/>
          </p:cNvSpPr>
          <p:nvPr>
            <p:ph type="pic" sz="quarter" idx="46"/>
          </p:nvPr>
        </p:nvSpPr>
        <p:spPr>
          <a:xfrm>
            <a:off x="3179866" y="0"/>
            <a:ext cx="9012135" cy="685800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6" name="Номер слайда 1">
            <a:extLst>
              <a:ext uri="{FF2B5EF4-FFF2-40B4-BE49-F238E27FC236}">
                <a16:creationId xmlns:a16="http://schemas.microsoft.com/office/drawing/2014/main" id="{68388FA1-CBC5-49AE-AAB0-E4DC382C5C9E}"/>
              </a:ext>
            </a:extLst>
          </p:cNvPr>
          <p:cNvSpPr txBox="1">
            <a:spLocks/>
          </p:cNvSpPr>
          <p:nvPr userDrawn="1"/>
        </p:nvSpPr>
        <p:spPr>
          <a:xfrm>
            <a:off x="227730" y="6267860"/>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I </a:t>
            </a:r>
            <a:r>
              <a:rPr lang="en-US" sz="1100" dirty="0">
                <a:solidFill>
                  <a:schemeClr val="bg2"/>
                </a:solidFill>
                <a:latin typeface="Arial" panose="020B0604020202020204" pitchFamily="34" charset="0"/>
                <a:ea typeface="Roboto" charset="0"/>
                <a:cs typeface="Arial" panose="020B0604020202020204" pitchFamily="34" charset="0"/>
              </a:rPr>
              <a:t>   </a:t>
            </a:r>
            <a:r>
              <a:rPr lang="en-US" sz="1100" b="1" dirty="0">
                <a:solidFill>
                  <a:schemeClr val="bg1"/>
                </a:solidFill>
                <a:latin typeface="Arial" panose="020B0604020202020204" pitchFamily="34" charset="0"/>
                <a:ea typeface="Roboto" charset="0"/>
                <a:cs typeface="Arial" panose="020B0604020202020204" pitchFamily="34" charset="0"/>
              </a:rPr>
              <a:t>Business area</a:t>
            </a:r>
            <a:endParaRPr lang="uk-UA" sz="1100" b="1" dirty="0">
              <a:solidFill>
                <a:schemeClr val="bg1"/>
              </a:solidFill>
              <a:latin typeface="Arial" panose="020B0604020202020204" pitchFamily="34" charset="0"/>
              <a:ea typeface="Roboto" charset="0"/>
              <a:cs typeface="Arial" panose="020B0604020202020204" pitchFamily="34" charset="0"/>
            </a:endParaRPr>
          </a:p>
        </p:txBody>
      </p:sp>
      <p:pic>
        <p:nvPicPr>
          <p:cNvPr id="5" name="Picture 4">
            <a:extLst>
              <a:ext uri="{FF2B5EF4-FFF2-40B4-BE49-F238E27FC236}">
                <a16:creationId xmlns:a16="http://schemas.microsoft.com/office/drawing/2014/main" id="{3E2DE599-E55F-4F55-BDBC-96584F15861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0" y="6236985"/>
            <a:ext cx="2392199" cy="359999"/>
          </a:xfrm>
          <a:prstGeom prst="rect">
            <a:avLst/>
          </a:prstGeom>
        </p:spPr>
      </p:pic>
      <p:sp>
        <p:nvSpPr>
          <p:cNvPr id="7" name="Заголовок 1">
            <a:extLst>
              <a:ext uri="{FF2B5EF4-FFF2-40B4-BE49-F238E27FC236}">
                <a16:creationId xmlns:a16="http://schemas.microsoft.com/office/drawing/2014/main" id="{A3C684DB-FF3E-453B-8128-28AB7A7CA57D}"/>
              </a:ext>
            </a:extLst>
          </p:cNvPr>
          <p:cNvSpPr>
            <a:spLocks noGrp="1"/>
          </p:cNvSpPr>
          <p:nvPr>
            <p:ph type="title" hasCustomPrompt="1"/>
          </p:nvPr>
        </p:nvSpPr>
        <p:spPr>
          <a:xfrm>
            <a:off x="273701" y="357950"/>
            <a:ext cx="4646989"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bg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a:t>
            </a:r>
            <a:br>
              <a:rPr lang="en-US" dirty="0"/>
            </a:br>
            <a:r>
              <a:rPr lang="en-US" dirty="0"/>
              <a:t>your slide</a:t>
            </a:r>
            <a:endParaRPr lang="ru-RU" dirty="0"/>
          </a:p>
        </p:txBody>
      </p:sp>
      <p:cxnSp>
        <p:nvCxnSpPr>
          <p:cNvPr id="8" name="Straight Connector 7">
            <a:extLst>
              <a:ext uri="{FF2B5EF4-FFF2-40B4-BE49-F238E27FC236}">
                <a16:creationId xmlns:a16="http://schemas.microsoft.com/office/drawing/2014/main" id="{33D45E11-4B97-4E24-9891-8ABB2F639979}"/>
              </a:ext>
            </a:extLst>
          </p:cNvPr>
          <p:cNvCxnSpPr/>
          <p:nvPr userDrawn="1"/>
        </p:nvCxnSpPr>
        <p:spPr>
          <a:xfrm>
            <a:off x="0" y="1714500"/>
            <a:ext cx="22002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379442BA-507C-4101-8ECD-75FF0ECDA2E8}"/>
              </a:ext>
            </a:extLst>
          </p:cNvPr>
          <p:cNvSpPr>
            <a:spLocks noGrp="1"/>
          </p:cNvSpPr>
          <p:nvPr>
            <p:ph type="body" sz="quarter" idx="52"/>
          </p:nvPr>
        </p:nvSpPr>
        <p:spPr>
          <a:xfrm>
            <a:off x="272991" y="1991923"/>
            <a:ext cx="2590979" cy="2736850"/>
          </a:xfrm>
          <a:prstGeom prst="rect">
            <a:avLst/>
          </a:prstGeom>
        </p:spPr>
        <p:txBody>
          <a:bodyPr/>
          <a:lstStyle>
            <a:lvl1pPr marL="180975" indent="-180975">
              <a:buClr>
                <a:schemeClr val="bg1"/>
              </a:buClr>
              <a:tabLst>
                <a:tab pos="180975" algn="l"/>
              </a:tabLst>
              <a:defRPr sz="1600">
                <a:solidFill>
                  <a:schemeClr val="bg1"/>
                </a:solidFill>
                <a:latin typeface="Arial" panose="020B0604020202020204" pitchFamily="34" charset="0"/>
                <a:cs typeface="Arial" panose="020B0604020202020204" pitchFamily="34" charset="0"/>
              </a:defRPr>
            </a:lvl1pPr>
            <a:lvl2pPr marL="449263" indent="-268288">
              <a:buClr>
                <a:schemeClr val="bg1"/>
              </a:buClr>
              <a:tabLst>
                <a:tab pos="449263" algn="l"/>
              </a:tabLst>
              <a:defRPr sz="16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600">
                <a:solidFill>
                  <a:schemeClr val="bg1"/>
                </a:solidFill>
                <a:latin typeface="Arial" panose="020B0604020202020204" pitchFamily="34" charset="0"/>
                <a:cs typeface="Arial" panose="020B0604020202020204" pitchFamily="34" charset="0"/>
              </a:defRPr>
            </a:lvl4pPr>
            <a:lvl5pPr>
              <a:defRPr sz="16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3840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 Split - Pic Left - White Bg">
    <p:bg>
      <p:bgPr>
        <a:solidFill>
          <a:schemeClr val="bg1"/>
        </a:solidFill>
        <a:effectLst/>
      </p:bgPr>
    </p:bg>
    <p:spTree>
      <p:nvGrpSpPr>
        <p:cNvPr id="1" name=""/>
        <p:cNvGrpSpPr/>
        <p:nvPr/>
      </p:nvGrpSpPr>
      <p:grpSpPr>
        <a:xfrm>
          <a:off x="0" y="0"/>
          <a:ext cx="0" cy="0"/>
          <a:chOff x="0" y="0"/>
          <a:chExt cx="0" cy="0"/>
        </a:xfrm>
      </p:grpSpPr>
      <p:sp>
        <p:nvSpPr>
          <p:cNvPr id="298" name="Рисунок 21"/>
          <p:cNvSpPr>
            <a:spLocks noGrp="1"/>
          </p:cNvSpPr>
          <p:nvPr>
            <p:ph type="pic" sz="quarter" idx="46"/>
          </p:nvPr>
        </p:nvSpPr>
        <p:spPr>
          <a:xfrm>
            <a:off x="3179866" y="0"/>
            <a:ext cx="9012135" cy="685800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7" name="Номер слайда 1">
            <a:extLst>
              <a:ext uri="{FF2B5EF4-FFF2-40B4-BE49-F238E27FC236}">
                <a16:creationId xmlns:a16="http://schemas.microsoft.com/office/drawing/2014/main" id="{B548D275-622B-46CB-9A17-1B766F3EE389}"/>
              </a:ext>
            </a:extLst>
          </p:cNvPr>
          <p:cNvSpPr txBox="1">
            <a:spLocks/>
          </p:cNvSpPr>
          <p:nvPr userDrawn="1"/>
        </p:nvSpPr>
        <p:spPr>
          <a:xfrm>
            <a:off x="227730" y="6267860"/>
            <a:ext cx="2262822"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I</a:t>
            </a:r>
            <a:r>
              <a:rPr lang="en-US" sz="1100" dirty="0">
                <a:solidFill>
                  <a:schemeClr val="bg2"/>
                </a:solidFill>
                <a:latin typeface="Arial" panose="020B0604020202020204" pitchFamily="34" charset="0"/>
                <a:ea typeface="Roboto" charset="0"/>
                <a:cs typeface="Arial" panose="020B0604020202020204" pitchFamily="34" charset="0"/>
              </a:rPr>
              <a:t>    </a:t>
            </a:r>
            <a:r>
              <a:rPr lang="en-US" sz="1100" b="1" dirty="0">
                <a:solidFill>
                  <a:schemeClr val="tx2"/>
                </a:solidFill>
                <a:latin typeface="Arial" panose="020B0604020202020204" pitchFamily="34" charset="0"/>
                <a:ea typeface="Roboto" charset="0"/>
                <a:cs typeface="Arial" panose="020B0604020202020204" pitchFamily="34" charset="0"/>
              </a:rPr>
              <a:t>Business area</a:t>
            </a:r>
            <a:endParaRPr lang="uk-UA" sz="1100" b="1" dirty="0">
              <a:solidFill>
                <a:schemeClr val="tx2"/>
              </a:solidFill>
              <a:latin typeface="Arial" panose="020B0604020202020204" pitchFamily="34" charset="0"/>
              <a:ea typeface="Roboto" charset="0"/>
              <a:cs typeface="Arial" panose="020B0604020202020204" pitchFamily="34" charset="0"/>
            </a:endParaRPr>
          </a:p>
        </p:txBody>
      </p:sp>
      <p:pic>
        <p:nvPicPr>
          <p:cNvPr id="5" name="Picture 4">
            <a:extLst>
              <a:ext uri="{FF2B5EF4-FFF2-40B4-BE49-F238E27FC236}">
                <a16:creationId xmlns:a16="http://schemas.microsoft.com/office/drawing/2014/main" id="{38F68ECA-C4AA-4022-9430-40333CE0D02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3" y="6236985"/>
            <a:ext cx="2392193" cy="359999"/>
          </a:xfrm>
          <a:prstGeom prst="rect">
            <a:avLst/>
          </a:prstGeom>
        </p:spPr>
      </p:pic>
      <p:sp>
        <p:nvSpPr>
          <p:cNvPr id="6" name="Заголовок 1">
            <a:extLst>
              <a:ext uri="{FF2B5EF4-FFF2-40B4-BE49-F238E27FC236}">
                <a16:creationId xmlns:a16="http://schemas.microsoft.com/office/drawing/2014/main" id="{38185AEA-BF14-4FEE-B589-792A1D075B57}"/>
              </a:ext>
            </a:extLst>
          </p:cNvPr>
          <p:cNvSpPr>
            <a:spLocks noGrp="1"/>
          </p:cNvSpPr>
          <p:nvPr>
            <p:ph type="title" hasCustomPrompt="1"/>
          </p:nvPr>
        </p:nvSpPr>
        <p:spPr>
          <a:xfrm>
            <a:off x="273701" y="357950"/>
            <a:ext cx="4646989"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rgbClr val="5D3C68"/>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a:t>
            </a:r>
            <a:br>
              <a:rPr lang="en-US" dirty="0"/>
            </a:br>
            <a:r>
              <a:rPr lang="en-US" dirty="0"/>
              <a:t>your slide</a:t>
            </a:r>
            <a:endParaRPr lang="ru-RU" dirty="0"/>
          </a:p>
        </p:txBody>
      </p:sp>
      <p:cxnSp>
        <p:nvCxnSpPr>
          <p:cNvPr id="8" name="Straight Connector 7">
            <a:extLst>
              <a:ext uri="{FF2B5EF4-FFF2-40B4-BE49-F238E27FC236}">
                <a16:creationId xmlns:a16="http://schemas.microsoft.com/office/drawing/2014/main" id="{E88B72BE-9AAB-4A48-898B-DD8222566D90}"/>
              </a:ext>
            </a:extLst>
          </p:cNvPr>
          <p:cNvCxnSpPr/>
          <p:nvPr userDrawn="1"/>
        </p:nvCxnSpPr>
        <p:spPr>
          <a:xfrm>
            <a:off x="0" y="1714500"/>
            <a:ext cx="22002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2D5ED60B-1A0A-4C6C-AFD6-BCC91DF85C9D}"/>
              </a:ext>
            </a:extLst>
          </p:cNvPr>
          <p:cNvSpPr>
            <a:spLocks noGrp="1"/>
          </p:cNvSpPr>
          <p:nvPr>
            <p:ph type="body" sz="quarter" idx="52"/>
          </p:nvPr>
        </p:nvSpPr>
        <p:spPr>
          <a:xfrm>
            <a:off x="272991" y="1991923"/>
            <a:ext cx="2590979" cy="2736850"/>
          </a:xfrm>
          <a:prstGeom prst="rect">
            <a:avLst/>
          </a:prstGeom>
        </p:spPr>
        <p:txBody>
          <a:bodyPr/>
          <a:lstStyle>
            <a:lvl1pPr marL="180975" indent="-180975">
              <a:buClr>
                <a:schemeClr val="accent1"/>
              </a:buClr>
              <a:tabLst>
                <a:tab pos="180975" algn="l"/>
              </a:tabLst>
              <a:defRPr sz="1600">
                <a:solidFill>
                  <a:srgbClr val="5D3C68"/>
                </a:solidFill>
                <a:latin typeface="Arial" panose="020B0604020202020204" pitchFamily="34" charset="0"/>
                <a:cs typeface="Arial" panose="020B0604020202020204" pitchFamily="34" charset="0"/>
              </a:defRPr>
            </a:lvl1pPr>
            <a:lvl2pPr marL="449263" indent="-268288">
              <a:buClr>
                <a:schemeClr val="accent1"/>
              </a:buClr>
              <a:tabLst>
                <a:tab pos="449263" algn="l"/>
              </a:tabLst>
              <a:defRPr sz="1600">
                <a:solidFill>
                  <a:srgbClr val="5D3C68"/>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600">
                <a:solidFill>
                  <a:schemeClr val="bg1"/>
                </a:solidFill>
                <a:latin typeface="Arial" panose="020B0604020202020204" pitchFamily="34" charset="0"/>
                <a:cs typeface="Arial" panose="020B0604020202020204" pitchFamily="34" charset="0"/>
              </a:defRPr>
            </a:lvl4pPr>
            <a:lvl5pPr>
              <a:defRPr sz="16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0634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0/50 Split - horiz - pic top - purple bg">
    <p:bg>
      <p:bgPr>
        <a:solidFill>
          <a:schemeClr val="tx2"/>
        </a:solidFill>
        <a:effectLst/>
      </p:bgPr>
    </p:bg>
    <p:spTree>
      <p:nvGrpSpPr>
        <p:cNvPr id="1" name=""/>
        <p:cNvGrpSpPr/>
        <p:nvPr/>
      </p:nvGrpSpPr>
      <p:grpSpPr>
        <a:xfrm>
          <a:off x="0" y="0"/>
          <a:ext cx="0" cy="0"/>
          <a:chOff x="0" y="0"/>
          <a:chExt cx="0" cy="0"/>
        </a:xfrm>
      </p:grpSpPr>
      <p:sp>
        <p:nvSpPr>
          <p:cNvPr id="298" name="Рисунок 21"/>
          <p:cNvSpPr>
            <a:spLocks noGrp="1"/>
          </p:cNvSpPr>
          <p:nvPr>
            <p:ph type="pic" sz="quarter" idx="46"/>
          </p:nvPr>
        </p:nvSpPr>
        <p:spPr>
          <a:xfrm>
            <a:off x="0" y="0"/>
            <a:ext cx="12192000" cy="3536999"/>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pic>
        <p:nvPicPr>
          <p:cNvPr id="5" name="Picture 4">
            <a:extLst>
              <a:ext uri="{FF2B5EF4-FFF2-40B4-BE49-F238E27FC236}">
                <a16:creationId xmlns:a16="http://schemas.microsoft.com/office/drawing/2014/main" id="{10777546-8BA2-42FB-BD1E-C3748B6DFBA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0" y="6236985"/>
            <a:ext cx="2392199" cy="359999"/>
          </a:xfrm>
          <a:prstGeom prst="rect">
            <a:avLst/>
          </a:prstGeom>
        </p:spPr>
      </p:pic>
      <p:sp>
        <p:nvSpPr>
          <p:cNvPr id="8" name="Номер слайда 1">
            <a:extLst>
              <a:ext uri="{FF2B5EF4-FFF2-40B4-BE49-F238E27FC236}">
                <a16:creationId xmlns:a16="http://schemas.microsoft.com/office/drawing/2014/main" id="{C0DF7D65-33F9-4F4E-A5FA-A2CA1FC04EE2}"/>
              </a:ext>
            </a:extLst>
          </p:cNvPr>
          <p:cNvSpPr txBox="1">
            <a:spLocks/>
          </p:cNvSpPr>
          <p:nvPr userDrawn="1"/>
        </p:nvSpPr>
        <p:spPr>
          <a:xfrm>
            <a:off x="227730" y="6267860"/>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I </a:t>
            </a:r>
            <a:r>
              <a:rPr lang="en-US" sz="1100" dirty="0">
                <a:solidFill>
                  <a:schemeClr val="bg2"/>
                </a:solidFill>
                <a:latin typeface="Arial" panose="020B0604020202020204" pitchFamily="34" charset="0"/>
                <a:ea typeface="Roboto" charset="0"/>
                <a:cs typeface="Arial" panose="020B0604020202020204" pitchFamily="34" charset="0"/>
              </a:rPr>
              <a:t>   </a:t>
            </a:r>
            <a:r>
              <a:rPr lang="en-US" sz="1100" b="1" dirty="0">
                <a:solidFill>
                  <a:schemeClr val="bg1"/>
                </a:solidFill>
                <a:latin typeface="Arial" panose="020B0604020202020204" pitchFamily="34" charset="0"/>
                <a:ea typeface="Roboto" charset="0"/>
                <a:cs typeface="Arial" panose="020B0604020202020204" pitchFamily="34" charset="0"/>
              </a:rPr>
              <a:t>Business area</a:t>
            </a:r>
            <a:endParaRPr lang="uk-UA" sz="1100" b="1" dirty="0">
              <a:solidFill>
                <a:schemeClr val="bg1"/>
              </a:solidFill>
              <a:latin typeface="Arial" panose="020B0604020202020204" pitchFamily="34" charset="0"/>
              <a:ea typeface="Roboto" charset="0"/>
              <a:cs typeface="Arial" panose="020B0604020202020204" pitchFamily="34" charset="0"/>
            </a:endParaRPr>
          </a:p>
        </p:txBody>
      </p:sp>
    </p:spTree>
    <p:extLst>
      <p:ext uri="{BB962C8B-B14F-4D97-AF65-F5344CB8AC3E}">
        <p14:creationId xmlns:p14="http://schemas.microsoft.com/office/powerpoint/2010/main" val="34382546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50 Split - horiz - pic top - white bg">
    <p:bg>
      <p:bgPr>
        <a:solidFill>
          <a:schemeClr val="bg1"/>
        </a:solidFill>
        <a:effectLst/>
      </p:bgPr>
    </p:bg>
    <p:spTree>
      <p:nvGrpSpPr>
        <p:cNvPr id="1" name=""/>
        <p:cNvGrpSpPr/>
        <p:nvPr/>
      </p:nvGrpSpPr>
      <p:grpSpPr>
        <a:xfrm>
          <a:off x="0" y="0"/>
          <a:ext cx="0" cy="0"/>
          <a:chOff x="0" y="0"/>
          <a:chExt cx="0" cy="0"/>
        </a:xfrm>
      </p:grpSpPr>
      <p:sp>
        <p:nvSpPr>
          <p:cNvPr id="298" name="Рисунок 21"/>
          <p:cNvSpPr>
            <a:spLocks noGrp="1"/>
          </p:cNvSpPr>
          <p:nvPr>
            <p:ph type="pic" sz="quarter" idx="46"/>
          </p:nvPr>
        </p:nvSpPr>
        <p:spPr>
          <a:xfrm>
            <a:off x="0" y="0"/>
            <a:ext cx="12192000" cy="3536999"/>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7" name="Номер слайда 1">
            <a:extLst>
              <a:ext uri="{FF2B5EF4-FFF2-40B4-BE49-F238E27FC236}">
                <a16:creationId xmlns:a16="http://schemas.microsoft.com/office/drawing/2014/main" id="{A8F81E62-2DBA-45EA-A593-30E5345395D1}"/>
              </a:ext>
            </a:extLst>
          </p:cNvPr>
          <p:cNvSpPr txBox="1">
            <a:spLocks/>
          </p:cNvSpPr>
          <p:nvPr userDrawn="1"/>
        </p:nvSpPr>
        <p:spPr>
          <a:xfrm>
            <a:off x="227730" y="6267860"/>
            <a:ext cx="2262822"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 I    </a:t>
            </a:r>
            <a:r>
              <a:rPr lang="en-US" sz="1100" b="1" dirty="0">
                <a:solidFill>
                  <a:schemeClr val="tx2"/>
                </a:solidFill>
                <a:latin typeface="Arial" panose="020B0604020202020204" pitchFamily="34" charset="0"/>
                <a:ea typeface="Roboto" charset="0"/>
                <a:cs typeface="Arial" panose="020B0604020202020204" pitchFamily="34" charset="0"/>
              </a:rPr>
              <a:t>Business area</a:t>
            </a:r>
            <a:endParaRPr lang="uk-UA" sz="1100" b="1" dirty="0">
              <a:solidFill>
                <a:schemeClr val="tx2"/>
              </a:solidFill>
              <a:latin typeface="Arial" panose="020B0604020202020204" pitchFamily="34" charset="0"/>
              <a:ea typeface="Roboto" charset="0"/>
              <a:cs typeface="Arial" panose="020B0604020202020204" pitchFamily="34" charset="0"/>
            </a:endParaRPr>
          </a:p>
        </p:txBody>
      </p:sp>
      <p:pic>
        <p:nvPicPr>
          <p:cNvPr id="5" name="Picture 4">
            <a:extLst>
              <a:ext uri="{FF2B5EF4-FFF2-40B4-BE49-F238E27FC236}">
                <a16:creationId xmlns:a16="http://schemas.microsoft.com/office/drawing/2014/main" id="{F3606C98-3ACD-4D66-91CE-0C32ABE7772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3" y="6236985"/>
            <a:ext cx="2392193" cy="359999"/>
          </a:xfrm>
          <a:prstGeom prst="rect">
            <a:avLst/>
          </a:prstGeom>
        </p:spPr>
      </p:pic>
    </p:spTree>
    <p:extLst>
      <p:ext uri="{BB962C8B-B14F-4D97-AF65-F5344CB8AC3E}">
        <p14:creationId xmlns:p14="http://schemas.microsoft.com/office/powerpoint/2010/main" val="1020661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no pic x1 image - purple bg">
    <p:bg>
      <p:bgPr>
        <a:solidFill>
          <a:schemeClr val="tx2"/>
        </a:solidFill>
        <a:effectLst/>
      </p:bgPr>
    </p:bg>
    <p:spTree>
      <p:nvGrpSpPr>
        <p:cNvPr id="1" name=""/>
        <p:cNvGrpSpPr/>
        <p:nvPr/>
      </p:nvGrpSpPr>
      <p:grpSpPr>
        <a:xfrm>
          <a:off x="0" y="0"/>
          <a:ext cx="0" cy="0"/>
          <a:chOff x="0" y="0"/>
          <a:chExt cx="0" cy="0"/>
        </a:xfrm>
      </p:grpSpPr>
      <p:sp>
        <p:nvSpPr>
          <p:cNvPr id="298" name="Рисунок 21"/>
          <p:cNvSpPr>
            <a:spLocks noGrp="1"/>
          </p:cNvSpPr>
          <p:nvPr>
            <p:ph type="pic" sz="quarter" idx="46"/>
          </p:nvPr>
        </p:nvSpPr>
        <p:spPr>
          <a:xfrm>
            <a:off x="0" y="441014"/>
            <a:ext cx="12192000" cy="3599983"/>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6" name="Номер слайда 1">
            <a:extLst>
              <a:ext uri="{FF2B5EF4-FFF2-40B4-BE49-F238E27FC236}">
                <a16:creationId xmlns:a16="http://schemas.microsoft.com/office/drawing/2014/main" id="{DF511D6E-B0AE-4755-B47F-D414FB8AD854}"/>
              </a:ext>
            </a:extLst>
          </p:cNvPr>
          <p:cNvSpPr txBox="1">
            <a:spLocks/>
          </p:cNvSpPr>
          <p:nvPr userDrawn="1"/>
        </p:nvSpPr>
        <p:spPr>
          <a:xfrm>
            <a:off x="227730" y="6267860"/>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I  </a:t>
            </a:r>
            <a:r>
              <a:rPr lang="en-US" sz="1100" dirty="0">
                <a:solidFill>
                  <a:schemeClr val="bg2"/>
                </a:solidFill>
                <a:latin typeface="Arial" panose="020B0604020202020204" pitchFamily="34" charset="0"/>
                <a:ea typeface="Roboto" charset="0"/>
                <a:cs typeface="Arial" panose="020B0604020202020204" pitchFamily="34" charset="0"/>
              </a:rPr>
              <a:t>  </a:t>
            </a:r>
            <a:r>
              <a:rPr lang="en-US" sz="1100" b="1" dirty="0">
                <a:solidFill>
                  <a:schemeClr val="bg1"/>
                </a:solidFill>
                <a:latin typeface="Arial" panose="020B0604020202020204" pitchFamily="34" charset="0"/>
                <a:ea typeface="Roboto" charset="0"/>
                <a:cs typeface="Arial" panose="020B0604020202020204" pitchFamily="34" charset="0"/>
              </a:rPr>
              <a:t>Business area</a:t>
            </a:r>
            <a:endParaRPr lang="uk-UA" sz="1100" b="1" dirty="0">
              <a:solidFill>
                <a:schemeClr val="bg1"/>
              </a:solidFill>
              <a:latin typeface="Arial" panose="020B0604020202020204" pitchFamily="34" charset="0"/>
              <a:ea typeface="Roboto" charset="0"/>
              <a:cs typeface="Arial" panose="020B0604020202020204" pitchFamily="34" charset="0"/>
            </a:endParaRPr>
          </a:p>
        </p:txBody>
      </p:sp>
      <p:pic>
        <p:nvPicPr>
          <p:cNvPr id="5" name="Picture 4">
            <a:extLst>
              <a:ext uri="{FF2B5EF4-FFF2-40B4-BE49-F238E27FC236}">
                <a16:creationId xmlns:a16="http://schemas.microsoft.com/office/drawing/2014/main" id="{E5A6D07C-69E8-4716-BF31-0D85610C96B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0" y="6236985"/>
            <a:ext cx="2392199" cy="359999"/>
          </a:xfrm>
          <a:prstGeom prst="rect">
            <a:avLst/>
          </a:prstGeom>
        </p:spPr>
      </p:pic>
    </p:spTree>
    <p:extLst>
      <p:ext uri="{BB962C8B-B14F-4D97-AF65-F5344CB8AC3E}">
        <p14:creationId xmlns:p14="http://schemas.microsoft.com/office/powerpoint/2010/main" val="2855840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ing Slide 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93A080-7BF9-43F3-B30F-4C335E29CCF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1122"/>
            <a:ext cx="12192000" cy="6855756"/>
          </a:xfrm>
          <a:prstGeom prst="rect">
            <a:avLst/>
          </a:prstGeom>
        </p:spPr>
      </p:pic>
      <p:pic>
        <p:nvPicPr>
          <p:cNvPr id="10" name="Picture 9">
            <a:extLst>
              <a:ext uri="{FF2B5EF4-FFF2-40B4-BE49-F238E27FC236}">
                <a16:creationId xmlns:a16="http://schemas.microsoft.com/office/drawing/2014/main" id="{8193FEFF-8749-42CB-A71B-ED0278C6C23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36070" y="6236985"/>
            <a:ext cx="2392199" cy="360000"/>
          </a:xfrm>
          <a:prstGeom prst="rect">
            <a:avLst/>
          </a:prstGeom>
        </p:spPr>
      </p:pic>
      <p:sp>
        <p:nvSpPr>
          <p:cNvPr id="15" name="Заголовок 1">
            <a:extLst>
              <a:ext uri="{FF2B5EF4-FFF2-40B4-BE49-F238E27FC236}">
                <a16:creationId xmlns:a16="http://schemas.microsoft.com/office/drawing/2014/main" id="{1853E8B9-3BEF-453B-889A-4FE219CEE84F}"/>
              </a:ext>
            </a:extLst>
          </p:cNvPr>
          <p:cNvSpPr>
            <a:spLocks noGrp="1"/>
          </p:cNvSpPr>
          <p:nvPr>
            <p:ph type="title" hasCustomPrompt="1"/>
          </p:nvPr>
        </p:nvSpPr>
        <p:spPr>
          <a:xfrm>
            <a:off x="1139457" y="2569076"/>
            <a:ext cx="6884002" cy="672277"/>
          </a:xfrm>
          <a:prstGeom prst="rect">
            <a:avLst/>
          </a:prstGeom>
        </p:spPr>
        <p:txBody>
          <a:bodyPr>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sz="3299" b="1" i="0" baseline="0">
                <a:solidFill>
                  <a:schemeClr val="bg1"/>
                </a:solidFill>
                <a:latin typeface="Arial Black" panose="020B0A04020102020204" pitchFamily="34" charset="0"/>
                <a:ea typeface="Roboto Black" panose="02000000000000000000" pitchFamily="2" charset="0"/>
                <a:cs typeface="Arial Black" panose="020B0A04020102020204" pitchFamily="34" charset="0"/>
              </a:defRPr>
            </a:lvl1pPr>
          </a:lstStyle>
          <a:p>
            <a:r>
              <a:rPr lang="en-US" dirty="0"/>
              <a:t>Name of your slide deck</a:t>
            </a:r>
            <a:endParaRPr lang="ru-RU" dirty="0"/>
          </a:p>
        </p:txBody>
      </p:sp>
      <p:sp>
        <p:nvSpPr>
          <p:cNvPr id="17" name="Text Placeholder 7">
            <a:extLst>
              <a:ext uri="{FF2B5EF4-FFF2-40B4-BE49-F238E27FC236}">
                <a16:creationId xmlns:a16="http://schemas.microsoft.com/office/drawing/2014/main" id="{BD5EBB89-F098-43D3-948C-D780B5919CEA}"/>
              </a:ext>
            </a:extLst>
          </p:cNvPr>
          <p:cNvSpPr>
            <a:spLocks noGrp="1"/>
          </p:cNvSpPr>
          <p:nvPr>
            <p:ph type="body" sz="quarter" idx="11" hasCustomPrompt="1"/>
          </p:nvPr>
        </p:nvSpPr>
        <p:spPr>
          <a:xfrm>
            <a:off x="1139457" y="3212190"/>
            <a:ext cx="7674641" cy="393997"/>
          </a:xfrm>
          <a:prstGeom prst="rect">
            <a:avLst/>
          </a:prstGeom>
        </p:spPr>
        <p:txBody>
          <a:bodyPr/>
          <a:lstStyle>
            <a:lvl1pPr marL="0" indent="0" algn="l">
              <a:buNone/>
              <a:defRPr sz="2200">
                <a:solidFill>
                  <a:schemeClr val="bg1"/>
                </a:solidFill>
                <a:latin typeface="Arial" panose="020B0604020202020204" pitchFamily="34" charset="0"/>
                <a:cs typeface="Arial" panose="020B0604020202020204" pitchFamily="34" charset="0"/>
              </a:defRPr>
            </a:lvl1pPr>
          </a:lstStyle>
          <a:p>
            <a:r>
              <a:rPr lang="en-GB" dirty="0"/>
              <a:t>sub heading for your slide deck</a:t>
            </a:r>
          </a:p>
        </p:txBody>
      </p:sp>
      <p:sp>
        <p:nvSpPr>
          <p:cNvPr id="18" name="Text Placeholder 7">
            <a:extLst>
              <a:ext uri="{FF2B5EF4-FFF2-40B4-BE49-F238E27FC236}">
                <a16:creationId xmlns:a16="http://schemas.microsoft.com/office/drawing/2014/main" id="{25F7D528-91E8-4300-BDE2-4872265FBC67}"/>
              </a:ext>
            </a:extLst>
          </p:cNvPr>
          <p:cNvSpPr>
            <a:spLocks noGrp="1"/>
          </p:cNvSpPr>
          <p:nvPr>
            <p:ph type="body" sz="quarter" idx="12" hasCustomPrompt="1"/>
          </p:nvPr>
        </p:nvSpPr>
        <p:spPr>
          <a:xfrm>
            <a:off x="1139457" y="3919480"/>
            <a:ext cx="7674641" cy="393997"/>
          </a:xfrm>
          <a:prstGeom prst="rect">
            <a:avLst/>
          </a:prstGeom>
        </p:spPr>
        <p:txBody>
          <a:bodyPr/>
          <a:lstStyle>
            <a:lvl1pPr marL="0" marR="0" indent="0" algn="l" defTabSz="1218987" rtl="0" eaLnBrk="1" fontAlgn="auto" latinLnBrk="0" hangingPunct="1">
              <a:lnSpc>
                <a:spcPct val="100000"/>
              </a:lnSpc>
              <a:spcBef>
                <a:spcPct val="20000"/>
              </a:spcBef>
              <a:spcAft>
                <a:spcPts val="0"/>
              </a:spcAft>
              <a:buClrTx/>
              <a:buSzTx/>
              <a:buFont typeface="Arial" panose="020B0604020202020204" pitchFamily="34" charset="0"/>
              <a:buNone/>
              <a:tabLst/>
              <a:defRPr sz="2200">
                <a:solidFill>
                  <a:schemeClr val="bg1"/>
                </a:solidFill>
                <a:latin typeface="Arial" panose="020B0604020202020204" pitchFamily="34" charset="0"/>
                <a:cs typeface="Arial" panose="020B0604020202020204" pitchFamily="34" charset="0"/>
              </a:defRPr>
            </a:lvl1pPr>
          </a:lstStyle>
          <a:p>
            <a:pPr marL="0" marR="0" lvl="0" indent="0" algn="l" defTabSz="1218987"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dirty="0"/>
              <a:t>Date </a:t>
            </a:r>
            <a:fld id="{6B4D56D1-2202-4A9B-A72D-ADB44F7B98A2}" type="datetime1">
              <a:rPr lang="en-GB" smtClean="0"/>
              <a:pPr marL="0" marR="0" lvl="0" indent="0" algn="l" defTabSz="1218987" rtl="0" eaLnBrk="1" fontAlgn="auto" latinLnBrk="0" hangingPunct="1">
                <a:lnSpc>
                  <a:spcPct val="100000"/>
                </a:lnSpc>
                <a:spcBef>
                  <a:spcPct val="20000"/>
                </a:spcBef>
                <a:spcAft>
                  <a:spcPts val="0"/>
                </a:spcAft>
                <a:buClrTx/>
                <a:buSzTx/>
                <a:buFont typeface="Arial" panose="020B0604020202020204" pitchFamily="34" charset="0"/>
                <a:buNone/>
                <a:tabLst/>
                <a:defRPr/>
              </a:pPr>
              <a:t>23/10/2020</a:t>
            </a:fld>
            <a:endParaRPr lang="en-GB" dirty="0"/>
          </a:p>
          <a:p>
            <a:endParaRPr lang="en-GB" dirty="0"/>
          </a:p>
        </p:txBody>
      </p:sp>
      <p:cxnSp>
        <p:nvCxnSpPr>
          <p:cNvPr id="11" name="Straight Connector 10">
            <a:extLst>
              <a:ext uri="{FF2B5EF4-FFF2-40B4-BE49-F238E27FC236}">
                <a16:creationId xmlns:a16="http://schemas.microsoft.com/office/drawing/2014/main" id="{BBFFFAA1-5AB4-4B15-8688-FD1EBD8B5E36}"/>
              </a:ext>
            </a:extLst>
          </p:cNvPr>
          <p:cNvCxnSpPr>
            <a:cxnSpLocks/>
          </p:cNvCxnSpPr>
          <p:nvPr userDrawn="1"/>
        </p:nvCxnSpPr>
        <p:spPr>
          <a:xfrm>
            <a:off x="1139457" y="3771899"/>
            <a:ext cx="2160956"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892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ano pic x1 image - white bg">
    <p:bg>
      <p:bgPr>
        <a:solidFill>
          <a:schemeClr val="bg1"/>
        </a:solidFill>
        <a:effectLst/>
      </p:bgPr>
    </p:bg>
    <p:spTree>
      <p:nvGrpSpPr>
        <p:cNvPr id="1" name=""/>
        <p:cNvGrpSpPr/>
        <p:nvPr/>
      </p:nvGrpSpPr>
      <p:grpSpPr>
        <a:xfrm>
          <a:off x="0" y="0"/>
          <a:ext cx="0" cy="0"/>
          <a:chOff x="0" y="0"/>
          <a:chExt cx="0" cy="0"/>
        </a:xfrm>
      </p:grpSpPr>
      <p:sp>
        <p:nvSpPr>
          <p:cNvPr id="298" name="Рисунок 21"/>
          <p:cNvSpPr>
            <a:spLocks noGrp="1"/>
          </p:cNvSpPr>
          <p:nvPr>
            <p:ph type="pic" sz="quarter" idx="46"/>
          </p:nvPr>
        </p:nvSpPr>
        <p:spPr>
          <a:xfrm>
            <a:off x="0" y="441014"/>
            <a:ext cx="12192000" cy="3599983"/>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8" name="Номер слайда 1">
            <a:extLst>
              <a:ext uri="{FF2B5EF4-FFF2-40B4-BE49-F238E27FC236}">
                <a16:creationId xmlns:a16="http://schemas.microsoft.com/office/drawing/2014/main" id="{F15B1120-461B-4D0B-B892-B9D040B84805}"/>
              </a:ext>
            </a:extLst>
          </p:cNvPr>
          <p:cNvSpPr txBox="1">
            <a:spLocks/>
          </p:cNvSpPr>
          <p:nvPr userDrawn="1"/>
        </p:nvSpPr>
        <p:spPr>
          <a:xfrm>
            <a:off x="227730" y="6267860"/>
            <a:ext cx="2262822"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 I    </a:t>
            </a:r>
            <a:r>
              <a:rPr lang="en-US" sz="1100" b="1" dirty="0">
                <a:solidFill>
                  <a:schemeClr val="tx2"/>
                </a:solidFill>
                <a:latin typeface="Arial" panose="020B0604020202020204" pitchFamily="34" charset="0"/>
                <a:ea typeface="Roboto" charset="0"/>
                <a:cs typeface="Arial" panose="020B0604020202020204" pitchFamily="34" charset="0"/>
              </a:rPr>
              <a:t>Business area</a:t>
            </a:r>
            <a:endParaRPr lang="uk-UA" sz="1100" b="1" dirty="0">
              <a:solidFill>
                <a:schemeClr val="tx2"/>
              </a:solidFill>
              <a:latin typeface="Arial" panose="020B0604020202020204" pitchFamily="34" charset="0"/>
              <a:ea typeface="Roboto" charset="0"/>
              <a:cs typeface="Arial" panose="020B0604020202020204" pitchFamily="34" charset="0"/>
            </a:endParaRPr>
          </a:p>
        </p:txBody>
      </p:sp>
      <p:pic>
        <p:nvPicPr>
          <p:cNvPr id="5" name="Picture 4">
            <a:extLst>
              <a:ext uri="{FF2B5EF4-FFF2-40B4-BE49-F238E27FC236}">
                <a16:creationId xmlns:a16="http://schemas.microsoft.com/office/drawing/2014/main" id="{6858168B-C86D-4B05-B6C3-C1ED9E844BE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3" y="6236985"/>
            <a:ext cx="2392193" cy="359999"/>
          </a:xfrm>
          <a:prstGeom prst="rect">
            <a:avLst/>
          </a:prstGeom>
        </p:spPr>
      </p:pic>
    </p:spTree>
    <p:extLst>
      <p:ext uri="{BB962C8B-B14F-4D97-AF65-F5344CB8AC3E}">
        <p14:creationId xmlns:p14="http://schemas.microsoft.com/office/powerpoint/2010/main" val="3539525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x2 images - purple bg">
    <p:bg>
      <p:bgPr>
        <a:solidFill>
          <a:schemeClr val="tx2"/>
        </a:solidFill>
        <a:effectLst/>
      </p:bgPr>
    </p:bg>
    <p:spTree>
      <p:nvGrpSpPr>
        <p:cNvPr id="1" name=""/>
        <p:cNvGrpSpPr/>
        <p:nvPr/>
      </p:nvGrpSpPr>
      <p:grpSpPr>
        <a:xfrm>
          <a:off x="0" y="0"/>
          <a:ext cx="0" cy="0"/>
          <a:chOff x="0" y="0"/>
          <a:chExt cx="0" cy="0"/>
        </a:xfrm>
      </p:grpSpPr>
      <p:sp>
        <p:nvSpPr>
          <p:cNvPr id="298" name="Рисунок 21"/>
          <p:cNvSpPr>
            <a:spLocks noGrp="1"/>
          </p:cNvSpPr>
          <p:nvPr>
            <p:ph type="pic" sz="quarter" idx="46"/>
          </p:nvPr>
        </p:nvSpPr>
        <p:spPr>
          <a:xfrm>
            <a:off x="0" y="441014"/>
            <a:ext cx="6096000" cy="3599983"/>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6" name="Номер слайда 1">
            <a:extLst>
              <a:ext uri="{FF2B5EF4-FFF2-40B4-BE49-F238E27FC236}">
                <a16:creationId xmlns:a16="http://schemas.microsoft.com/office/drawing/2014/main" id="{DF511D6E-B0AE-4755-B47F-D414FB8AD854}"/>
              </a:ext>
            </a:extLst>
          </p:cNvPr>
          <p:cNvSpPr txBox="1">
            <a:spLocks/>
          </p:cNvSpPr>
          <p:nvPr userDrawn="1"/>
        </p:nvSpPr>
        <p:spPr>
          <a:xfrm>
            <a:off x="227730" y="6267860"/>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I </a:t>
            </a:r>
            <a:r>
              <a:rPr lang="en-US" sz="1100" dirty="0">
                <a:solidFill>
                  <a:schemeClr val="bg1"/>
                </a:solidFill>
                <a:latin typeface="Arial" panose="020B0604020202020204" pitchFamily="34" charset="0"/>
                <a:ea typeface="Roboto" charset="0"/>
                <a:cs typeface="Arial" panose="020B0604020202020204" pitchFamily="34" charset="0"/>
              </a:rPr>
              <a:t>   </a:t>
            </a:r>
            <a:r>
              <a:rPr lang="en-US" sz="1100" b="1" dirty="0">
                <a:solidFill>
                  <a:schemeClr val="bg1"/>
                </a:solidFill>
                <a:latin typeface="Arial" panose="020B0604020202020204" pitchFamily="34" charset="0"/>
                <a:ea typeface="Roboto" charset="0"/>
                <a:cs typeface="Arial" panose="020B0604020202020204" pitchFamily="34" charset="0"/>
              </a:rPr>
              <a:t>Business area</a:t>
            </a:r>
            <a:endParaRPr lang="uk-UA" sz="1100" b="1" dirty="0">
              <a:solidFill>
                <a:schemeClr val="bg1"/>
              </a:solidFill>
              <a:latin typeface="Arial" panose="020B0604020202020204" pitchFamily="34" charset="0"/>
              <a:ea typeface="Roboto" charset="0"/>
              <a:cs typeface="Arial" panose="020B0604020202020204" pitchFamily="34" charset="0"/>
            </a:endParaRPr>
          </a:p>
        </p:txBody>
      </p:sp>
      <p:sp>
        <p:nvSpPr>
          <p:cNvPr id="8" name="Рисунок 21">
            <a:extLst>
              <a:ext uri="{FF2B5EF4-FFF2-40B4-BE49-F238E27FC236}">
                <a16:creationId xmlns:a16="http://schemas.microsoft.com/office/drawing/2014/main" id="{8382CFE3-BE52-43A9-98C2-E9D2E0FE18B5}"/>
              </a:ext>
            </a:extLst>
          </p:cNvPr>
          <p:cNvSpPr>
            <a:spLocks noGrp="1"/>
          </p:cNvSpPr>
          <p:nvPr>
            <p:ph type="pic" sz="quarter" idx="47"/>
          </p:nvPr>
        </p:nvSpPr>
        <p:spPr>
          <a:xfrm>
            <a:off x="6091379" y="441014"/>
            <a:ext cx="6096000" cy="3599983"/>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pic>
        <p:nvPicPr>
          <p:cNvPr id="9" name="Picture 8">
            <a:extLst>
              <a:ext uri="{FF2B5EF4-FFF2-40B4-BE49-F238E27FC236}">
                <a16:creationId xmlns:a16="http://schemas.microsoft.com/office/drawing/2014/main" id="{F15CAF1C-B256-4A67-9AA3-EA2D107FF0D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0" y="6236985"/>
            <a:ext cx="2392199" cy="359999"/>
          </a:xfrm>
          <a:prstGeom prst="rect">
            <a:avLst/>
          </a:prstGeom>
        </p:spPr>
      </p:pic>
    </p:spTree>
    <p:extLst>
      <p:ext uri="{BB962C8B-B14F-4D97-AF65-F5344CB8AC3E}">
        <p14:creationId xmlns:p14="http://schemas.microsoft.com/office/powerpoint/2010/main" val="982694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x2 images - white bg">
    <p:bg>
      <p:bgPr>
        <a:solidFill>
          <a:schemeClr val="bg1"/>
        </a:solidFill>
        <a:effectLst/>
      </p:bgPr>
    </p:bg>
    <p:spTree>
      <p:nvGrpSpPr>
        <p:cNvPr id="1" name=""/>
        <p:cNvGrpSpPr/>
        <p:nvPr/>
      </p:nvGrpSpPr>
      <p:grpSpPr>
        <a:xfrm>
          <a:off x="0" y="0"/>
          <a:ext cx="0" cy="0"/>
          <a:chOff x="0" y="0"/>
          <a:chExt cx="0" cy="0"/>
        </a:xfrm>
      </p:grpSpPr>
      <p:sp>
        <p:nvSpPr>
          <p:cNvPr id="298" name="Рисунок 21"/>
          <p:cNvSpPr>
            <a:spLocks noGrp="1"/>
          </p:cNvSpPr>
          <p:nvPr>
            <p:ph type="pic" sz="quarter" idx="46"/>
          </p:nvPr>
        </p:nvSpPr>
        <p:spPr>
          <a:xfrm>
            <a:off x="0" y="441014"/>
            <a:ext cx="6096000" cy="3599983"/>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8" name="Рисунок 21">
            <a:extLst>
              <a:ext uri="{FF2B5EF4-FFF2-40B4-BE49-F238E27FC236}">
                <a16:creationId xmlns:a16="http://schemas.microsoft.com/office/drawing/2014/main" id="{8382CFE3-BE52-43A9-98C2-E9D2E0FE18B5}"/>
              </a:ext>
            </a:extLst>
          </p:cNvPr>
          <p:cNvSpPr>
            <a:spLocks noGrp="1"/>
          </p:cNvSpPr>
          <p:nvPr>
            <p:ph type="pic" sz="quarter" idx="47"/>
          </p:nvPr>
        </p:nvSpPr>
        <p:spPr>
          <a:xfrm>
            <a:off x="6091379" y="441014"/>
            <a:ext cx="6096000" cy="3599983"/>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9" name="Номер слайда 1">
            <a:extLst>
              <a:ext uri="{FF2B5EF4-FFF2-40B4-BE49-F238E27FC236}">
                <a16:creationId xmlns:a16="http://schemas.microsoft.com/office/drawing/2014/main" id="{E253CF88-BE99-4E97-8BA8-986DE45CC72F}"/>
              </a:ext>
            </a:extLst>
          </p:cNvPr>
          <p:cNvSpPr txBox="1">
            <a:spLocks/>
          </p:cNvSpPr>
          <p:nvPr userDrawn="1"/>
        </p:nvSpPr>
        <p:spPr>
          <a:xfrm>
            <a:off x="227730" y="6267860"/>
            <a:ext cx="2262822"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 I    </a:t>
            </a:r>
            <a:r>
              <a:rPr lang="en-US" sz="1100" b="1" dirty="0">
                <a:solidFill>
                  <a:schemeClr val="tx2"/>
                </a:solidFill>
                <a:latin typeface="Arial" panose="020B0604020202020204" pitchFamily="34" charset="0"/>
                <a:ea typeface="Roboto" charset="0"/>
                <a:cs typeface="Arial" panose="020B0604020202020204" pitchFamily="34" charset="0"/>
              </a:rPr>
              <a:t>Business area</a:t>
            </a:r>
            <a:endParaRPr lang="uk-UA" sz="1100" b="1" dirty="0">
              <a:solidFill>
                <a:schemeClr val="tx2"/>
              </a:solidFill>
              <a:latin typeface="Arial" panose="020B0604020202020204" pitchFamily="34" charset="0"/>
              <a:ea typeface="Roboto" charset="0"/>
              <a:cs typeface="Arial" panose="020B0604020202020204" pitchFamily="34" charset="0"/>
            </a:endParaRPr>
          </a:p>
        </p:txBody>
      </p:sp>
      <p:pic>
        <p:nvPicPr>
          <p:cNvPr id="6" name="Picture 5">
            <a:extLst>
              <a:ext uri="{FF2B5EF4-FFF2-40B4-BE49-F238E27FC236}">
                <a16:creationId xmlns:a16="http://schemas.microsoft.com/office/drawing/2014/main" id="{052AB243-4A89-4C0A-9640-21E708F404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3" y="6236985"/>
            <a:ext cx="2392193" cy="359999"/>
          </a:xfrm>
          <a:prstGeom prst="rect">
            <a:avLst/>
          </a:prstGeom>
        </p:spPr>
      </p:pic>
    </p:spTree>
    <p:extLst>
      <p:ext uri="{BB962C8B-B14F-4D97-AF65-F5344CB8AC3E}">
        <p14:creationId xmlns:p14="http://schemas.microsoft.com/office/powerpoint/2010/main" val="3685289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x3 images - purple bg">
    <p:bg>
      <p:bgPr>
        <a:solidFill>
          <a:schemeClr val="tx2"/>
        </a:solidFill>
        <a:effectLst/>
      </p:bgPr>
    </p:bg>
    <p:spTree>
      <p:nvGrpSpPr>
        <p:cNvPr id="1" name=""/>
        <p:cNvGrpSpPr/>
        <p:nvPr/>
      </p:nvGrpSpPr>
      <p:grpSpPr>
        <a:xfrm>
          <a:off x="0" y="0"/>
          <a:ext cx="0" cy="0"/>
          <a:chOff x="0" y="0"/>
          <a:chExt cx="0" cy="0"/>
        </a:xfrm>
      </p:grpSpPr>
      <p:sp>
        <p:nvSpPr>
          <p:cNvPr id="298" name="Рисунок 21"/>
          <p:cNvSpPr>
            <a:spLocks noGrp="1"/>
          </p:cNvSpPr>
          <p:nvPr>
            <p:ph type="pic" sz="quarter" idx="46"/>
          </p:nvPr>
        </p:nvSpPr>
        <p:spPr>
          <a:xfrm>
            <a:off x="1" y="441014"/>
            <a:ext cx="4151910" cy="3599983"/>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6" name="Номер слайда 1">
            <a:extLst>
              <a:ext uri="{FF2B5EF4-FFF2-40B4-BE49-F238E27FC236}">
                <a16:creationId xmlns:a16="http://schemas.microsoft.com/office/drawing/2014/main" id="{DF511D6E-B0AE-4755-B47F-D414FB8AD854}"/>
              </a:ext>
            </a:extLst>
          </p:cNvPr>
          <p:cNvSpPr txBox="1">
            <a:spLocks/>
          </p:cNvSpPr>
          <p:nvPr userDrawn="1"/>
        </p:nvSpPr>
        <p:spPr>
          <a:xfrm>
            <a:off x="227730" y="6267860"/>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I</a:t>
            </a:r>
            <a:r>
              <a:rPr lang="en-US" sz="1100" dirty="0">
                <a:solidFill>
                  <a:schemeClr val="bg2"/>
                </a:solidFill>
                <a:latin typeface="Arial" panose="020B0604020202020204" pitchFamily="34" charset="0"/>
                <a:ea typeface="Roboto" charset="0"/>
                <a:cs typeface="Arial" panose="020B0604020202020204" pitchFamily="34" charset="0"/>
              </a:rPr>
              <a:t>    </a:t>
            </a:r>
            <a:r>
              <a:rPr lang="en-US" sz="1100" b="1" dirty="0">
                <a:solidFill>
                  <a:schemeClr val="bg1"/>
                </a:solidFill>
                <a:latin typeface="Arial" panose="020B0604020202020204" pitchFamily="34" charset="0"/>
                <a:ea typeface="Roboto" charset="0"/>
                <a:cs typeface="Arial" panose="020B0604020202020204" pitchFamily="34" charset="0"/>
              </a:rPr>
              <a:t>Business area</a:t>
            </a:r>
            <a:endParaRPr lang="uk-UA" sz="1100" b="1" dirty="0">
              <a:solidFill>
                <a:schemeClr val="bg1"/>
              </a:solidFill>
              <a:latin typeface="Arial" panose="020B0604020202020204" pitchFamily="34" charset="0"/>
              <a:ea typeface="Roboto" charset="0"/>
              <a:cs typeface="Arial" panose="020B0604020202020204" pitchFamily="34" charset="0"/>
            </a:endParaRPr>
          </a:p>
        </p:txBody>
      </p:sp>
      <p:sp>
        <p:nvSpPr>
          <p:cNvPr id="8" name="Рисунок 21">
            <a:extLst>
              <a:ext uri="{FF2B5EF4-FFF2-40B4-BE49-F238E27FC236}">
                <a16:creationId xmlns:a16="http://schemas.microsoft.com/office/drawing/2014/main" id="{8382CFE3-BE52-43A9-98C2-E9D2E0FE18B5}"/>
              </a:ext>
            </a:extLst>
          </p:cNvPr>
          <p:cNvSpPr>
            <a:spLocks noGrp="1"/>
          </p:cNvSpPr>
          <p:nvPr>
            <p:ph type="pic" sz="quarter" idx="47"/>
          </p:nvPr>
        </p:nvSpPr>
        <p:spPr>
          <a:xfrm>
            <a:off x="4162190" y="441014"/>
            <a:ext cx="3883559" cy="3599983"/>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9" name="Рисунок 21">
            <a:extLst>
              <a:ext uri="{FF2B5EF4-FFF2-40B4-BE49-F238E27FC236}">
                <a16:creationId xmlns:a16="http://schemas.microsoft.com/office/drawing/2014/main" id="{AF54A7E5-DAA7-4AA7-ADCE-286EBDBFA2E9}"/>
              </a:ext>
            </a:extLst>
          </p:cNvPr>
          <p:cNvSpPr>
            <a:spLocks noGrp="1"/>
          </p:cNvSpPr>
          <p:nvPr>
            <p:ph type="pic" sz="quarter" idx="48"/>
          </p:nvPr>
        </p:nvSpPr>
        <p:spPr>
          <a:xfrm>
            <a:off x="8056027" y="441014"/>
            <a:ext cx="4135973" cy="3599983"/>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pic>
        <p:nvPicPr>
          <p:cNvPr id="10" name="Picture 9">
            <a:extLst>
              <a:ext uri="{FF2B5EF4-FFF2-40B4-BE49-F238E27FC236}">
                <a16:creationId xmlns:a16="http://schemas.microsoft.com/office/drawing/2014/main" id="{A778302A-49EA-4E42-8715-5EAD3432ED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0" y="6236985"/>
            <a:ext cx="2392199" cy="359999"/>
          </a:xfrm>
          <a:prstGeom prst="rect">
            <a:avLst/>
          </a:prstGeom>
        </p:spPr>
      </p:pic>
    </p:spTree>
    <p:extLst>
      <p:ext uri="{BB962C8B-B14F-4D97-AF65-F5344CB8AC3E}">
        <p14:creationId xmlns:p14="http://schemas.microsoft.com/office/powerpoint/2010/main" val="1392779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x3 images - white bg">
    <p:bg>
      <p:bgPr>
        <a:solidFill>
          <a:schemeClr val="bg1"/>
        </a:solidFill>
        <a:effectLst/>
      </p:bgPr>
    </p:bg>
    <p:spTree>
      <p:nvGrpSpPr>
        <p:cNvPr id="1" name=""/>
        <p:cNvGrpSpPr/>
        <p:nvPr/>
      </p:nvGrpSpPr>
      <p:grpSpPr>
        <a:xfrm>
          <a:off x="0" y="0"/>
          <a:ext cx="0" cy="0"/>
          <a:chOff x="0" y="0"/>
          <a:chExt cx="0" cy="0"/>
        </a:xfrm>
      </p:grpSpPr>
      <p:sp>
        <p:nvSpPr>
          <p:cNvPr id="298" name="Рисунок 21"/>
          <p:cNvSpPr>
            <a:spLocks noGrp="1"/>
          </p:cNvSpPr>
          <p:nvPr>
            <p:ph type="pic" sz="quarter" idx="46"/>
          </p:nvPr>
        </p:nvSpPr>
        <p:spPr>
          <a:xfrm>
            <a:off x="1" y="441014"/>
            <a:ext cx="4151910" cy="3599983"/>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8" name="Рисунок 21">
            <a:extLst>
              <a:ext uri="{FF2B5EF4-FFF2-40B4-BE49-F238E27FC236}">
                <a16:creationId xmlns:a16="http://schemas.microsoft.com/office/drawing/2014/main" id="{8382CFE3-BE52-43A9-98C2-E9D2E0FE18B5}"/>
              </a:ext>
            </a:extLst>
          </p:cNvPr>
          <p:cNvSpPr>
            <a:spLocks noGrp="1"/>
          </p:cNvSpPr>
          <p:nvPr>
            <p:ph type="pic" sz="quarter" idx="47"/>
          </p:nvPr>
        </p:nvSpPr>
        <p:spPr>
          <a:xfrm>
            <a:off x="4162190" y="441014"/>
            <a:ext cx="3883559" cy="3599983"/>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9" name="Рисунок 21">
            <a:extLst>
              <a:ext uri="{FF2B5EF4-FFF2-40B4-BE49-F238E27FC236}">
                <a16:creationId xmlns:a16="http://schemas.microsoft.com/office/drawing/2014/main" id="{AF54A7E5-DAA7-4AA7-ADCE-286EBDBFA2E9}"/>
              </a:ext>
            </a:extLst>
          </p:cNvPr>
          <p:cNvSpPr>
            <a:spLocks noGrp="1"/>
          </p:cNvSpPr>
          <p:nvPr>
            <p:ph type="pic" sz="quarter" idx="48"/>
          </p:nvPr>
        </p:nvSpPr>
        <p:spPr>
          <a:xfrm>
            <a:off x="8056027" y="441014"/>
            <a:ext cx="4135973" cy="3599983"/>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10" name="Номер слайда 1">
            <a:extLst>
              <a:ext uri="{FF2B5EF4-FFF2-40B4-BE49-F238E27FC236}">
                <a16:creationId xmlns:a16="http://schemas.microsoft.com/office/drawing/2014/main" id="{0B7BE8F6-5ECB-4A32-BC85-67FAE834A0D1}"/>
              </a:ext>
            </a:extLst>
          </p:cNvPr>
          <p:cNvSpPr txBox="1">
            <a:spLocks/>
          </p:cNvSpPr>
          <p:nvPr userDrawn="1"/>
        </p:nvSpPr>
        <p:spPr>
          <a:xfrm>
            <a:off x="227730" y="6267860"/>
            <a:ext cx="2262822"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I    </a:t>
            </a:r>
            <a:r>
              <a:rPr lang="en-US" sz="1100" b="1" dirty="0">
                <a:solidFill>
                  <a:schemeClr val="tx2"/>
                </a:solidFill>
                <a:latin typeface="Arial" panose="020B0604020202020204" pitchFamily="34" charset="0"/>
                <a:ea typeface="Roboto" charset="0"/>
                <a:cs typeface="Arial" panose="020B0604020202020204" pitchFamily="34" charset="0"/>
              </a:rPr>
              <a:t>Business area</a:t>
            </a:r>
            <a:endParaRPr lang="uk-UA" sz="1100" b="1" dirty="0">
              <a:solidFill>
                <a:schemeClr val="tx2"/>
              </a:solidFill>
              <a:latin typeface="Arial" panose="020B0604020202020204" pitchFamily="34" charset="0"/>
              <a:ea typeface="Roboto" charset="0"/>
              <a:cs typeface="Arial" panose="020B0604020202020204" pitchFamily="34" charset="0"/>
            </a:endParaRPr>
          </a:p>
        </p:txBody>
      </p:sp>
      <p:pic>
        <p:nvPicPr>
          <p:cNvPr id="7" name="Picture 6">
            <a:extLst>
              <a:ext uri="{FF2B5EF4-FFF2-40B4-BE49-F238E27FC236}">
                <a16:creationId xmlns:a16="http://schemas.microsoft.com/office/drawing/2014/main" id="{B77FC6C2-B33D-48A7-B23F-6B34787423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3" y="6236985"/>
            <a:ext cx="2392193" cy="359999"/>
          </a:xfrm>
          <a:prstGeom prst="rect">
            <a:avLst/>
          </a:prstGeom>
        </p:spPr>
      </p:pic>
    </p:spTree>
    <p:extLst>
      <p:ext uri="{BB962C8B-B14F-4D97-AF65-F5344CB8AC3E}">
        <p14:creationId xmlns:p14="http://schemas.microsoft.com/office/powerpoint/2010/main" val="2746635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 purple bg">
    <p:bg>
      <p:bgPr>
        <a:solidFill>
          <a:schemeClr val="tx2"/>
        </a:solidFill>
        <a:effectLst/>
      </p:bgPr>
    </p:bg>
    <p:spTree>
      <p:nvGrpSpPr>
        <p:cNvPr id="1" name=""/>
        <p:cNvGrpSpPr/>
        <p:nvPr/>
      </p:nvGrpSpPr>
      <p:grpSpPr>
        <a:xfrm>
          <a:off x="0" y="0"/>
          <a:ext cx="0" cy="0"/>
          <a:chOff x="0" y="0"/>
          <a:chExt cx="0" cy="0"/>
        </a:xfrm>
      </p:grpSpPr>
      <p:sp>
        <p:nvSpPr>
          <p:cNvPr id="6" name="Номер слайда 1">
            <a:extLst>
              <a:ext uri="{FF2B5EF4-FFF2-40B4-BE49-F238E27FC236}">
                <a16:creationId xmlns:a16="http://schemas.microsoft.com/office/drawing/2014/main" id="{976A94E0-432C-4D19-9863-E0716E1004F4}"/>
              </a:ext>
            </a:extLst>
          </p:cNvPr>
          <p:cNvSpPr txBox="1">
            <a:spLocks/>
          </p:cNvSpPr>
          <p:nvPr userDrawn="1"/>
        </p:nvSpPr>
        <p:spPr>
          <a:xfrm>
            <a:off x="227730" y="6267860"/>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I</a:t>
            </a:r>
            <a:endParaRPr lang="uk-UA" sz="1100" b="1" dirty="0">
              <a:solidFill>
                <a:schemeClr val="bg1"/>
              </a:solidFill>
              <a:latin typeface="Arial" panose="020B0604020202020204" pitchFamily="34" charset="0"/>
              <a:ea typeface="Roboto" charset="0"/>
              <a:cs typeface="Arial" panose="020B0604020202020204" pitchFamily="34" charset="0"/>
            </a:endParaRPr>
          </a:p>
        </p:txBody>
      </p:sp>
      <p:sp>
        <p:nvSpPr>
          <p:cNvPr id="7" name="Заголовок 1">
            <a:extLst>
              <a:ext uri="{FF2B5EF4-FFF2-40B4-BE49-F238E27FC236}">
                <a16:creationId xmlns:a16="http://schemas.microsoft.com/office/drawing/2014/main" id="{C69DCEA5-C6E3-4806-A6C8-7A0418BEB226}"/>
              </a:ext>
            </a:extLst>
          </p:cNvPr>
          <p:cNvSpPr>
            <a:spLocks noGrp="1"/>
          </p:cNvSpPr>
          <p:nvPr>
            <p:ph type="title" hasCustomPrompt="1"/>
          </p:nvPr>
        </p:nvSpPr>
        <p:spPr>
          <a:xfrm>
            <a:off x="252531" y="867367"/>
            <a:ext cx="11675737" cy="636534"/>
          </a:xfrm>
          <a:prstGeom prst="rect">
            <a:avLst/>
          </a:prstGeom>
        </p:spPr>
        <p:txBody>
          <a:bodyPr lIns="0" tIns="0" rIns="0" bIns="0">
            <a:noAutofit/>
          </a:bodyPr>
          <a:lstStyle>
            <a:lvl1pPr marL="0" marR="0" indent="0" algn="ctr"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bg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pic>
        <p:nvPicPr>
          <p:cNvPr id="5" name="Picture 4">
            <a:extLst>
              <a:ext uri="{FF2B5EF4-FFF2-40B4-BE49-F238E27FC236}">
                <a16:creationId xmlns:a16="http://schemas.microsoft.com/office/drawing/2014/main" id="{1A76B37F-AFE1-4C28-B8BE-4F8E15B9692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0" y="6236985"/>
            <a:ext cx="2392199" cy="359999"/>
          </a:xfrm>
          <a:prstGeom prst="rect">
            <a:avLst/>
          </a:prstGeom>
        </p:spPr>
      </p:pic>
    </p:spTree>
    <p:extLst>
      <p:ext uri="{BB962C8B-B14F-4D97-AF65-F5344CB8AC3E}">
        <p14:creationId xmlns:p14="http://schemas.microsoft.com/office/powerpoint/2010/main" val="29020000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 white bg">
    <p:bg>
      <p:bgPr>
        <a:solidFill>
          <a:schemeClr val="bg1"/>
        </a:solidFill>
        <a:effectLst/>
      </p:bgPr>
    </p:bg>
    <p:spTree>
      <p:nvGrpSpPr>
        <p:cNvPr id="1" name=""/>
        <p:cNvGrpSpPr/>
        <p:nvPr/>
      </p:nvGrpSpPr>
      <p:grpSpPr>
        <a:xfrm>
          <a:off x="0" y="0"/>
          <a:ext cx="0" cy="0"/>
          <a:chOff x="0" y="0"/>
          <a:chExt cx="0" cy="0"/>
        </a:xfrm>
      </p:grpSpPr>
      <p:sp>
        <p:nvSpPr>
          <p:cNvPr id="6" name="Номер слайда 1">
            <a:extLst>
              <a:ext uri="{FF2B5EF4-FFF2-40B4-BE49-F238E27FC236}">
                <a16:creationId xmlns:a16="http://schemas.microsoft.com/office/drawing/2014/main" id="{976A94E0-432C-4D19-9863-E0716E1004F4}"/>
              </a:ext>
            </a:extLst>
          </p:cNvPr>
          <p:cNvSpPr txBox="1">
            <a:spLocks/>
          </p:cNvSpPr>
          <p:nvPr userDrawn="1"/>
        </p:nvSpPr>
        <p:spPr>
          <a:xfrm>
            <a:off x="227730" y="6267860"/>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I    Business area</a:t>
            </a:r>
            <a:endParaRPr lang="uk-UA" sz="1100" dirty="0">
              <a:solidFill>
                <a:schemeClr val="bg1"/>
              </a:solidFill>
              <a:latin typeface="Arial" panose="020B0604020202020204" pitchFamily="34" charset="0"/>
              <a:ea typeface="Roboto" charset="0"/>
              <a:cs typeface="Arial" panose="020B0604020202020204" pitchFamily="34" charset="0"/>
            </a:endParaRPr>
          </a:p>
        </p:txBody>
      </p:sp>
      <p:pic>
        <p:nvPicPr>
          <p:cNvPr id="8" name="Picture 7">
            <a:extLst>
              <a:ext uri="{FF2B5EF4-FFF2-40B4-BE49-F238E27FC236}">
                <a16:creationId xmlns:a16="http://schemas.microsoft.com/office/drawing/2014/main" id="{1B03D236-A004-4262-99EF-CD70D9090CB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4542" y="6266870"/>
            <a:ext cx="2193727" cy="330115"/>
          </a:xfrm>
          <a:prstGeom prst="rect">
            <a:avLst/>
          </a:prstGeom>
        </p:spPr>
      </p:pic>
      <p:sp>
        <p:nvSpPr>
          <p:cNvPr id="9" name="Номер слайда 1">
            <a:extLst>
              <a:ext uri="{FF2B5EF4-FFF2-40B4-BE49-F238E27FC236}">
                <a16:creationId xmlns:a16="http://schemas.microsoft.com/office/drawing/2014/main" id="{3D48CDA6-1703-46DD-B7CA-C8976B3CE129}"/>
              </a:ext>
            </a:extLst>
          </p:cNvPr>
          <p:cNvSpPr txBox="1">
            <a:spLocks/>
          </p:cNvSpPr>
          <p:nvPr userDrawn="1"/>
        </p:nvSpPr>
        <p:spPr>
          <a:xfrm>
            <a:off x="227729" y="6267860"/>
            <a:ext cx="3141771"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 I </a:t>
            </a:r>
            <a:endParaRPr lang="uk-UA" sz="1100" b="1" dirty="0">
              <a:solidFill>
                <a:schemeClr val="tx2"/>
              </a:solidFill>
              <a:latin typeface="Arial" panose="020B0604020202020204" pitchFamily="34" charset="0"/>
              <a:ea typeface="Roboto" charset="0"/>
              <a:cs typeface="Arial" panose="020B0604020202020204" pitchFamily="34" charset="0"/>
            </a:endParaRPr>
          </a:p>
        </p:txBody>
      </p:sp>
      <p:pic>
        <p:nvPicPr>
          <p:cNvPr id="11" name="Picture 10">
            <a:extLst>
              <a:ext uri="{FF2B5EF4-FFF2-40B4-BE49-F238E27FC236}">
                <a16:creationId xmlns:a16="http://schemas.microsoft.com/office/drawing/2014/main" id="{4F48BCAC-6063-4760-A46A-E1C364EDCC8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36073" y="6236985"/>
            <a:ext cx="2392193" cy="359999"/>
          </a:xfrm>
          <a:prstGeom prst="rect">
            <a:avLst/>
          </a:prstGeom>
        </p:spPr>
      </p:pic>
      <p:sp>
        <p:nvSpPr>
          <p:cNvPr id="7" name="Заголовок 1">
            <a:extLst>
              <a:ext uri="{FF2B5EF4-FFF2-40B4-BE49-F238E27FC236}">
                <a16:creationId xmlns:a16="http://schemas.microsoft.com/office/drawing/2014/main" id="{F49047E2-4D7F-45C1-92B5-DABC64A4D0CB}"/>
              </a:ext>
            </a:extLst>
          </p:cNvPr>
          <p:cNvSpPr>
            <a:spLocks noGrp="1"/>
          </p:cNvSpPr>
          <p:nvPr>
            <p:ph type="title" hasCustomPrompt="1"/>
          </p:nvPr>
        </p:nvSpPr>
        <p:spPr>
          <a:xfrm>
            <a:off x="278515" y="867367"/>
            <a:ext cx="11634970" cy="636534"/>
          </a:xfrm>
          <a:prstGeom prst="rect">
            <a:avLst/>
          </a:prstGeom>
        </p:spPr>
        <p:txBody>
          <a:bodyPr lIns="0" tIns="0" rIns="0" bIns="0">
            <a:noAutofit/>
          </a:bodyPr>
          <a:lstStyle>
            <a:lvl1pPr marL="0" marR="0" indent="0" algn="ctr"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tx2"/>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spTree>
    <p:extLst>
      <p:ext uri="{BB962C8B-B14F-4D97-AF65-F5344CB8AC3E}">
        <p14:creationId xmlns:p14="http://schemas.microsoft.com/office/powerpoint/2010/main" val="4184284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ight grey bg">
    <p:bg>
      <p:bgPr>
        <a:solidFill>
          <a:srgbClr val="F3F4F5"/>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DBC2DF2-2DD7-4AE0-B066-3F137DF8FF3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3" y="6236985"/>
            <a:ext cx="2392193" cy="359999"/>
          </a:xfrm>
          <a:prstGeom prst="rect">
            <a:avLst/>
          </a:prstGeom>
        </p:spPr>
      </p:pic>
      <p:sp>
        <p:nvSpPr>
          <p:cNvPr id="5" name="Номер слайда 1">
            <a:extLst>
              <a:ext uri="{FF2B5EF4-FFF2-40B4-BE49-F238E27FC236}">
                <a16:creationId xmlns:a16="http://schemas.microsoft.com/office/drawing/2014/main" id="{68A1598B-F1A2-41C8-A282-EF1786CC2750}"/>
              </a:ext>
            </a:extLst>
          </p:cNvPr>
          <p:cNvSpPr txBox="1">
            <a:spLocks/>
          </p:cNvSpPr>
          <p:nvPr userDrawn="1"/>
        </p:nvSpPr>
        <p:spPr>
          <a:xfrm>
            <a:off x="227729" y="6267860"/>
            <a:ext cx="3141771"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 I</a:t>
            </a:r>
            <a:endParaRPr lang="uk-UA" sz="1100" b="1" dirty="0">
              <a:solidFill>
                <a:schemeClr val="tx2"/>
              </a:solidFill>
              <a:latin typeface="Arial" panose="020B0604020202020204" pitchFamily="34" charset="0"/>
              <a:ea typeface="Roboto" charset="0"/>
              <a:cs typeface="Arial" panose="020B0604020202020204" pitchFamily="34" charset="0"/>
            </a:endParaRPr>
          </a:p>
        </p:txBody>
      </p:sp>
      <p:sp>
        <p:nvSpPr>
          <p:cNvPr id="4" name="Заголовок 1">
            <a:extLst>
              <a:ext uri="{FF2B5EF4-FFF2-40B4-BE49-F238E27FC236}">
                <a16:creationId xmlns:a16="http://schemas.microsoft.com/office/drawing/2014/main" id="{11A7376B-F078-4A0D-AF6E-F18757CE3395}"/>
              </a:ext>
            </a:extLst>
          </p:cNvPr>
          <p:cNvSpPr>
            <a:spLocks noGrp="1"/>
          </p:cNvSpPr>
          <p:nvPr>
            <p:ph type="title" hasCustomPrompt="1"/>
          </p:nvPr>
        </p:nvSpPr>
        <p:spPr>
          <a:xfrm>
            <a:off x="278515" y="867367"/>
            <a:ext cx="11634970" cy="636534"/>
          </a:xfrm>
          <a:prstGeom prst="rect">
            <a:avLst/>
          </a:prstGeom>
        </p:spPr>
        <p:txBody>
          <a:bodyPr lIns="0" tIns="0" rIns="0" bIns="0">
            <a:noAutofit/>
          </a:bodyPr>
          <a:lstStyle>
            <a:lvl1pPr marL="0" marR="0" indent="0" algn="ctr"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tx2"/>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spTree>
    <p:extLst>
      <p:ext uri="{BB962C8B-B14F-4D97-AF65-F5344CB8AC3E}">
        <p14:creationId xmlns:p14="http://schemas.microsoft.com/office/powerpoint/2010/main" val="3938529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bg - no image">
    <p:bg>
      <p:bgPr>
        <a:solidFill>
          <a:schemeClr val="bg1"/>
        </a:solidFill>
        <a:effectLst/>
      </p:bgPr>
    </p:bg>
    <p:spTree>
      <p:nvGrpSpPr>
        <p:cNvPr id="1" name=""/>
        <p:cNvGrpSpPr/>
        <p:nvPr/>
      </p:nvGrpSpPr>
      <p:grpSpPr>
        <a:xfrm>
          <a:off x="0" y="0"/>
          <a:ext cx="0" cy="0"/>
          <a:chOff x="0" y="0"/>
          <a:chExt cx="0" cy="0"/>
        </a:xfrm>
      </p:grpSpPr>
      <p:sp>
        <p:nvSpPr>
          <p:cNvPr id="6" name="Номер слайда 1">
            <a:extLst>
              <a:ext uri="{FF2B5EF4-FFF2-40B4-BE49-F238E27FC236}">
                <a16:creationId xmlns:a16="http://schemas.microsoft.com/office/drawing/2014/main" id="{976A94E0-432C-4D19-9863-E0716E1004F4}"/>
              </a:ext>
            </a:extLst>
          </p:cNvPr>
          <p:cNvSpPr txBox="1">
            <a:spLocks/>
          </p:cNvSpPr>
          <p:nvPr userDrawn="1"/>
        </p:nvSpPr>
        <p:spPr>
          <a:xfrm>
            <a:off x="227730" y="6267860"/>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I    Business area</a:t>
            </a:r>
            <a:endParaRPr lang="uk-UA" sz="1100" dirty="0">
              <a:solidFill>
                <a:schemeClr val="bg1"/>
              </a:solidFill>
              <a:latin typeface="Arial" panose="020B0604020202020204" pitchFamily="34" charset="0"/>
              <a:ea typeface="Roboto" charset="0"/>
              <a:cs typeface="Arial" panose="020B0604020202020204" pitchFamily="34" charset="0"/>
            </a:endParaRPr>
          </a:p>
        </p:txBody>
      </p:sp>
      <p:pic>
        <p:nvPicPr>
          <p:cNvPr id="8" name="Picture 7">
            <a:extLst>
              <a:ext uri="{FF2B5EF4-FFF2-40B4-BE49-F238E27FC236}">
                <a16:creationId xmlns:a16="http://schemas.microsoft.com/office/drawing/2014/main" id="{1B03D236-A004-4262-99EF-CD70D9090CB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4542" y="6266870"/>
            <a:ext cx="2193727" cy="330115"/>
          </a:xfrm>
          <a:prstGeom prst="rect">
            <a:avLst/>
          </a:prstGeom>
        </p:spPr>
      </p:pic>
      <p:cxnSp>
        <p:nvCxnSpPr>
          <p:cNvPr id="13" name="Straight Connector 12">
            <a:extLst>
              <a:ext uri="{FF2B5EF4-FFF2-40B4-BE49-F238E27FC236}">
                <a16:creationId xmlns:a16="http://schemas.microsoft.com/office/drawing/2014/main" id="{1117EE3D-4714-474D-AA41-9F01C3D86186}"/>
              </a:ext>
            </a:extLst>
          </p:cNvPr>
          <p:cNvCxnSpPr/>
          <p:nvPr userDrawn="1"/>
        </p:nvCxnSpPr>
        <p:spPr>
          <a:xfrm>
            <a:off x="0" y="1714500"/>
            <a:ext cx="22002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F48BCAC-6063-4760-A46A-E1C364EDCC8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36073" y="6236985"/>
            <a:ext cx="2392193" cy="359999"/>
          </a:xfrm>
          <a:prstGeom prst="rect">
            <a:avLst/>
          </a:prstGeom>
        </p:spPr>
      </p:pic>
      <p:sp>
        <p:nvSpPr>
          <p:cNvPr id="10" name="Номер слайда 1">
            <a:extLst>
              <a:ext uri="{FF2B5EF4-FFF2-40B4-BE49-F238E27FC236}">
                <a16:creationId xmlns:a16="http://schemas.microsoft.com/office/drawing/2014/main" id="{EAB9CEA5-1872-4EDA-BE74-E8C98CF09971}"/>
              </a:ext>
            </a:extLst>
          </p:cNvPr>
          <p:cNvSpPr txBox="1">
            <a:spLocks/>
          </p:cNvSpPr>
          <p:nvPr userDrawn="1"/>
        </p:nvSpPr>
        <p:spPr>
          <a:xfrm>
            <a:off x="227729" y="6267860"/>
            <a:ext cx="3141771"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 I</a:t>
            </a:r>
            <a:endParaRPr lang="uk-UA" sz="1100" b="1" dirty="0">
              <a:solidFill>
                <a:schemeClr val="tx2"/>
              </a:solidFill>
              <a:latin typeface="Arial" panose="020B0604020202020204" pitchFamily="34" charset="0"/>
              <a:ea typeface="Roboto" charset="0"/>
              <a:cs typeface="Arial" panose="020B0604020202020204" pitchFamily="34" charset="0"/>
            </a:endParaRPr>
          </a:p>
        </p:txBody>
      </p:sp>
      <p:sp>
        <p:nvSpPr>
          <p:cNvPr id="15" name="Заголовок 1">
            <a:extLst>
              <a:ext uri="{FF2B5EF4-FFF2-40B4-BE49-F238E27FC236}">
                <a16:creationId xmlns:a16="http://schemas.microsoft.com/office/drawing/2014/main" id="{16DBD6B1-657D-47B0-9BAA-AB85AC813F01}"/>
              </a:ext>
            </a:extLst>
          </p:cNvPr>
          <p:cNvSpPr>
            <a:spLocks noGrp="1"/>
          </p:cNvSpPr>
          <p:nvPr>
            <p:ph type="title" hasCustomPrompt="1"/>
          </p:nvPr>
        </p:nvSpPr>
        <p:spPr>
          <a:xfrm>
            <a:off x="274191" y="867008"/>
            <a:ext cx="4646989"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tx2"/>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sp>
        <p:nvSpPr>
          <p:cNvPr id="16" name="Text Placeholder 2">
            <a:extLst>
              <a:ext uri="{FF2B5EF4-FFF2-40B4-BE49-F238E27FC236}">
                <a16:creationId xmlns:a16="http://schemas.microsoft.com/office/drawing/2014/main" id="{36247C23-F8BF-4C1B-A2E1-B50103402984}"/>
              </a:ext>
            </a:extLst>
          </p:cNvPr>
          <p:cNvSpPr>
            <a:spLocks noGrp="1"/>
          </p:cNvSpPr>
          <p:nvPr>
            <p:ph type="body" sz="quarter" idx="52"/>
          </p:nvPr>
        </p:nvSpPr>
        <p:spPr>
          <a:xfrm>
            <a:off x="274191" y="1991923"/>
            <a:ext cx="4467225" cy="2736850"/>
          </a:xfrm>
          <a:prstGeom prst="rect">
            <a:avLst/>
          </a:prstGeom>
        </p:spPr>
        <p:txBody>
          <a:bodyPr/>
          <a:lstStyle>
            <a:lvl1pPr marL="180975" indent="-180975" algn="l">
              <a:buClr>
                <a:schemeClr val="accent1"/>
              </a:buClr>
              <a:defRPr sz="1600">
                <a:solidFill>
                  <a:schemeClr val="tx2"/>
                </a:solidFill>
                <a:latin typeface="Arial" panose="020B0604020202020204" pitchFamily="34" charset="0"/>
                <a:cs typeface="Arial" panose="020B0604020202020204" pitchFamily="34" charset="0"/>
              </a:defRPr>
            </a:lvl1pPr>
            <a:lvl2pPr marL="896938" indent="-287338" algn="l">
              <a:buClr>
                <a:schemeClr val="accent1"/>
              </a:buClr>
              <a:defRPr sz="1600">
                <a:solidFill>
                  <a:schemeClr val="tx2"/>
                </a:solidFill>
                <a:latin typeface="Arial" panose="020B0604020202020204" pitchFamily="34" charset="0"/>
                <a:cs typeface="Arial" panose="020B0604020202020204" pitchFamily="34" charset="0"/>
              </a:defRPr>
            </a:lvl2pPr>
            <a:lvl3pPr marL="1431925" indent="-212725" algn="l">
              <a:buClr>
                <a:schemeClr val="accent1"/>
              </a:buClr>
              <a:defRPr sz="1600">
                <a:solidFill>
                  <a:schemeClr val="tx2"/>
                </a:solidFill>
                <a:latin typeface="Arial" panose="020B0604020202020204" pitchFamily="34" charset="0"/>
                <a:cs typeface="Arial" panose="020B0604020202020204" pitchFamily="34" charset="0"/>
              </a:defRPr>
            </a:lvl3pPr>
            <a:lvl4pPr marL="2062163" indent="-233363" algn="l">
              <a:buClr>
                <a:schemeClr val="accent1"/>
              </a:buClr>
              <a:defRPr sz="1600">
                <a:solidFill>
                  <a:schemeClr val="tx2"/>
                </a:solidFill>
                <a:latin typeface="Arial" panose="020B0604020202020204" pitchFamily="34" charset="0"/>
                <a:cs typeface="Arial" panose="020B0604020202020204" pitchFamily="34" charset="0"/>
              </a:defRPr>
            </a:lvl4pPr>
            <a:lvl5pPr marL="2690813" indent="-252413" algn="l">
              <a:buClr>
                <a:schemeClr val="accent1"/>
              </a:buClr>
              <a:defRPr sz="16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488986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White bg - no image">
    <p:bg>
      <p:bgPr>
        <a:solidFill>
          <a:schemeClr val="tx2"/>
        </a:solidFill>
        <a:effectLst/>
      </p:bgPr>
    </p:bg>
    <p:spTree>
      <p:nvGrpSpPr>
        <p:cNvPr id="1" name=""/>
        <p:cNvGrpSpPr/>
        <p:nvPr/>
      </p:nvGrpSpPr>
      <p:grpSpPr>
        <a:xfrm>
          <a:off x="0" y="0"/>
          <a:ext cx="0" cy="0"/>
          <a:chOff x="0" y="0"/>
          <a:chExt cx="0" cy="0"/>
        </a:xfrm>
      </p:grpSpPr>
      <p:sp>
        <p:nvSpPr>
          <p:cNvPr id="6" name="Номер слайда 1">
            <a:extLst>
              <a:ext uri="{FF2B5EF4-FFF2-40B4-BE49-F238E27FC236}">
                <a16:creationId xmlns:a16="http://schemas.microsoft.com/office/drawing/2014/main" id="{976A94E0-432C-4D19-9863-E0716E1004F4}"/>
              </a:ext>
            </a:extLst>
          </p:cNvPr>
          <p:cNvSpPr txBox="1">
            <a:spLocks/>
          </p:cNvSpPr>
          <p:nvPr userDrawn="1"/>
        </p:nvSpPr>
        <p:spPr>
          <a:xfrm>
            <a:off x="227730" y="6267860"/>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I</a:t>
            </a:r>
            <a:r>
              <a:rPr lang="en-US" sz="1100" dirty="0">
                <a:solidFill>
                  <a:schemeClr val="bg1"/>
                </a:solidFill>
                <a:latin typeface="Arial" panose="020B0604020202020204" pitchFamily="34" charset="0"/>
                <a:ea typeface="Roboto" charset="0"/>
                <a:cs typeface="Arial" panose="020B0604020202020204" pitchFamily="34" charset="0"/>
              </a:rPr>
              <a:t>    </a:t>
            </a:r>
            <a:r>
              <a:rPr lang="en-US" sz="1100" b="1" dirty="0">
                <a:solidFill>
                  <a:schemeClr val="bg1"/>
                </a:solidFill>
                <a:latin typeface="Arial" panose="020B0604020202020204" pitchFamily="34" charset="0"/>
                <a:ea typeface="Roboto" charset="0"/>
                <a:cs typeface="Arial" panose="020B0604020202020204" pitchFamily="34" charset="0"/>
              </a:rPr>
              <a:t>Business area</a:t>
            </a:r>
            <a:endParaRPr lang="uk-UA" sz="1100" b="1" dirty="0">
              <a:solidFill>
                <a:schemeClr val="bg1"/>
              </a:solidFill>
              <a:latin typeface="Arial" panose="020B0604020202020204" pitchFamily="34" charset="0"/>
              <a:ea typeface="Roboto" charset="0"/>
              <a:cs typeface="Arial" panose="020B0604020202020204" pitchFamily="34" charset="0"/>
            </a:endParaRPr>
          </a:p>
        </p:txBody>
      </p:sp>
      <p:pic>
        <p:nvPicPr>
          <p:cNvPr id="8" name="Picture 7">
            <a:extLst>
              <a:ext uri="{FF2B5EF4-FFF2-40B4-BE49-F238E27FC236}">
                <a16:creationId xmlns:a16="http://schemas.microsoft.com/office/drawing/2014/main" id="{1B03D236-A004-4262-99EF-CD70D9090CB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4542" y="6266870"/>
            <a:ext cx="2193727" cy="330115"/>
          </a:xfrm>
          <a:prstGeom prst="rect">
            <a:avLst/>
          </a:prstGeom>
        </p:spPr>
      </p:pic>
      <p:cxnSp>
        <p:nvCxnSpPr>
          <p:cNvPr id="13" name="Straight Connector 12">
            <a:extLst>
              <a:ext uri="{FF2B5EF4-FFF2-40B4-BE49-F238E27FC236}">
                <a16:creationId xmlns:a16="http://schemas.microsoft.com/office/drawing/2014/main" id="{1117EE3D-4714-474D-AA41-9F01C3D86186}"/>
              </a:ext>
            </a:extLst>
          </p:cNvPr>
          <p:cNvCxnSpPr/>
          <p:nvPr userDrawn="1"/>
        </p:nvCxnSpPr>
        <p:spPr>
          <a:xfrm>
            <a:off x="0" y="1714500"/>
            <a:ext cx="22002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Заголовок 1">
            <a:extLst>
              <a:ext uri="{FF2B5EF4-FFF2-40B4-BE49-F238E27FC236}">
                <a16:creationId xmlns:a16="http://schemas.microsoft.com/office/drawing/2014/main" id="{DDDD8AF1-4C56-4228-BBED-3306C5F26A2F}"/>
              </a:ext>
            </a:extLst>
          </p:cNvPr>
          <p:cNvSpPr>
            <a:spLocks noGrp="1"/>
          </p:cNvSpPr>
          <p:nvPr>
            <p:ph type="title" hasCustomPrompt="1"/>
          </p:nvPr>
        </p:nvSpPr>
        <p:spPr>
          <a:xfrm>
            <a:off x="273701" y="867008"/>
            <a:ext cx="4646989"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bg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sp>
        <p:nvSpPr>
          <p:cNvPr id="12" name="Text Placeholder 2">
            <a:extLst>
              <a:ext uri="{FF2B5EF4-FFF2-40B4-BE49-F238E27FC236}">
                <a16:creationId xmlns:a16="http://schemas.microsoft.com/office/drawing/2014/main" id="{013B615C-77CD-4E11-825A-7EA3402C97A4}"/>
              </a:ext>
            </a:extLst>
          </p:cNvPr>
          <p:cNvSpPr>
            <a:spLocks noGrp="1"/>
          </p:cNvSpPr>
          <p:nvPr>
            <p:ph type="body" sz="quarter" idx="52"/>
          </p:nvPr>
        </p:nvSpPr>
        <p:spPr>
          <a:xfrm>
            <a:off x="272991" y="1991923"/>
            <a:ext cx="4467225" cy="2736850"/>
          </a:xfrm>
          <a:prstGeom prst="rect">
            <a:avLst/>
          </a:prstGeom>
        </p:spPr>
        <p:txBody>
          <a:bodyPr/>
          <a:lstStyle>
            <a:lvl1pPr marL="180975" indent="-180975">
              <a:defRPr sz="1600">
                <a:solidFill>
                  <a:schemeClr val="bg1"/>
                </a:solidFill>
                <a:latin typeface="Arial" panose="020B0604020202020204" pitchFamily="34" charset="0"/>
                <a:cs typeface="Arial" panose="020B0604020202020204" pitchFamily="34" charset="0"/>
              </a:defRPr>
            </a:lvl1pPr>
            <a:lvl2pPr marL="801688" indent="-192088">
              <a:defRPr sz="1600">
                <a:solidFill>
                  <a:schemeClr val="bg1"/>
                </a:solidFill>
                <a:latin typeface="Arial" panose="020B0604020202020204" pitchFamily="34" charset="0"/>
                <a:cs typeface="Arial" panose="020B0604020202020204" pitchFamily="34" charset="0"/>
              </a:defRPr>
            </a:lvl2pPr>
            <a:lvl3pPr marL="1431925" indent="-212725">
              <a:defRPr sz="1600">
                <a:solidFill>
                  <a:schemeClr val="bg1"/>
                </a:solidFill>
                <a:latin typeface="Arial" panose="020B0604020202020204" pitchFamily="34" charset="0"/>
                <a:cs typeface="Arial" panose="020B0604020202020204" pitchFamily="34" charset="0"/>
              </a:defRPr>
            </a:lvl3pPr>
            <a:lvl4pPr marL="2062163" indent="-233363">
              <a:defRPr sz="1600">
                <a:solidFill>
                  <a:schemeClr val="bg1"/>
                </a:solidFill>
                <a:latin typeface="Arial" panose="020B0604020202020204" pitchFamily="34" charset="0"/>
                <a:cs typeface="Arial" panose="020B0604020202020204" pitchFamily="34" charset="0"/>
              </a:defRPr>
            </a:lvl4pPr>
            <a:lvl5pPr marL="2690813" indent="-252413">
              <a:defRPr sz="16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6815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 white 1">
    <p:bg>
      <p:bgPr>
        <a:solidFill>
          <a:schemeClr val="bg1"/>
        </a:solidFill>
        <a:effectLst/>
      </p:bgPr>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6C6EACEA-5775-40B4-8D1D-58946F8B36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29" y="0"/>
            <a:ext cx="12174742" cy="6858000"/>
          </a:xfrm>
          <a:prstGeom prst="rect">
            <a:avLst/>
          </a:prstGeom>
        </p:spPr>
      </p:pic>
      <p:sp>
        <p:nvSpPr>
          <p:cNvPr id="17" name="Номер слайда 1">
            <a:extLst>
              <a:ext uri="{FF2B5EF4-FFF2-40B4-BE49-F238E27FC236}">
                <a16:creationId xmlns:a16="http://schemas.microsoft.com/office/drawing/2014/main" id="{C7E6767D-9044-4627-9527-EEE7378C6434}"/>
              </a:ext>
            </a:extLst>
          </p:cNvPr>
          <p:cNvSpPr txBox="1">
            <a:spLocks/>
          </p:cNvSpPr>
          <p:nvPr userDrawn="1"/>
        </p:nvSpPr>
        <p:spPr>
          <a:xfrm>
            <a:off x="227729" y="6267860"/>
            <a:ext cx="3585145"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 I    </a:t>
            </a:r>
            <a:r>
              <a:rPr lang="en-US" sz="1100" b="1" dirty="0">
                <a:solidFill>
                  <a:schemeClr val="tx2"/>
                </a:solidFill>
                <a:latin typeface="Arial" panose="020B0604020202020204" pitchFamily="34" charset="0"/>
                <a:ea typeface="Roboto" charset="0"/>
                <a:cs typeface="Arial" panose="020B0604020202020204" pitchFamily="34" charset="0"/>
              </a:rPr>
              <a:t>Business area</a:t>
            </a:r>
            <a:endParaRPr lang="uk-UA" sz="1100" b="1" dirty="0">
              <a:solidFill>
                <a:schemeClr val="tx2"/>
              </a:solidFill>
              <a:latin typeface="Arial" panose="020B0604020202020204" pitchFamily="34" charset="0"/>
              <a:ea typeface="Roboto" charset="0"/>
              <a:cs typeface="Arial" panose="020B0604020202020204" pitchFamily="34" charset="0"/>
            </a:endParaRPr>
          </a:p>
        </p:txBody>
      </p:sp>
      <p:pic>
        <p:nvPicPr>
          <p:cNvPr id="9" name="Picture 8">
            <a:extLst>
              <a:ext uri="{FF2B5EF4-FFF2-40B4-BE49-F238E27FC236}">
                <a16:creationId xmlns:a16="http://schemas.microsoft.com/office/drawing/2014/main" id="{C778F638-A8FC-4A5B-B96D-50F79F83FAE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36070" y="6236985"/>
            <a:ext cx="2392199" cy="359999"/>
          </a:xfrm>
          <a:prstGeom prst="rect">
            <a:avLst/>
          </a:prstGeom>
        </p:spPr>
      </p:pic>
      <p:sp>
        <p:nvSpPr>
          <p:cNvPr id="10" name="Заголовок 1">
            <a:extLst>
              <a:ext uri="{FF2B5EF4-FFF2-40B4-BE49-F238E27FC236}">
                <a16:creationId xmlns:a16="http://schemas.microsoft.com/office/drawing/2014/main" id="{A1D8F8F6-9CAD-40CF-A4BA-48F07CFF386A}"/>
              </a:ext>
            </a:extLst>
          </p:cNvPr>
          <p:cNvSpPr>
            <a:spLocks noGrp="1"/>
          </p:cNvSpPr>
          <p:nvPr>
            <p:ph type="title" hasCustomPrompt="1"/>
          </p:nvPr>
        </p:nvSpPr>
        <p:spPr>
          <a:xfrm>
            <a:off x="1139457" y="2569076"/>
            <a:ext cx="6884002" cy="672277"/>
          </a:xfrm>
          <a:prstGeom prst="rect">
            <a:avLst/>
          </a:prstGeom>
        </p:spPr>
        <p:txBody>
          <a:bodyPr>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sz="3299" b="1" i="0" baseline="0">
                <a:solidFill>
                  <a:schemeClr val="tx2"/>
                </a:solidFill>
                <a:latin typeface="Arial Black" panose="020B0A04020102020204" pitchFamily="34" charset="0"/>
                <a:ea typeface="Roboto Black" panose="02000000000000000000" pitchFamily="2" charset="0"/>
                <a:cs typeface="Arial Black" panose="020B0A04020102020204" pitchFamily="34" charset="0"/>
              </a:defRPr>
            </a:lvl1pPr>
          </a:lstStyle>
          <a:p>
            <a:r>
              <a:rPr lang="en-US" dirty="0"/>
              <a:t>Name of your slide deck</a:t>
            </a:r>
            <a:endParaRPr lang="ru-RU" dirty="0"/>
          </a:p>
        </p:txBody>
      </p:sp>
      <p:sp>
        <p:nvSpPr>
          <p:cNvPr id="11" name="Text Placeholder 7">
            <a:extLst>
              <a:ext uri="{FF2B5EF4-FFF2-40B4-BE49-F238E27FC236}">
                <a16:creationId xmlns:a16="http://schemas.microsoft.com/office/drawing/2014/main" id="{61FD6B0E-36C1-4E23-B994-33D09CD7DC4A}"/>
              </a:ext>
            </a:extLst>
          </p:cNvPr>
          <p:cNvSpPr>
            <a:spLocks noGrp="1"/>
          </p:cNvSpPr>
          <p:nvPr>
            <p:ph type="body" sz="quarter" idx="11" hasCustomPrompt="1"/>
          </p:nvPr>
        </p:nvSpPr>
        <p:spPr>
          <a:xfrm>
            <a:off x="1139457" y="3212190"/>
            <a:ext cx="7674641" cy="393997"/>
          </a:xfrm>
          <a:prstGeom prst="rect">
            <a:avLst/>
          </a:prstGeom>
        </p:spPr>
        <p:txBody>
          <a:bodyPr/>
          <a:lstStyle>
            <a:lvl1pPr marL="0" indent="0" algn="l">
              <a:buNone/>
              <a:defRPr sz="2200">
                <a:solidFill>
                  <a:schemeClr val="tx2"/>
                </a:solidFill>
                <a:latin typeface="Arial" panose="020B0604020202020204" pitchFamily="34" charset="0"/>
                <a:cs typeface="Arial" panose="020B0604020202020204" pitchFamily="34" charset="0"/>
              </a:defRPr>
            </a:lvl1pPr>
          </a:lstStyle>
          <a:p>
            <a:r>
              <a:rPr lang="en-GB" dirty="0"/>
              <a:t>sub heading for your slide deck</a:t>
            </a:r>
          </a:p>
        </p:txBody>
      </p:sp>
      <p:sp>
        <p:nvSpPr>
          <p:cNvPr id="12" name="Text Placeholder 7">
            <a:extLst>
              <a:ext uri="{FF2B5EF4-FFF2-40B4-BE49-F238E27FC236}">
                <a16:creationId xmlns:a16="http://schemas.microsoft.com/office/drawing/2014/main" id="{973B8915-6514-4C23-90CA-84211958B5F5}"/>
              </a:ext>
            </a:extLst>
          </p:cNvPr>
          <p:cNvSpPr>
            <a:spLocks noGrp="1"/>
          </p:cNvSpPr>
          <p:nvPr>
            <p:ph type="body" sz="quarter" idx="12" hasCustomPrompt="1"/>
          </p:nvPr>
        </p:nvSpPr>
        <p:spPr>
          <a:xfrm>
            <a:off x="1139457" y="3919480"/>
            <a:ext cx="7674641" cy="393997"/>
          </a:xfrm>
          <a:prstGeom prst="rect">
            <a:avLst/>
          </a:prstGeom>
        </p:spPr>
        <p:txBody>
          <a:bodyPr/>
          <a:lstStyle>
            <a:lvl1pPr marL="0" marR="0" indent="0" algn="l" defTabSz="1218987" rtl="0" eaLnBrk="1" fontAlgn="auto" latinLnBrk="0" hangingPunct="1">
              <a:lnSpc>
                <a:spcPct val="100000"/>
              </a:lnSpc>
              <a:spcBef>
                <a:spcPct val="20000"/>
              </a:spcBef>
              <a:spcAft>
                <a:spcPts val="0"/>
              </a:spcAft>
              <a:buClrTx/>
              <a:buSzTx/>
              <a:buFont typeface="Arial" panose="020B0604020202020204" pitchFamily="34" charset="0"/>
              <a:buNone/>
              <a:tabLst/>
              <a:defRPr sz="2200">
                <a:solidFill>
                  <a:schemeClr val="tx2"/>
                </a:solidFill>
                <a:latin typeface="Arial" panose="020B0604020202020204" pitchFamily="34" charset="0"/>
                <a:cs typeface="Arial" panose="020B0604020202020204" pitchFamily="34" charset="0"/>
              </a:defRPr>
            </a:lvl1pPr>
          </a:lstStyle>
          <a:p>
            <a:pPr marL="0" marR="0" lvl="0" indent="0" algn="l" defTabSz="1218987"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dirty="0"/>
              <a:t>Date </a:t>
            </a:r>
            <a:fld id="{6B4D56D1-2202-4A9B-A72D-ADB44F7B98A2}" type="datetime1">
              <a:rPr lang="en-GB" smtClean="0"/>
              <a:pPr marL="0" marR="0" lvl="0" indent="0" algn="l" defTabSz="1218987" rtl="0" eaLnBrk="1" fontAlgn="auto" latinLnBrk="0" hangingPunct="1">
                <a:lnSpc>
                  <a:spcPct val="100000"/>
                </a:lnSpc>
                <a:spcBef>
                  <a:spcPct val="20000"/>
                </a:spcBef>
                <a:spcAft>
                  <a:spcPts val="0"/>
                </a:spcAft>
                <a:buClrTx/>
                <a:buSzTx/>
                <a:buFont typeface="Arial" panose="020B0604020202020204" pitchFamily="34" charset="0"/>
                <a:buNone/>
                <a:tabLst/>
                <a:defRPr/>
              </a:pPr>
              <a:t>23/10/2020</a:t>
            </a:fld>
            <a:endParaRPr lang="en-GB" dirty="0"/>
          </a:p>
          <a:p>
            <a:endParaRPr lang="en-GB" dirty="0"/>
          </a:p>
        </p:txBody>
      </p:sp>
      <p:cxnSp>
        <p:nvCxnSpPr>
          <p:cNvPr id="14" name="Straight Connector 13">
            <a:extLst>
              <a:ext uri="{FF2B5EF4-FFF2-40B4-BE49-F238E27FC236}">
                <a16:creationId xmlns:a16="http://schemas.microsoft.com/office/drawing/2014/main" id="{E50DF6A6-61FA-4C83-A0EE-5EB106F567CE}"/>
              </a:ext>
            </a:extLst>
          </p:cNvPr>
          <p:cNvCxnSpPr>
            <a:cxnSpLocks/>
          </p:cNvCxnSpPr>
          <p:nvPr userDrawn="1"/>
        </p:nvCxnSpPr>
        <p:spPr>
          <a:xfrm>
            <a:off x="1139457" y="3771899"/>
            <a:ext cx="2160956"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05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D4B846-ECBF-400A-9E7F-ABEE5FA26691}"/>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114000" y="-62982"/>
            <a:ext cx="12420000" cy="6983964"/>
          </a:xfrm>
          <a:prstGeom prst="rect">
            <a:avLst/>
          </a:prstGeom>
        </p:spPr>
      </p:pic>
      <p:pic>
        <p:nvPicPr>
          <p:cNvPr id="5" name="Picture 4">
            <a:extLst>
              <a:ext uri="{FF2B5EF4-FFF2-40B4-BE49-F238E27FC236}">
                <a16:creationId xmlns:a16="http://schemas.microsoft.com/office/drawing/2014/main" id="{526210D3-1885-4EC6-8970-7F83D4188BD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36070" y="6236985"/>
            <a:ext cx="2392199" cy="359999"/>
          </a:xfrm>
          <a:prstGeom prst="rect">
            <a:avLst/>
          </a:prstGeom>
        </p:spPr>
      </p:pic>
      <p:sp>
        <p:nvSpPr>
          <p:cNvPr id="8" name="Заголовок 1">
            <a:extLst>
              <a:ext uri="{FF2B5EF4-FFF2-40B4-BE49-F238E27FC236}">
                <a16:creationId xmlns:a16="http://schemas.microsoft.com/office/drawing/2014/main" id="{9E687C88-EC41-4CBA-86FB-88C56A384860}"/>
              </a:ext>
            </a:extLst>
          </p:cNvPr>
          <p:cNvSpPr>
            <a:spLocks noGrp="1"/>
          </p:cNvSpPr>
          <p:nvPr>
            <p:ph type="title" hasCustomPrompt="1"/>
          </p:nvPr>
        </p:nvSpPr>
        <p:spPr>
          <a:xfrm>
            <a:off x="1248485" y="867008"/>
            <a:ext cx="10078248"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bg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cxnSp>
        <p:nvCxnSpPr>
          <p:cNvPr id="10" name="Straight Connector 9">
            <a:extLst>
              <a:ext uri="{FF2B5EF4-FFF2-40B4-BE49-F238E27FC236}">
                <a16:creationId xmlns:a16="http://schemas.microsoft.com/office/drawing/2014/main" id="{F11BFA68-3057-444C-981A-9014AE9BD88F}"/>
              </a:ext>
            </a:extLst>
          </p:cNvPr>
          <p:cNvCxnSpPr>
            <a:cxnSpLocks/>
          </p:cNvCxnSpPr>
          <p:nvPr userDrawn="1"/>
        </p:nvCxnSpPr>
        <p:spPr>
          <a:xfrm>
            <a:off x="-114000" y="1714500"/>
            <a:ext cx="23142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Текст 3">
            <a:extLst>
              <a:ext uri="{FF2B5EF4-FFF2-40B4-BE49-F238E27FC236}">
                <a16:creationId xmlns:a16="http://schemas.microsoft.com/office/drawing/2014/main" id="{A85F3D55-D15B-4F6B-8EDD-327F36F7EA49}"/>
              </a:ext>
            </a:extLst>
          </p:cNvPr>
          <p:cNvSpPr>
            <a:spLocks noGrp="1"/>
          </p:cNvSpPr>
          <p:nvPr>
            <p:ph type="body" sz="quarter" idx="14" hasCustomPrompt="1"/>
          </p:nvPr>
        </p:nvSpPr>
        <p:spPr>
          <a:xfrm>
            <a:off x="1248485" y="1978927"/>
            <a:ext cx="10078248" cy="1360059"/>
          </a:xfrm>
          <a:prstGeom prst="rect">
            <a:avLst/>
          </a:prstGeom>
        </p:spPr>
        <p:txBody>
          <a:bodyPr lIns="0" tIns="0" rIns="0" bIns="0"/>
          <a:lstStyle>
            <a:lvl1pPr>
              <a:lnSpc>
                <a:spcPct val="100000"/>
              </a:lnSpc>
              <a:spcBef>
                <a:spcPts val="0"/>
              </a:spcBef>
              <a:spcAft>
                <a:spcPts val="600"/>
              </a:spcAft>
              <a:defRPr lang="en-US" sz="1800" b="0" i="0" baseline="0" dirty="0">
                <a:solidFill>
                  <a:schemeClr val="bg1"/>
                </a:solidFill>
                <a:latin typeface="Arial" panose="020B0604020202020204" pitchFamily="34" charset="0"/>
                <a:ea typeface="Roboto Light" panose="02000000000000000000" pitchFamily="2" charset="0"/>
                <a:cs typeface="Arial" panose="020B0604020202020204" pitchFamily="34" charset="0"/>
              </a:defRPr>
            </a:lvl1pPr>
          </a:lstStyle>
          <a:p>
            <a:pPr marL="0" lvl="0" indent="0">
              <a:lnSpc>
                <a:spcPct val="150000"/>
              </a:lnSpc>
              <a:buNone/>
            </a:pPr>
            <a:r>
              <a:rPr lang="en-US" dirty="0"/>
              <a:t>Example text</a:t>
            </a:r>
          </a:p>
        </p:txBody>
      </p:sp>
      <p:sp>
        <p:nvSpPr>
          <p:cNvPr id="13" name="Номер слайда 1">
            <a:extLst>
              <a:ext uri="{FF2B5EF4-FFF2-40B4-BE49-F238E27FC236}">
                <a16:creationId xmlns:a16="http://schemas.microsoft.com/office/drawing/2014/main" id="{FAFF636A-EF36-4FFB-9920-3AF3A61C3BF9}"/>
              </a:ext>
            </a:extLst>
          </p:cNvPr>
          <p:cNvSpPr txBox="1">
            <a:spLocks/>
          </p:cNvSpPr>
          <p:nvPr userDrawn="1"/>
        </p:nvSpPr>
        <p:spPr>
          <a:xfrm>
            <a:off x="227729" y="6267860"/>
            <a:ext cx="3141771"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 I    </a:t>
            </a:r>
            <a:r>
              <a:rPr lang="en-US" sz="1100" b="1" dirty="0">
                <a:solidFill>
                  <a:schemeClr val="tx2"/>
                </a:solidFill>
                <a:latin typeface="Arial" panose="020B0604020202020204" pitchFamily="34" charset="0"/>
                <a:ea typeface="Roboto" charset="0"/>
                <a:cs typeface="Arial" panose="020B0604020202020204" pitchFamily="34" charset="0"/>
              </a:rPr>
              <a:t>Business area</a:t>
            </a:r>
            <a:endParaRPr lang="uk-UA" sz="1100" b="1" dirty="0">
              <a:solidFill>
                <a:schemeClr val="tx2"/>
              </a:solidFill>
              <a:latin typeface="Arial" panose="020B0604020202020204" pitchFamily="34" charset="0"/>
              <a:ea typeface="Roboto" charset="0"/>
              <a:cs typeface="Arial" panose="020B0604020202020204" pitchFamily="34" charset="0"/>
            </a:endParaRPr>
          </a:p>
        </p:txBody>
      </p:sp>
    </p:spTree>
    <p:extLst>
      <p:ext uri="{BB962C8B-B14F-4D97-AF65-F5344CB8AC3E}">
        <p14:creationId xmlns:p14="http://schemas.microsoft.com/office/powerpoint/2010/main" val="12844223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Quote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D4B846-ECBF-400A-9E7F-ABEE5FA26691}"/>
              </a:ext>
            </a:extLst>
          </p:cNvPr>
          <p:cNvPicPr>
            <a:picLocks/>
          </p:cNvPicPr>
          <p:nvPr userDrawn="1"/>
        </p:nvPicPr>
        <p:blipFill>
          <a:blip r:embed="rId2" cstate="print">
            <a:extLst>
              <a:ext uri="{28A0092B-C50C-407E-A947-70E740481C1C}">
                <a14:useLocalDpi xmlns:a14="http://schemas.microsoft.com/office/drawing/2010/main" val="0"/>
              </a:ext>
            </a:extLst>
          </a:blip>
          <a:srcRect/>
          <a:stretch/>
        </p:blipFill>
        <p:spPr>
          <a:xfrm>
            <a:off x="-111291" y="-62982"/>
            <a:ext cx="12414582" cy="6983964"/>
          </a:xfrm>
          <a:prstGeom prst="rect">
            <a:avLst/>
          </a:prstGeom>
        </p:spPr>
      </p:pic>
      <p:sp>
        <p:nvSpPr>
          <p:cNvPr id="12" name="Номер слайда 1">
            <a:extLst>
              <a:ext uri="{FF2B5EF4-FFF2-40B4-BE49-F238E27FC236}">
                <a16:creationId xmlns:a16="http://schemas.microsoft.com/office/drawing/2014/main" id="{EFDFCD84-478B-4A06-BF97-A7E737986F18}"/>
              </a:ext>
            </a:extLst>
          </p:cNvPr>
          <p:cNvSpPr txBox="1">
            <a:spLocks/>
          </p:cNvSpPr>
          <p:nvPr userDrawn="1"/>
        </p:nvSpPr>
        <p:spPr>
          <a:xfrm>
            <a:off x="227730" y="6267860"/>
            <a:ext cx="2262822"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 I    </a:t>
            </a:r>
            <a:r>
              <a:rPr lang="en-US" sz="1100" b="1" dirty="0">
                <a:solidFill>
                  <a:schemeClr val="bg1"/>
                </a:solidFill>
                <a:latin typeface="Arial" panose="020B0604020202020204" pitchFamily="34" charset="0"/>
                <a:ea typeface="Roboto" charset="0"/>
                <a:cs typeface="Arial" panose="020B0604020202020204" pitchFamily="34" charset="0"/>
              </a:rPr>
              <a:t>Business area</a:t>
            </a:r>
            <a:endParaRPr lang="uk-UA" sz="1100" b="1" dirty="0">
              <a:solidFill>
                <a:schemeClr val="bg1"/>
              </a:solidFill>
              <a:latin typeface="Arial" panose="020B0604020202020204" pitchFamily="34" charset="0"/>
              <a:ea typeface="Roboto" charset="0"/>
              <a:cs typeface="Arial" panose="020B0604020202020204" pitchFamily="34" charset="0"/>
            </a:endParaRPr>
          </a:p>
        </p:txBody>
      </p:sp>
      <p:sp>
        <p:nvSpPr>
          <p:cNvPr id="8" name="Заголовок 1">
            <a:extLst>
              <a:ext uri="{FF2B5EF4-FFF2-40B4-BE49-F238E27FC236}">
                <a16:creationId xmlns:a16="http://schemas.microsoft.com/office/drawing/2014/main" id="{9E687C88-EC41-4CBA-86FB-88C56A384860}"/>
              </a:ext>
            </a:extLst>
          </p:cNvPr>
          <p:cNvSpPr>
            <a:spLocks noGrp="1"/>
          </p:cNvSpPr>
          <p:nvPr>
            <p:ph type="title" hasCustomPrompt="1"/>
          </p:nvPr>
        </p:nvSpPr>
        <p:spPr>
          <a:xfrm>
            <a:off x="1248485" y="867008"/>
            <a:ext cx="10078248"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tx2"/>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cxnSp>
        <p:nvCxnSpPr>
          <p:cNvPr id="10" name="Straight Connector 9">
            <a:extLst>
              <a:ext uri="{FF2B5EF4-FFF2-40B4-BE49-F238E27FC236}">
                <a16:creationId xmlns:a16="http://schemas.microsoft.com/office/drawing/2014/main" id="{F11BFA68-3057-444C-981A-9014AE9BD88F}"/>
              </a:ext>
            </a:extLst>
          </p:cNvPr>
          <p:cNvCxnSpPr>
            <a:cxnSpLocks/>
          </p:cNvCxnSpPr>
          <p:nvPr userDrawn="1"/>
        </p:nvCxnSpPr>
        <p:spPr>
          <a:xfrm>
            <a:off x="-111291" y="1714500"/>
            <a:ext cx="231156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Текст 3">
            <a:extLst>
              <a:ext uri="{FF2B5EF4-FFF2-40B4-BE49-F238E27FC236}">
                <a16:creationId xmlns:a16="http://schemas.microsoft.com/office/drawing/2014/main" id="{A85F3D55-D15B-4F6B-8EDD-327F36F7EA49}"/>
              </a:ext>
            </a:extLst>
          </p:cNvPr>
          <p:cNvSpPr>
            <a:spLocks noGrp="1"/>
          </p:cNvSpPr>
          <p:nvPr>
            <p:ph type="body" sz="quarter" idx="14" hasCustomPrompt="1"/>
          </p:nvPr>
        </p:nvSpPr>
        <p:spPr>
          <a:xfrm>
            <a:off x="1248485" y="1978927"/>
            <a:ext cx="10078248" cy="1360059"/>
          </a:xfrm>
          <a:prstGeom prst="rect">
            <a:avLst/>
          </a:prstGeom>
        </p:spPr>
        <p:txBody>
          <a:bodyPr lIns="0" tIns="0" rIns="0" bIns="0"/>
          <a:lstStyle>
            <a:lvl1pPr>
              <a:lnSpc>
                <a:spcPct val="100000"/>
              </a:lnSpc>
              <a:spcBef>
                <a:spcPts val="0"/>
              </a:spcBef>
              <a:spcAft>
                <a:spcPts val="600"/>
              </a:spcAft>
              <a:defRPr lang="en-US" sz="1800" b="0" i="0" baseline="0" dirty="0">
                <a:solidFill>
                  <a:schemeClr val="tx2"/>
                </a:solidFill>
                <a:latin typeface="Arial" panose="020B0604020202020204" pitchFamily="34" charset="0"/>
                <a:ea typeface="Roboto Light" panose="02000000000000000000" pitchFamily="2" charset="0"/>
                <a:cs typeface="Arial" panose="020B0604020202020204" pitchFamily="34" charset="0"/>
              </a:defRPr>
            </a:lvl1pPr>
          </a:lstStyle>
          <a:p>
            <a:pPr marL="0" lvl="0" indent="0">
              <a:lnSpc>
                <a:spcPct val="150000"/>
              </a:lnSpc>
              <a:buNone/>
            </a:pPr>
            <a:r>
              <a:rPr lang="en-US" dirty="0"/>
              <a:t>Example text</a:t>
            </a:r>
          </a:p>
        </p:txBody>
      </p:sp>
      <p:pic>
        <p:nvPicPr>
          <p:cNvPr id="9" name="Picture 8">
            <a:extLst>
              <a:ext uri="{FF2B5EF4-FFF2-40B4-BE49-F238E27FC236}">
                <a16:creationId xmlns:a16="http://schemas.microsoft.com/office/drawing/2014/main" id="{6DC01FFA-3AC0-47C1-B16D-805FED2FA25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36073" y="6236985"/>
            <a:ext cx="2392193" cy="359999"/>
          </a:xfrm>
          <a:prstGeom prst="rect">
            <a:avLst/>
          </a:prstGeom>
        </p:spPr>
      </p:pic>
    </p:spTree>
    <p:extLst>
      <p:ext uri="{BB962C8B-B14F-4D97-AF65-F5344CB8AC3E}">
        <p14:creationId xmlns:p14="http://schemas.microsoft.com/office/powerpoint/2010/main" val="27033155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3">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D4B846-ECBF-400A-9E7F-ABEE5FA2669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flipH="1">
            <a:off x="-90458" y="-49744"/>
            <a:ext cx="12372916" cy="6957489"/>
          </a:xfrm>
          <a:prstGeom prst="rect">
            <a:avLst/>
          </a:prstGeom>
        </p:spPr>
      </p:pic>
      <p:sp>
        <p:nvSpPr>
          <p:cNvPr id="9" name="Заголовок 1">
            <a:extLst>
              <a:ext uri="{FF2B5EF4-FFF2-40B4-BE49-F238E27FC236}">
                <a16:creationId xmlns:a16="http://schemas.microsoft.com/office/drawing/2014/main" id="{6E9754F8-5ABB-44D8-8260-B85EB5970565}"/>
              </a:ext>
            </a:extLst>
          </p:cNvPr>
          <p:cNvSpPr>
            <a:spLocks noGrp="1"/>
          </p:cNvSpPr>
          <p:nvPr>
            <p:ph type="title" hasCustomPrompt="1"/>
          </p:nvPr>
        </p:nvSpPr>
        <p:spPr>
          <a:xfrm>
            <a:off x="1248485" y="867008"/>
            <a:ext cx="10078248"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bg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cxnSp>
        <p:nvCxnSpPr>
          <p:cNvPr id="13" name="Straight Connector 12">
            <a:extLst>
              <a:ext uri="{FF2B5EF4-FFF2-40B4-BE49-F238E27FC236}">
                <a16:creationId xmlns:a16="http://schemas.microsoft.com/office/drawing/2014/main" id="{AAE7B5CE-EE63-4EF8-8A82-CF223C841FB8}"/>
              </a:ext>
            </a:extLst>
          </p:cNvPr>
          <p:cNvCxnSpPr>
            <a:cxnSpLocks/>
          </p:cNvCxnSpPr>
          <p:nvPr userDrawn="1"/>
        </p:nvCxnSpPr>
        <p:spPr>
          <a:xfrm>
            <a:off x="-90458" y="1714500"/>
            <a:ext cx="229073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Номер слайда 1">
            <a:extLst>
              <a:ext uri="{FF2B5EF4-FFF2-40B4-BE49-F238E27FC236}">
                <a16:creationId xmlns:a16="http://schemas.microsoft.com/office/drawing/2014/main" id="{7CE18278-4219-42D3-9A55-A79BA7563629}"/>
              </a:ext>
            </a:extLst>
          </p:cNvPr>
          <p:cNvSpPr txBox="1">
            <a:spLocks/>
          </p:cNvSpPr>
          <p:nvPr userDrawn="1"/>
        </p:nvSpPr>
        <p:spPr>
          <a:xfrm>
            <a:off x="227730" y="6267860"/>
            <a:ext cx="2262822"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 I</a:t>
            </a:r>
            <a:endParaRPr lang="uk-UA" sz="1100" b="1" dirty="0">
              <a:solidFill>
                <a:schemeClr val="tx2"/>
              </a:solidFill>
              <a:latin typeface="Arial" panose="020B0604020202020204" pitchFamily="34" charset="0"/>
              <a:ea typeface="Roboto" charset="0"/>
              <a:cs typeface="Arial" panose="020B0604020202020204" pitchFamily="34" charset="0"/>
            </a:endParaRPr>
          </a:p>
        </p:txBody>
      </p:sp>
      <p:pic>
        <p:nvPicPr>
          <p:cNvPr id="11" name="Picture 10">
            <a:extLst>
              <a:ext uri="{FF2B5EF4-FFF2-40B4-BE49-F238E27FC236}">
                <a16:creationId xmlns:a16="http://schemas.microsoft.com/office/drawing/2014/main" id="{A3C77EFB-A628-4A2B-B15E-CA72BCF4C75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36073" y="6236985"/>
            <a:ext cx="2392193" cy="359999"/>
          </a:xfrm>
          <a:prstGeom prst="rect">
            <a:avLst/>
          </a:prstGeom>
        </p:spPr>
      </p:pic>
      <p:sp>
        <p:nvSpPr>
          <p:cNvPr id="8" name="Текст 3">
            <a:extLst>
              <a:ext uri="{FF2B5EF4-FFF2-40B4-BE49-F238E27FC236}">
                <a16:creationId xmlns:a16="http://schemas.microsoft.com/office/drawing/2014/main" id="{DD4EB3A7-2AC1-4DA4-97F9-45CF0F5D0BC3}"/>
              </a:ext>
            </a:extLst>
          </p:cNvPr>
          <p:cNvSpPr>
            <a:spLocks noGrp="1"/>
          </p:cNvSpPr>
          <p:nvPr>
            <p:ph type="body" sz="quarter" idx="14" hasCustomPrompt="1"/>
          </p:nvPr>
        </p:nvSpPr>
        <p:spPr>
          <a:xfrm>
            <a:off x="1248485" y="1978927"/>
            <a:ext cx="10078248" cy="1360059"/>
          </a:xfrm>
          <a:prstGeom prst="rect">
            <a:avLst/>
          </a:prstGeom>
        </p:spPr>
        <p:txBody>
          <a:bodyPr lIns="0" tIns="0" rIns="0" bIns="0"/>
          <a:lstStyle>
            <a:lvl1pPr>
              <a:lnSpc>
                <a:spcPct val="100000"/>
              </a:lnSpc>
              <a:spcBef>
                <a:spcPts val="0"/>
              </a:spcBef>
              <a:spcAft>
                <a:spcPts val="600"/>
              </a:spcAft>
              <a:defRPr lang="en-US" sz="1800" b="0" i="0" baseline="0" dirty="0">
                <a:solidFill>
                  <a:schemeClr val="bg1"/>
                </a:solidFill>
                <a:latin typeface="Arial" panose="020B0604020202020204" pitchFamily="34" charset="0"/>
                <a:ea typeface="Roboto Light" panose="02000000000000000000" pitchFamily="2" charset="0"/>
                <a:cs typeface="Arial" panose="020B0604020202020204" pitchFamily="34" charset="0"/>
              </a:defRPr>
            </a:lvl1pPr>
          </a:lstStyle>
          <a:p>
            <a:pPr marL="0" lvl="0" indent="0">
              <a:lnSpc>
                <a:spcPct val="150000"/>
              </a:lnSpc>
              <a:buNone/>
            </a:pPr>
            <a:r>
              <a:rPr lang="en-US" dirty="0"/>
              <a:t>Example text</a:t>
            </a:r>
          </a:p>
        </p:txBody>
      </p:sp>
    </p:spTree>
    <p:extLst>
      <p:ext uri="{BB962C8B-B14F-4D97-AF65-F5344CB8AC3E}">
        <p14:creationId xmlns:p14="http://schemas.microsoft.com/office/powerpoint/2010/main" val="9641346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Quote 3">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D4B846-ECBF-400A-9E7F-ABEE5FA2669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flipH="1">
            <a:off x="-90458" y="-48891"/>
            <a:ext cx="12372916" cy="6955782"/>
          </a:xfrm>
          <a:prstGeom prst="rect">
            <a:avLst/>
          </a:prstGeom>
        </p:spPr>
      </p:pic>
      <p:sp>
        <p:nvSpPr>
          <p:cNvPr id="9" name="Заголовок 1">
            <a:extLst>
              <a:ext uri="{FF2B5EF4-FFF2-40B4-BE49-F238E27FC236}">
                <a16:creationId xmlns:a16="http://schemas.microsoft.com/office/drawing/2014/main" id="{6E9754F8-5ABB-44D8-8260-B85EB5970565}"/>
              </a:ext>
            </a:extLst>
          </p:cNvPr>
          <p:cNvSpPr>
            <a:spLocks noGrp="1"/>
          </p:cNvSpPr>
          <p:nvPr>
            <p:ph type="title" hasCustomPrompt="1"/>
          </p:nvPr>
        </p:nvSpPr>
        <p:spPr>
          <a:xfrm>
            <a:off x="1248485" y="867008"/>
            <a:ext cx="10078248"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tx2"/>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cxnSp>
        <p:nvCxnSpPr>
          <p:cNvPr id="13" name="Straight Connector 12">
            <a:extLst>
              <a:ext uri="{FF2B5EF4-FFF2-40B4-BE49-F238E27FC236}">
                <a16:creationId xmlns:a16="http://schemas.microsoft.com/office/drawing/2014/main" id="{AAE7B5CE-EE63-4EF8-8A82-CF223C841FB8}"/>
              </a:ext>
            </a:extLst>
          </p:cNvPr>
          <p:cNvCxnSpPr>
            <a:cxnSpLocks/>
          </p:cNvCxnSpPr>
          <p:nvPr userDrawn="1"/>
        </p:nvCxnSpPr>
        <p:spPr>
          <a:xfrm>
            <a:off x="-90458" y="1714500"/>
            <a:ext cx="229073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Текст 3">
            <a:extLst>
              <a:ext uri="{FF2B5EF4-FFF2-40B4-BE49-F238E27FC236}">
                <a16:creationId xmlns:a16="http://schemas.microsoft.com/office/drawing/2014/main" id="{DD4EB3A7-2AC1-4DA4-97F9-45CF0F5D0BC3}"/>
              </a:ext>
            </a:extLst>
          </p:cNvPr>
          <p:cNvSpPr>
            <a:spLocks noGrp="1"/>
          </p:cNvSpPr>
          <p:nvPr>
            <p:ph type="body" sz="quarter" idx="14" hasCustomPrompt="1"/>
          </p:nvPr>
        </p:nvSpPr>
        <p:spPr>
          <a:xfrm>
            <a:off x="1248485" y="1978927"/>
            <a:ext cx="10078248" cy="1360059"/>
          </a:xfrm>
          <a:prstGeom prst="rect">
            <a:avLst/>
          </a:prstGeom>
        </p:spPr>
        <p:txBody>
          <a:bodyPr lIns="0" tIns="0" rIns="0" bIns="0"/>
          <a:lstStyle>
            <a:lvl1pPr>
              <a:lnSpc>
                <a:spcPct val="100000"/>
              </a:lnSpc>
              <a:spcBef>
                <a:spcPts val="0"/>
              </a:spcBef>
              <a:spcAft>
                <a:spcPts val="600"/>
              </a:spcAft>
              <a:defRPr lang="en-US" sz="1800" b="0" i="0" baseline="0" dirty="0">
                <a:solidFill>
                  <a:schemeClr val="tx2"/>
                </a:solidFill>
                <a:latin typeface="Arial" panose="020B0604020202020204" pitchFamily="34" charset="0"/>
                <a:ea typeface="Roboto Light" panose="02000000000000000000" pitchFamily="2" charset="0"/>
                <a:cs typeface="Arial" panose="020B0604020202020204" pitchFamily="34" charset="0"/>
              </a:defRPr>
            </a:lvl1pPr>
          </a:lstStyle>
          <a:p>
            <a:pPr marL="0" lvl="0" indent="0">
              <a:lnSpc>
                <a:spcPct val="150000"/>
              </a:lnSpc>
              <a:buNone/>
            </a:pPr>
            <a:r>
              <a:rPr lang="en-US" dirty="0"/>
              <a:t>Example text</a:t>
            </a:r>
          </a:p>
        </p:txBody>
      </p:sp>
      <p:sp>
        <p:nvSpPr>
          <p:cNvPr id="10" name="Номер слайда 1">
            <a:extLst>
              <a:ext uri="{FF2B5EF4-FFF2-40B4-BE49-F238E27FC236}">
                <a16:creationId xmlns:a16="http://schemas.microsoft.com/office/drawing/2014/main" id="{9E754BEA-5E65-4239-A0E3-1B4B5E60E731}"/>
              </a:ext>
            </a:extLst>
          </p:cNvPr>
          <p:cNvSpPr txBox="1">
            <a:spLocks/>
          </p:cNvSpPr>
          <p:nvPr userDrawn="1"/>
        </p:nvSpPr>
        <p:spPr>
          <a:xfrm>
            <a:off x="227730" y="6267860"/>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I </a:t>
            </a:r>
            <a:r>
              <a:rPr lang="en-US" sz="1100" dirty="0">
                <a:solidFill>
                  <a:schemeClr val="bg2"/>
                </a:solidFill>
                <a:latin typeface="Arial" panose="020B0604020202020204" pitchFamily="34" charset="0"/>
                <a:ea typeface="Roboto" charset="0"/>
                <a:cs typeface="Arial" panose="020B0604020202020204" pitchFamily="34" charset="0"/>
              </a:rPr>
              <a:t> </a:t>
            </a:r>
            <a:r>
              <a:rPr lang="en-US" sz="1100" dirty="0">
                <a:solidFill>
                  <a:schemeClr val="bg1"/>
                </a:solidFill>
                <a:latin typeface="Arial" panose="020B0604020202020204" pitchFamily="34" charset="0"/>
                <a:ea typeface="Roboto" charset="0"/>
                <a:cs typeface="Arial" panose="020B0604020202020204" pitchFamily="34" charset="0"/>
              </a:rPr>
              <a:t>  </a:t>
            </a:r>
            <a:r>
              <a:rPr lang="en-US" sz="1100" b="1" dirty="0">
                <a:solidFill>
                  <a:schemeClr val="bg1"/>
                </a:solidFill>
                <a:latin typeface="Arial" panose="020B0604020202020204" pitchFamily="34" charset="0"/>
                <a:ea typeface="Roboto" charset="0"/>
                <a:cs typeface="Arial" panose="020B0604020202020204" pitchFamily="34" charset="0"/>
              </a:rPr>
              <a:t>Business area</a:t>
            </a:r>
            <a:endParaRPr lang="uk-UA" sz="1100" b="1" dirty="0">
              <a:solidFill>
                <a:schemeClr val="bg1"/>
              </a:solidFill>
              <a:latin typeface="Arial" panose="020B0604020202020204" pitchFamily="34" charset="0"/>
              <a:ea typeface="Roboto" charset="0"/>
              <a:cs typeface="Arial" panose="020B0604020202020204" pitchFamily="34" charset="0"/>
            </a:endParaRPr>
          </a:p>
        </p:txBody>
      </p:sp>
      <p:pic>
        <p:nvPicPr>
          <p:cNvPr id="14" name="Picture 13">
            <a:extLst>
              <a:ext uri="{FF2B5EF4-FFF2-40B4-BE49-F238E27FC236}">
                <a16:creationId xmlns:a16="http://schemas.microsoft.com/office/drawing/2014/main" id="{BE118EC4-16B1-4DFE-8023-64333CA2F70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36073" y="6236985"/>
            <a:ext cx="2392193" cy="359998"/>
          </a:xfrm>
          <a:prstGeom prst="rect">
            <a:avLst/>
          </a:prstGeom>
        </p:spPr>
      </p:pic>
    </p:spTree>
    <p:extLst>
      <p:ext uri="{BB962C8B-B14F-4D97-AF65-F5344CB8AC3E}">
        <p14:creationId xmlns:p14="http://schemas.microsoft.com/office/powerpoint/2010/main" val="20169070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4">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D4B846-ECBF-400A-9E7F-ABEE5FA2669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5121" y="0"/>
            <a:ext cx="12428128" cy="7000732"/>
          </a:xfrm>
          <a:prstGeom prst="rect">
            <a:avLst/>
          </a:prstGeom>
        </p:spPr>
      </p:pic>
      <p:cxnSp>
        <p:nvCxnSpPr>
          <p:cNvPr id="13" name="Straight Connector 12">
            <a:extLst>
              <a:ext uri="{FF2B5EF4-FFF2-40B4-BE49-F238E27FC236}">
                <a16:creationId xmlns:a16="http://schemas.microsoft.com/office/drawing/2014/main" id="{AAE7B5CE-EE63-4EF8-8A82-CF223C841FB8}"/>
              </a:ext>
            </a:extLst>
          </p:cNvPr>
          <p:cNvCxnSpPr>
            <a:cxnSpLocks/>
          </p:cNvCxnSpPr>
          <p:nvPr userDrawn="1"/>
        </p:nvCxnSpPr>
        <p:spPr>
          <a:xfrm>
            <a:off x="-118064" y="1714500"/>
            <a:ext cx="231833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Номер слайда 1">
            <a:extLst>
              <a:ext uri="{FF2B5EF4-FFF2-40B4-BE49-F238E27FC236}">
                <a16:creationId xmlns:a16="http://schemas.microsoft.com/office/drawing/2014/main" id="{076D00A8-A155-4525-AA9A-692A453CA128}"/>
              </a:ext>
            </a:extLst>
          </p:cNvPr>
          <p:cNvSpPr txBox="1">
            <a:spLocks/>
          </p:cNvSpPr>
          <p:nvPr userDrawn="1"/>
        </p:nvSpPr>
        <p:spPr>
          <a:xfrm>
            <a:off x="227730" y="6267860"/>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 I   </a:t>
            </a:r>
            <a:endParaRPr lang="uk-UA" sz="1100" b="1" dirty="0">
              <a:solidFill>
                <a:schemeClr val="tx2"/>
              </a:solidFill>
              <a:latin typeface="Arial" panose="020B0604020202020204" pitchFamily="34" charset="0"/>
              <a:ea typeface="Roboto" charset="0"/>
              <a:cs typeface="Arial" panose="020B0604020202020204" pitchFamily="34" charset="0"/>
            </a:endParaRPr>
          </a:p>
        </p:txBody>
      </p:sp>
      <p:sp>
        <p:nvSpPr>
          <p:cNvPr id="10" name="Заголовок 1">
            <a:extLst>
              <a:ext uri="{FF2B5EF4-FFF2-40B4-BE49-F238E27FC236}">
                <a16:creationId xmlns:a16="http://schemas.microsoft.com/office/drawing/2014/main" id="{1E064542-CC04-4FC6-8729-846C4C2902F4}"/>
              </a:ext>
            </a:extLst>
          </p:cNvPr>
          <p:cNvSpPr>
            <a:spLocks noGrp="1"/>
          </p:cNvSpPr>
          <p:nvPr>
            <p:ph type="title" hasCustomPrompt="1"/>
          </p:nvPr>
        </p:nvSpPr>
        <p:spPr>
          <a:xfrm>
            <a:off x="1248485" y="867008"/>
            <a:ext cx="10078248"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tx2"/>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sp>
        <p:nvSpPr>
          <p:cNvPr id="12" name="Текст 3">
            <a:extLst>
              <a:ext uri="{FF2B5EF4-FFF2-40B4-BE49-F238E27FC236}">
                <a16:creationId xmlns:a16="http://schemas.microsoft.com/office/drawing/2014/main" id="{862FDADA-32E6-41FF-B632-F9AF95EB8DC7}"/>
              </a:ext>
            </a:extLst>
          </p:cNvPr>
          <p:cNvSpPr>
            <a:spLocks noGrp="1"/>
          </p:cNvSpPr>
          <p:nvPr>
            <p:ph type="body" sz="quarter" idx="14" hasCustomPrompt="1"/>
          </p:nvPr>
        </p:nvSpPr>
        <p:spPr>
          <a:xfrm>
            <a:off x="1248485" y="1978927"/>
            <a:ext cx="10078248" cy="1360059"/>
          </a:xfrm>
          <a:prstGeom prst="rect">
            <a:avLst/>
          </a:prstGeom>
        </p:spPr>
        <p:txBody>
          <a:bodyPr lIns="0" tIns="0" rIns="0" bIns="0"/>
          <a:lstStyle>
            <a:lvl1pPr>
              <a:lnSpc>
                <a:spcPct val="100000"/>
              </a:lnSpc>
              <a:spcBef>
                <a:spcPts val="0"/>
              </a:spcBef>
              <a:spcAft>
                <a:spcPts val="600"/>
              </a:spcAft>
              <a:defRPr lang="en-US" sz="1800" b="0" i="0" baseline="0" dirty="0">
                <a:solidFill>
                  <a:schemeClr val="tx2"/>
                </a:solidFill>
                <a:latin typeface="Arial" panose="020B0604020202020204" pitchFamily="34" charset="0"/>
                <a:ea typeface="Roboto Light" panose="02000000000000000000" pitchFamily="2" charset="0"/>
                <a:cs typeface="Arial" panose="020B0604020202020204" pitchFamily="34" charset="0"/>
              </a:defRPr>
            </a:lvl1pPr>
          </a:lstStyle>
          <a:p>
            <a:pPr marL="0" lvl="0" indent="0">
              <a:lnSpc>
                <a:spcPct val="150000"/>
              </a:lnSpc>
              <a:buNone/>
            </a:pPr>
            <a:r>
              <a:rPr lang="en-US" dirty="0"/>
              <a:t>Example text</a:t>
            </a:r>
          </a:p>
        </p:txBody>
      </p:sp>
      <p:pic>
        <p:nvPicPr>
          <p:cNvPr id="14" name="Picture 13">
            <a:extLst>
              <a:ext uri="{FF2B5EF4-FFF2-40B4-BE49-F238E27FC236}">
                <a16:creationId xmlns:a16="http://schemas.microsoft.com/office/drawing/2014/main" id="{461FF500-1A68-4060-9501-E584CBCB230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36073" y="6236985"/>
            <a:ext cx="2392193" cy="359998"/>
          </a:xfrm>
          <a:prstGeom prst="rect">
            <a:avLst/>
          </a:prstGeom>
        </p:spPr>
      </p:pic>
    </p:spTree>
    <p:extLst>
      <p:ext uri="{BB962C8B-B14F-4D97-AF65-F5344CB8AC3E}">
        <p14:creationId xmlns:p14="http://schemas.microsoft.com/office/powerpoint/2010/main" val="19437205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Quote 4">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D4B846-ECBF-400A-9E7F-ABEE5FA2669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8909" y="-71366"/>
            <a:ext cx="12449818" cy="7000732"/>
          </a:xfrm>
          <a:prstGeom prst="rect">
            <a:avLst/>
          </a:prstGeom>
        </p:spPr>
      </p:pic>
      <p:sp>
        <p:nvSpPr>
          <p:cNvPr id="9" name="Заголовок 1">
            <a:extLst>
              <a:ext uri="{FF2B5EF4-FFF2-40B4-BE49-F238E27FC236}">
                <a16:creationId xmlns:a16="http://schemas.microsoft.com/office/drawing/2014/main" id="{6E9754F8-5ABB-44D8-8260-B85EB5970565}"/>
              </a:ext>
            </a:extLst>
          </p:cNvPr>
          <p:cNvSpPr>
            <a:spLocks noGrp="1"/>
          </p:cNvSpPr>
          <p:nvPr>
            <p:ph type="title" hasCustomPrompt="1"/>
          </p:nvPr>
        </p:nvSpPr>
        <p:spPr>
          <a:xfrm>
            <a:off x="1248485" y="867008"/>
            <a:ext cx="10078248"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bg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cxnSp>
        <p:nvCxnSpPr>
          <p:cNvPr id="13" name="Straight Connector 12">
            <a:extLst>
              <a:ext uri="{FF2B5EF4-FFF2-40B4-BE49-F238E27FC236}">
                <a16:creationId xmlns:a16="http://schemas.microsoft.com/office/drawing/2014/main" id="{AAE7B5CE-EE63-4EF8-8A82-CF223C841FB8}"/>
              </a:ext>
            </a:extLst>
          </p:cNvPr>
          <p:cNvCxnSpPr>
            <a:cxnSpLocks/>
          </p:cNvCxnSpPr>
          <p:nvPr userDrawn="1"/>
        </p:nvCxnSpPr>
        <p:spPr>
          <a:xfrm>
            <a:off x="-128909" y="1714500"/>
            <a:ext cx="232918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Номер слайда 1">
            <a:extLst>
              <a:ext uri="{FF2B5EF4-FFF2-40B4-BE49-F238E27FC236}">
                <a16:creationId xmlns:a16="http://schemas.microsoft.com/office/drawing/2014/main" id="{076D00A8-A155-4525-AA9A-692A453CA128}"/>
              </a:ext>
            </a:extLst>
          </p:cNvPr>
          <p:cNvSpPr txBox="1">
            <a:spLocks/>
          </p:cNvSpPr>
          <p:nvPr userDrawn="1"/>
        </p:nvSpPr>
        <p:spPr>
          <a:xfrm>
            <a:off x="227730" y="6267860"/>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I</a:t>
            </a:r>
            <a:endParaRPr lang="uk-UA" sz="1100" b="1" dirty="0">
              <a:solidFill>
                <a:schemeClr val="bg1"/>
              </a:solidFill>
              <a:latin typeface="Arial" panose="020B0604020202020204" pitchFamily="34" charset="0"/>
              <a:ea typeface="Roboto" charset="0"/>
              <a:cs typeface="Arial" panose="020B0604020202020204" pitchFamily="34" charset="0"/>
            </a:endParaRPr>
          </a:p>
        </p:txBody>
      </p:sp>
      <p:pic>
        <p:nvPicPr>
          <p:cNvPr id="11" name="Picture 10">
            <a:extLst>
              <a:ext uri="{FF2B5EF4-FFF2-40B4-BE49-F238E27FC236}">
                <a16:creationId xmlns:a16="http://schemas.microsoft.com/office/drawing/2014/main" id="{3492145F-830F-4922-BBB8-0FE6DA2C1E8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36073" y="6236985"/>
            <a:ext cx="2392193" cy="359999"/>
          </a:xfrm>
          <a:prstGeom prst="rect">
            <a:avLst/>
          </a:prstGeom>
        </p:spPr>
      </p:pic>
      <p:sp>
        <p:nvSpPr>
          <p:cNvPr id="8" name="Текст 3">
            <a:extLst>
              <a:ext uri="{FF2B5EF4-FFF2-40B4-BE49-F238E27FC236}">
                <a16:creationId xmlns:a16="http://schemas.microsoft.com/office/drawing/2014/main" id="{052924B3-4500-4247-9301-FCB357D219CB}"/>
              </a:ext>
            </a:extLst>
          </p:cNvPr>
          <p:cNvSpPr>
            <a:spLocks noGrp="1"/>
          </p:cNvSpPr>
          <p:nvPr>
            <p:ph type="body" sz="quarter" idx="14" hasCustomPrompt="1"/>
          </p:nvPr>
        </p:nvSpPr>
        <p:spPr>
          <a:xfrm>
            <a:off x="1248485" y="1978927"/>
            <a:ext cx="10078248" cy="1360059"/>
          </a:xfrm>
          <a:prstGeom prst="rect">
            <a:avLst/>
          </a:prstGeom>
        </p:spPr>
        <p:txBody>
          <a:bodyPr lIns="0" tIns="0" rIns="0" bIns="0"/>
          <a:lstStyle>
            <a:lvl1pPr>
              <a:lnSpc>
                <a:spcPct val="100000"/>
              </a:lnSpc>
              <a:spcBef>
                <a:spcPts val="0"/>
              </a:spcBef>
              <a:spcAft>
                <a:spcPts val="600"/>
              </a:spcAft>
              <a:defRPr lang="en-US" sz="1800" b="0" i="0" baseline="0" dirty="0">
                <a:solidFill>
                  <a:schemeClr val="bg1"/>
                </a:solidFill>
                <a:latin typeface="Arial" panose="020B0604020202020204" pitchFamily="34" charset="0"/>
                <a:ea typeface="Roboto Light" panose="02000000000000000000" pitchFamily="2" charset="0"/>
                <a:cs typeface="Arial" panose="020B0604020202020204" pitchFamily="34" charset="0"/>
              </a:defRPr>
            </a:lvl1pPr>
          </a:lstStyle>
          <a:p>
            <a:pPr marL="0" lvl="0" indent="0">
              <a:lnSpc>
                <a:spcPct val="150000"/>
              </a:lnSpc>
              <a:buNone/>
            </a:pPr>
            <a:r>
              <a:rPr lang="en-US" dirty="0"/>
              <a:t>Example text</a:t>
            </a:r>
          </a:p>
        </p:txBody>
      </p:sp>
    </p:spTree>
    <p:extLst>
      <p:ext uri="{BB962C8B-B14F-4D97-AF65-F5344CB8AC3E}">
        <p14:creationId xmlns:p14="http://schemas.microsoft.com/office/powerpoint/2010/main" val="7230438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x4 images - white">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1248485" y="867008"/>
            <a:ext cx="10078248"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tx2"/>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sp>
        <p:nvSpPr>
          <p:cNvPr id="13" name="Текст 3"/>
          <p:cNvSpPr>
            <a:spLocks noGrp="1"/>
          </p:cNvSpPr>
          <p:nvPr>
            <p:ph type="body" sz="quarter" idx="14" hasCustomPrompt="1"/>
          </p:nvPr>
        </p:nvSpPr>
        <p:spPr>
          <a:xfrm>
            <a:off x="1248485" y="1978927"/>
            <a:ext cx="10078248" cy="1360059"/>
          </a:xfrm>
          <a:prstGeom prst="rect">
            <a:avLst/>
          </a:prstGeom>
        </p:spPr>
        <p:txBody>
          <a:bodyPr lIns="0" tIns="0" rIns="0" bIns="0"/>
          <a:lstStyle>
            <a:lvl1pPr>
              <a:tabLst>
                <a:tab pos="2057400" algn="l"/>
              </a:tabLst>
              <a:defRPr lang="en-US" sz="1800" b="0" i="0" baseline="0" dirty="0">
                <a:solidFill>
                  <a:schemeClr val="tx1"/>
                </a:solidFill>
                <a:latin typeface="Arial" panose="020B0604020202020204" pitchFamily="34" charset="0"/>
                <a:ea typeface="Roboto Light" panose="02000000000000000000" pitchFamily="2" charset="0"/>
                <a:cs typeface="Arial" panose="020B0604020202020204" pitchFamily="34" charset="0"/>
              </a:defRPr>
            </a:lvl1pPr>
          </a:lstStyle>
          <a:p>
            <a:pPr marL="0" lvl="0" indent="0">
              <a:lnSpc>
                <a:spcPct val="150000"/>
              </a:lnSpc>
              <a:buNone/>
            </a:pPr>
            <a:r>
              <a:rPr lang="en-US" dirty="0"/>
              <a:t>Example text</a:t>
            </a:r>
          </a:p>
        </p:txBody>
      </p:sp>
      <p:sp>
        <p:nvSpPr>
          <p:cNvPr id="23" name="Номер слайда 1">
            <a:extLst>
              <a:ext uri="{FF2B5EF4-FFF2-40B4-BE49-F238E27FC236}">
                <a16:creationId xmlns:a16="http://schemas.microsoft.com/office/drawing/2014/main" id="{49561B3D-5DEB-4E97-947F-93139B8B61D3}"/>
              </a:ext>
            </a:extLst>
          </p:cNvPr>
          <p:cNvSpPr txBox="1">
            <a:spLocks/>
          </p:cNvSpPr>
          <p:nvPr userDrawn="1"/>
        </p:nvSpPr>
        <p:spPr>
          <a:xfrm>
            <a:off x="227730" y="6267860"/>
            <a:ext cx="2262822"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I    </a:t>
            </a:r>
            <a:r>
              <a:rPr lang="en-US" sz="1100" b="1" dirty="0">
                <a:solidFill>
                  <a:schemeClr val="tx2"/>
                </a:solidFill>
                <a:latin typeface="Arial" panose="020B0604020202020204" pitchFamily="34" charset="0"/>
                <a:ea typeface="Roboto" charset="0"/>
                <a:cs typeface="Arial" panose="020B0604020202020204" pitchFamily="34" charset="0"/>
              </a:rPr>
              <a:t>Business area</a:t>
            </a:r>
            <a:endParaRPr lang="uk-UA" sz="1100" b="1" dirty="0">
              <a:solidFill>
                <a:schemeClr val="tx2"/>
              </a:solidFill>
              <a:latin typeface="Arial" panose="020B0604020202020204" pitchFamily="34" charset="0"/>
              <a:ea typeface="Roboto" charset="0"/>
              <a:cs typeface="Arial" panose="020B0604020202020204" pitchFamily="34" charset="0"/>
            </a:endParaRPr>
          </a:p>
        </p:txBody>
      </p:sp>
      <p:cxnSp>
        <p:nvCxnSpPr>
          <p:cNvPr id="25" name="Straight Connector 24">
            <a:extLst>
              <a:ext uri="{FF2B5EF4-FFF2-40B4-BE49-F238E27FC236}">
                <a16:creationId xmlns:a16="http://schemas.microsoft.com/office/drawing/2014/main" id="{DC1C84DA-C055-4478-AC7D-0F1FB444F942}"/>
              </a:ext>
            </a:extLst>
          </p:cNvPr>
          <p:cNvCxnSpPr/>
          <p:nvPr userDrawn="1"/>
        </p:nvCxnSpPr>
        <p:spPr>
          <a:xfrm>
            <a:off x="0" y="1714500"/>
            <a:ext cx="22002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Рисунок 21">
            <a:extLst>
              <a:ext uri="{FF2B5EF4-FFF2-40B4-BE49-F238E27FC236}">
                <a16:creationId xmlns:a16="http://schemas.microsoft.com/office/drawing/2014/main" id="{018E4E35-E40A-45AD-A1B6-39CDB783597A}"/>
              </a:ext>
            </a:extLst>
          </p:cNvPr>
          <p:cNvSpPr>
            <a:spLocks noGrp="1"/>
          </p:cNvSpPr>
          <p:nvPr>
            <p:ph type="pic" sz="quarter" idx="35"/>
          </p:nvPr>
        </p:nvSpPr>
        <p:spPr>
          <a:xfrm>
            <a:off x="-36405" y="3519014"/>
            <a:ext cx="2188554" cy="205199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14" name="Рисунок 21">
            <a:extLst>
              <a:ext uri="{FF2B5EF4-FFF2-40B4-BE49-F238E27FC236}">
                <a16:creationId xmlns:a16="http://schemas.microsoft.com/office/drawing/2014/main" id="{18F24356-8375-49AF-8917-A3C53A55E2D9}"/>
              </a:ext>
            </a:extLst>
          </p:cNvPr>
          <p:cNvSpPr>
            <a:spLocks noGrp="1"/>
          </p:cNvSpPr>
          <p:nvPr>
            <p:ph type="pic" sz="quarter" idx="36" hasCustomPrompt="1"/>
          </p:nvPr>
        </p:nvSpPr>
        <p:spPr>
          <a:xfrm>
            <a:off x="2482659" y="3519014"/>
            <a:ext cx="2188554" cy="205199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GB" dirty="0"/>
              <a:t>v</a:t>
            </a:r>
            <a:endParaRPr lang="ru-RU" dirty="0"/>
          </a:p>
        </p:txBody>
      </p:sp>
      <p:sp>
        <p:nvSpPr>
          <p:cNvPr id="15" name="Рисунок 21">
            <a:extLst>
              <a:ext uri="{FF2B5EF4-FFF2-40B4-BE49-F238E27FC236}">
                <a16:creationId xmlns:a16="http://schemas.microsoft.com/office/drawing/2014/main" id="{A59A706B-3CB1-4739-96C9-B69C1829AFD2}"/>
              </a:ext>
            </a:extLst>
          </p:cNvPr>
          <p:cNvSpPr>
            <a:spLocks noGrp="1"/>
          </p:cNvSpPr>
          <p:nvPr>
            <p:ph type="pic" sz="quarter" idx="37" hasCustomPrompt="1"/>
          </p:nvPr>
        </p:nvSpPr>
        <p:spPr>
          <a:xfrm>
            <a:off x="5001723" y="3519014"/>
            <a:ext cx="2188554" cy="205199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GB" dirty="0"/>
              <a:t>v</a:t>
            </a:r>
            <a:endParaRPr lang="ru-RU" dirty="0"/>
          </a:p>
        </p:txBody>
      </p:sp>
      <p:sp>
        <p:nvSpPr>
          <p:cNvPr id="16" name="Рисунок 21">
            <a:extLst>
              <a:ext uri="{FF2B5EF4-FFF2-40B4-BE49-F238E27FC236}">
                <a16:creationId xmlns:a16="http://schemas.microsoft.com/office/drawing/2014/main" id="{7EACDB5B-75FD-4E8B-A9F4-D140F5532EE1}"/>
              </a:ext>
            </a:extLst>
          </p:cNvPr>
          <p:cNvSpPr>
            <a:spLocks noGrp="1"/>
          </p:cNvSpPr>
          <p:nvPr>
            <p:ph type="pic" sz="quarter" idx="38" hasCustomPrompt="1"/>
          </p:nvPr>
        </p:nvSpPr>
        <p:spPr>
          <a:xfrm>
            <a:off x="7520787" y="3519014"/>
            <a:ext cx="2188554" cy="205199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GB" dirty="0"/>
              <a:t>v</a:t>
            </a:r>
            <a:endParaRPr lang="ru-RU" dirty="0"/>
          </a:p>
        </p:txBody>
      </p:sp>
      <p:sp>
        <p:nvSpPr>
          <p:cNvPr id="17" name="Рисунок 21">
            <a:extLst>
              <a:ext uri="{FF2B5EF4-FFF2-40B4-BE49-F238E27FC236}">
                <a16:creationId xmlns:a16="http://schemas.microsoft.com/office/drawing/2014/main" id="{2ABB113F-BAA5-4F39-9D69-7A85EAE4976F}"/>
              </a:ext>
            </a:extLst>
          </p:cNvPr>
          <p:cNvSpPr>
            <a:spLocks noGrp="1"/>
          </p:cNvSpPr>
          <p:nvPr>
            <p:ph type="pic" sz="quarter" idx="39" hasCustomPrompt="1"/>
          </p:nvPr>
        </p:nvSpPr>
        <p:spPr>
          <a:xfrm>
            <a:off x="10039851" y="3519014"/>
            <a:ext cx="2188554" cy="205199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GB" dirty="0"/>
              <a:t>v</a:t>
            </a:r>
            <a:endParaRPr lang="ru-RU" dirty="0"/>
          </a:p>
        </p:txBody>
      </p:sp>
      <p:pic>
        <p:nvPicPr>
          <p:cNvPr id="18" name="Picture 17">
            <a:extLst>
              <a:ext uri="{FF2B5EF4-FFF2-40B4-BE49-F238E27FC236}">
                <a16:creationId xmlns:a16="http://schemas.microsoft.com/office/drawing/2014/main" id="{87B03018-4C97-4A9C-BA52-5948605ED35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3" y="6236985"/>
            <a:ext cx="2392193" cy="359999"/>
          </a:xfrm>
          <a:prstGeom prst="rect">
            <a:avLst/>
          </a:prstGeom>
        </p:spPr>
      </p:pic>
    </p:spTree>
    <p:extLst>
      <p:ext uri="{BB962C8B-B14F-4D97-AF65-F5344CB8AC3E}">
        <p14:creationId xmlns:p14="http://schemas.microsoft.com/office/powerpoint/2010/main" val="35925474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x4 images - purple">
    <p:bg>
      <p:bgPr>
        <a:solidFill>
          <a:schemeClr val="tx2"/>
        </a:solidFill>
        <a:effectLst/>
      </p:bgPr>
    </p:bg>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1248485" y="867008"/>
            <a:ext cx="10078248"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bg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sp>
        <p:nvSpPr>
          <p:cNvPr id="6" name="Рисунок 21"/>
          <p:cNvSpPr>
            <a:spLocks noGrp="1"/>
          </p:cNvSpPr>
          <p:nvPr>
            <p:ph type="pic" sz="quarter" idx="35"/>
          </p:nvPr>
        </p:nvSpPr>
        <p:spPr>
          <a:xfrm>
            <a:off x="-36405" y="3519014"/>
            <a:ext cx="2188554" cy="205199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13" name="Текст 3"/>
          <p:cNvSpPr>
            <a:spLocks noGrp="1"/>
          </p:cNvSpPr>
          <p:nvPr>
            <p:ph type="body" sz="quarter" idx="14" hasCustomPrompt="1"/>
          </p:nvPr>
        </p:nvSpPr>
        <p:spPr>
          <a:xfrm>
            <a:off x="1248485" y="1978927"/>
            <a:ext cx="10078248" cy="1360059"/>
          </a:xfrm>
          <a:prstGeom prst="rect">
            <a:avLst/>
          </a:prstGeom>
        </p:spPr>
        <p:txBody>
          <a:bodyPr lIns="0" tIns="0" rIns="0" bIns="0"/>
          <a:lstStyle>
            <a:lvl1pPr>
              <a:defRPr lang="en-US" sz="1800" b="0" i="0" baseline="0" dirty="0">
                <a:solidFill>
                  <a:schemeClr val="bg1"/>
                </a:solidFill>
                <a:latin typeface="Arial" panose="020B0604020202020204" pitchFamily="34" charset="0"/>
                <a:ea typeface="Roboto Light" panose="02000000000000000000" pitchFamily="2" charset="0"/>
                <a:cs typeface="Arial" panose="020B0604020202020204" pitchFamily="34" charset="0"/>
              </a:defRPr>
            </a:lvl1pPr>
          </a:lstStyle>
          <a:p>
            <a:pPr marL="0" lvl="0" indent="0">
              <a:lnSpc>
                <a:spcPct val="150000"/>
              </a:lnSpc>
              <a:buNone/>
            </a:pPr>
            <a:r>
              <a:rPr lang="en-US" dirty="0"/>
              <a:t>Example text</a:t>
            </a:r>
          </a:p>
        </p:txBody>
      </p:sp>
      <p:sp>
        <p:nvSpPr>
          <p:cNvPr id="19" name="Рисунок 21">
            <a:extLst>
              <a:ext uri="{FF2B5EF4-FFF2-40B4-BE49-F238E27FC236}">
                <a16:creationId xmlns:a16="http://schemas.microsoft.com/office/drawing/2014/main" id="{890D1981-A521-4604-AA11-D3DCD4288272}"/>
              </a:ext>
            </a:extLst>
          </p:cNvPr>
          <p:cNvSpPr>
            <a:spLocks noGrp="1"/>
          </p:cNvSpPr>
          <p:nvPr>
            <p:ph type="pic" sz="quarter" idx="36" hasCustomPrompt="1"/>
          </p:nvPr>
        </p:nvSpPr>
        <p:spPr>
          <a:xfrm>
            <a:off x="2482659" y="3519014"/>
            <a:ext cx="2188554" cy="205199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GB" dirty="0"/>
              <a:t>v</a:t>
            </a:r>
            <a:endParaRPr lang="ru-RU" dirty="0"/>
          </a:p>
        </p:txBody>
      </p:sp>
      <p:sp>
        <p:nvSpPr>
          <p:cNvPr id="20" name="Рисунок 21">
            <a:extLst>
              <a:ext uri="{FF2B5EF4-FFF2-40B4-BE49-F238E27FC236}">
                <a16:creationId xmlns:a16="http://schemas.microsoft.com/office/drawing/2014/main" id="{37DD4CD6-607B-4832-AFC6-B386B6858DE5}"/>
              </a:ext>
            </a:extLst>
          </p:cNvPr>
          <p:cNvSpPr>
            <a:spLocks noGrp="1"/>
          </p:cNvSpPr>
          <p:nvPr>
            <p:ph type="pic" sz="quarter" idx="37" hasCustomPrompt="1"/>
          </p:nvPr>
        </p:nvSpPr>
        <p:spPr>
          <a:xfrm>
            <a:off x="5001723" y="3519014"/>
            <a:ext cx="2188554" cy="205199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GB" dirty="0"/>
              <a:t>v</a:t>
            </a:r>
            <a:endParaRPr lang="ru-RU" dirty="0"/>
          </a:p>
        </p:txBody>
      </p:sp>
      <p:sp>
        <p:nvSpPr>
          <p:cNvPr id="21" name="Рисунок 21">
            <a:extLst>
              <a:ext uri="{FF2B5EF4-FFF2-40B4-BE49-F238E27FC236}">
                <a16:creationId xmlns:a16="http://schemas.microsoft.com/office/drawing/2014/main" id="{DBEEB442-F671-4B69-8EF4-BE013FB36F4D}"/>
              </a:ext>
            </a:extLst>
          </p:cNvPr>
          <p:cNvSpPr>
            <a:spLocks noGrp="1"/>
          </p:cNvSpPr>
          <p:nvPr>
            <p:ph type="pic" sz="quarter" idx="38" hasCustomPrompt="1"/>
          </p:nvPr>
        </p:nvSpPr>
        <p:spPr>
          <a:xfrm>
            <a:off x="7520787" y="3519014"/>
            <a:ext cx="2188554" cy="205199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GB" dirty="0"/>
              <a:t>v</a:t>
            </a:r>
            <a:endParaRPr lang="ru-RU" dirty="0"/>
          </a:p>
        </p:txBody>
      </p:sp>
      <p:sp>
        <p:nvSpPr>
          <p:cNvPr id="22" name="Рисунок 21">
            <a:extLst>
              <a:ext uri="{FF2B5EF4-FFF2-40B4-BE49-F238E27FC236}">
                <a16:creationId xmlns:a16="http://schemas.microsoft.com/office/drawing/2014/main" id="{C67E7DD8-3432-4D88-926B-08587AF048DB}"/>
              </a:ext>
            </a:extLst>
          </p:cNvPr>
          <p:cNvSpPr>
            <a:spLocks noGrp="1"/>
          </p:cNvSpPr>
          <p:nvPr>
            <p:ph type="pic" sz="quarter" idx="39" hasCustomPrompt="1"/>
          </p:nvPr>
        </p:nvSpPr>
        <p:spPr>
          <a:xfrm>
            <a:off x="10039851" y="3519014"/>
            <a:ext cx="2188554" cy="205199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GB" dirty="0"/>
              <a:t>v</a:t>
            </a:r>
            <a:endParaRPr lang="ru-RU" dirty="0"/>
          </a:p>
        </p:txBody>
      </p:sp>
      <p:cxnSp>
        <p:nvCxnSpPr>
          <p:cNvPr id="25" name="Straight Connector 24">
            <a:extLst>
              <a:ext uri="{FF2B5EF4-FFF2-40B4-BE49-F238E27FC236}">
                <a16:creationId xmlns:a16="http://schemas.microsoft.com/office/drawing/2014/main" id="{DC1C84DA-C055-4478-AC7D-0F1FB444F942}"/>
              </a:ext>
            </a:extLst>
          </p:cNvPr>
          <p:cNvCxnSpPr/>
          <p:nvPr userDrawn="1"/>
        </p:nvCxnSpPr>
        <p:spPr>
          <a:xfrm>
            <a:off x="0" y="1714500"/>
            <a:ext cx="22002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Номер слайда 1">
            <a:extLst>
              <a:ext uri="{FF2B5EF4-FFF2-40B4-BE49-F238E27FC236}">
                <a16:creationId xmlns:a16="http://schemas.microsoft.com/office/drawing/2014/main" id="{360EC068-E649-467C-BEC6-27A38E46C69F}"/>
              </a:ext>
            </a:extLst>
          </p:cNvPr>
          <p:cNvSpPr txBox="1">
            <a:spLocks/>
          </p:cNvSpPr>
          <p:nvPr userDrawn="1"/>
        </p:nvSpPr>
        <p:spPr>
          <a:xfrm>
            <a:off x="227730" y="6267860"/>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I </a:t>
            </a:r>
            <a:r>
              <a:rPr lang="en-US" sz="1100" dirty="0">
                <a:solidFill>
                  <a:schemeClr val="bg2"/>
                </a:solidFill>
                <a:latin typeface="Arial" panose="020B0604020202020204" pitchFamily="34" charset="0"/>
                <a:ea typeface="Roboto" charset="0"/>
                <a:cs typeface="Arial" panose="020B0604020202020204" pitchFamily="34" charset="0"/>
              </a:rPr>
              <a:t> </a:t>
            </a:r>
            <a:r>
              <a:rPr lang="en-US" sz="1100" dirty="0">
                <a:solidFill>
                  <a:schemeClr val="bg1"/>
                </a:solidFill>
                <a:latin typeface="Arial" panose="020B0604020202020204" pitchFamily="34" charset="0"/>
                <a:ea typeface="Roboto" charset="0"/>
                <a:cs typeface="Arial" panose="020B0604020202020204" pitchFamily="34" charset="0"/>
              </a:rPr>
              <a:t>  </a:t>
            </a:r>
            <a:r>
              <a:rPr lang="en-US" sz="1100" b="1" dirty="0">
                <a:solidFill>
                  <a:schemeClr val="bg1"/>
                </a:solidFill>
                <a:latin typeface="Arial" panose="020B0604020202020204" pitchFamily="34" charset="0"/>
                <a:ea typeface="Roboto" charset="0"/>
                <a:cs typeface="Arial" panose="020B0604020202020204" pitchFamily="34" charset="0"/>
              </a:rPr>
              <a:t>Business area</a:t>
            </a:r>
            <a:endParaRPr lang="uk-UA" sz="1100" b="1" dirty="0">
              <a:solidFill>
                <a:schemeClr val="bg1"/>
              </a:solidFill>
              <a:latin typeface="Arial" panose="020B0604020202020204" pitchFamily="34" charset="0"/>
              <a:ea typeface="Roboto" charset="0"/>
              <a:cs typeface="Arial" panose="020B0604020202020204" pitchFamily="34" charset="0"/>
            </a:endParaRPr>
          </a:p>
        </p:txBody>
      </p:sp>
      <p:pic>
        <p:nvPicPr>
          <p:cNvPr id="16" name="Picture 15">
            <a:extLst>
              <a:ext uri="{FF2B5EF4-FFF2-40B4-BE49-F238E27FC236}">
                <a16:creationId xmlns:a16="http://schemas.microsoft.com/office/drawing/2014/main" id="{E5B8A99A-B1DB-488B-A7BE-EDA5093D23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3" y="6236985"/>
            <a:ext cx="2392193" cy="359998"/>
          </a:xfrm>
          <a:prstGeom prst="rect">
            <a:avLst/>
          </a:prstGeom>
        </p:spPr>
      </p:pic>
    </p:spTree>
    <p:extLst>
      <p:ext uri="{BB962C8B-B14F-4D97-AF65-F5344CB8AC3E}">
        <p14:creationId xmlns:p14="http://schemas.microsoft.com/office/powerpoint/2010/main" val="31783085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x4 images - vertical - white">
    <p:spTree>
      <p:nvGrpSpPr>
        <p:cNvPr id="1" name=""/>
        <p:cNvGrpSpPr/>
        <p:nvPr/>
      </p:nvGrpSpPr>
      <p:grpSpPr>
        <a:xfrm>
          <a:off x="0" y="0"/>
          <a:ext cx="0" cy="0"/>
          <a:chOff x="0" y="0"/>
          <a:chExt cx="0" cy="0"/>
        </a:xfrm>
      </p:grpSpPr>
      <p:sp>
        <p:nvSpPr>
          <p:cNvPr id="12" name="Рисунок 21">
            <a:extLst>
              <a:ext uri="{FF2B5EF4-FFF2-40B4-BE49-F238E27FC236}">
                <a16:creationId xmlns:a16="http://schemas.microsoft.com/office/drawing/2014/main" id="{1103D3A5-79A8-4727-B2CF-9683D0ECE66C}"/>
              </a:ext>
            </a:extLst>
          </p:cNvPr>
          <p:cNvSpPr>
            <a:spLocks noGrp="1"/>
          </p:cNvSpPr>
          <p:nvPr>
            <p:ph type="pic" sz="quarter" idx="46"/>
          </p:nvPr>
        </p:nvSpPr>
        <p:spPr>
          <a:xfrm>
            <a:off x="6096000" y="0"/>
            <a:ext cx="2914650" cy="2505076"/>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13" name="Рисунок 21">
            <a:extLst>
              <a:ext uri="{FF2B5EF4-FFF2-40B4-BE49-F238E27FC236}">
                <a16:creationId xmlns:a16="http://schemas.microsoft.com/office/drawing/2014/main" id="{41874059-BAB8-4E76-A3FC-7A7E8695A3CD}"/>
              </a:ext>
            </a:extLst>
          </p:cNvPr>
          <p:cNvSpPr>
            <a:spLocks noGrp="1"/>
          </p:cNvSpPr>
          <p:nvPr>
            <p:ph type="pic" sz="quarter" idx="47"/>
          </p:nvPr>
        </p:nvSpPr>
        <p:spPr>
          <a:xfrm>
            <a:off x="6096000" y="4543425"/>
            <a:ext cx="2914650" cy="2314576"/>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14" name="Рисунок 21">
            <a:extLst>
              <a:ext uri="{FF2B5EF4-FFF2-40B4-BE49-F238E27FC236}">
                <a16:creationId xmlns:a16="http://schemas.microsoft.com/office/drawing/2014/main" id="{79FD7808-FB0F-4E03-A50C-4C5BA706F499}"/>
              </a:ext>
            </a:extLst>
          </p:cNvPr>
          <p:cNvSpPr>
            <a:spLocks noGrp="1"/>
          </p:cNvSpPr>
          <p:nvPr>
            <p:ph type="pic" sz="quarter" idx="48"/>
          </p:nvPr>
        </p:nvSpPr>
        <p:spPr>
          <a:xfrm>
            <a:off x="6096000" y="2709863"/>
            <a:ext cx="2914650" cy="1628775"/>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20" name="Текст 3">
            <a:extLst>
              <a:ext uri="{FF2B5EF4-FFF2-40B4-BE49-F238E27FC236}">
                <a16:creationId xmlns:a16="http://schemas.microsoft.com/office/drawing/2014/main" id="{7C2CDD6B-B988-4EDA-BE8E-6E4043D0418A}"/>
              </a:ext>
            </a:extLst>
          </p:cNvPr>
          <p:cNvSpPr>
            <a:spLocks noGrp="1"/>
          </p:cNvSpPr>
          <p:nvPr>
            <p:ph type="body" sz="quarter" idx="49" hasCustomPrompt="1"/>
          </p:nvPr>
        </p:nvSpPr>
        <p:spPr>
          <a:xfrm>
            <a:off x="9229161" y="185738"/>
            <a:ext cx="2696676" cy="2133600"/>
          </a:xfrm>
          <a:prstGeom prst="rect">
            <a:avLst/>
          </a:prstGeom>
        </p:spPr>
        <p:txBody>
          <a:bodyPr lIns="0" tIns="0" rIns="0" bIns="0" anchor="ctr"/>
          <a:lstStyle>
            <a:lvl1pPr marL="457121" indent="-457121" defTabSz="720000">
              <a:lnSpc>
                <a:spcPct val="150000"/>
              </a:lnSpc>
              <a:spcBef>
                <a:spcPts val="0"/>
              </a:spcBef>
              <a:buClr>
                <a:schemeClr val="bg2"/>
              </a:buClr>
              <a:buSzPct val="150000"/>
              <a:buFont typeface="Arial" panose="020B0604020202020204" pitchFamily="34" charset="0"/>
              <a:buChar char="•"/>
              <a:defRPr lang="en-US" sz="1400" b="0" i="0" baseline="0" dirty="0">
                <a:solidFill>
                  <a:srgbClr val="470054"/>
                </a:solidFill>
                <a:latin typeface="Arial" panose="020B0604020202020204" pitchFamily="34" charset="0"/>
                <a:ea typeface="Roboto Light" panose="02000000000000000000" pitchFamily="2" charset="0"/>
                <a:cs typeface="Arial" panose="020B0604020202020204" pitchFamily="34" charset="0"/>
              </a:defRPr>
            </a:lvl1pPr>
          </a:lstStyle>
          <a:p>
            <a:pPr marL="0" lvl="0" indent="0">
              <a:lnSpc>
                <a:spcPct val="150000"/>
              </a:lnSpc>
              <a:buNone/>
            </a:pPr>
            <a:r>
              <a:rPr lang="en-US" dirty="0"/>
              <a:t>Bullet list</a:t>
            </a:r>
          </a:p>
        </p:txBody>
      </p:sp>
      <p:sp>
        <p:nvSpPr>
          <p:cNvPr id="21" name="Текст 3">
            <a:extLst>
              <a:ext uri="{FF2B5EF4-FFF2-40B4-BE49-F238E27FC236}">
                <a16:creationId xmlns:a16="http://schemas.microsoft.com/office/drawing/2014/main" id="{48DCFFC7-9C34-488F-86E5-0EF61B047A33}"/>
              </a:ext>
            </a:extLst>
          </p:cNvPr>
          <p:cNvSpPr>
            <a:spLocks noGrp="1"/>
          </p:cNvSpPr>
          <p:nvPr>
            <p:ph type="body" sz="quarter" idx="50" hasCustomPrompt="1"/>
          </p:nvPr>
        </p:nvSpPr>
        <p:spPr>
          <a:xfrm>
            <a:off x="9229161" y="2709862"/>
            <a:ext cx="2696676" cy="1628776"/>
          </a:xfrm>
          <a:prstGeom prst="rect">
            <a:avLst/>
          </a:prstGeom>
        </p:spPr>
        <p:txBody>
          <a:bodyPr lIns="0" tIns="0" rIns="0" bIns="0" anchor="ctr"/>
          <a:lstStyle>
            <a:lvl1pPr marL="342900" indent="-342900">
              <a:buClr>
                <a:schemeClr val="bg2"/>
              </a:buClr>
              <a:buSzPct val="100000"/>
              <a:buFont typeface="+mj-lt"/>
              <a:buAutoNum type="arabicPeriod"/>
              <a:defRPr lang="en-US" sz="1400" b="0" i="0" baseline="0" dirty="0">
                <a:solidFill>
                  <a:srgbClr val="470054"/>
                </a:solidFill>
                <a:latin typeface="Arial" panose="020B0604020202020204" pitchFamily="34" charset="0"/>
                <a:ea typeface="Roboto Light" charset="0"/>
                <a:cs typeface="Arial" panose="020B0604020202020204" pitchFamily="34" charset="0"/>
              </a:defRPr>
            </a:lvl1pPr>
          </a:lstStyle>
          <a:p>
            <a:pPr marL="0" lvl="0" indent="0">
              <a:lnSpc>
                <a:spcPct val="150000"/>
              </a:lnSpc>
              <a:buNone/>
            </a:pPr>
            <a:r>
              <a:rPr lang="en-US" dirty="0"/>
              <a:t>Number List</a:t>
            </a:r>
          </a:p>
        </p:txBody>
      </p:sp>
      <p:sp>
        <p:nvSpPr>
          <p:cNvPr id="22" name="Текст 3">
            <a:extLst>
              <a:ext uri="{FF2B5EF4-FFF2-40B4-BE49-F238E27FC236}">
                <a16:creationId xmlns:a16="http://schemas.microsoft.com/office/drawing/2014/main" id="{030A0324-EBD5-4E7F-B5AA-918900E37337}"/>
              </a:ext>
            </a:extLst>
          </p:cNvPr>
          <p:cNvSpPr>
            <a:spLocks noGrp="1"/>
          </p:cNvSpPr>
          <p:nvPr>
            <p:ph type="body" sz="quarter" idx="51" hasCustomPrompt="1"/>
          </p:nvPr>
        </p:nvSpPr>
        <p:spPr>
          <a:xfrm>
            <a:off x="9229161" y="4538663"/>
            <a:ext cx="2696676" cy="1423987"/>
          </a:xfrm>
          <a:prstGeom prst="rect">
            <a:avLst/>
          </a:prstGeom>
        </p:spPr>
        <p:txBody>
          <a:bodyPr lIns="0" tIns="0" rIns="0" bIns="0" anchor="ctr"/>
          <a:lstStyle>
            <a:lvl1pPr marL="457121" indent="-457121">
              <a:buClr>
                <a:schemeClr val="bg2"/>
              </a:buClr>
              <a:buSzPct val="150000"/>
              <a:buFont typeface="Arial" panose="020B0604020202020204" pitchFamily="34" charset="0"/>
              <a:buChar char="•"/>
              <a:defRPr lang="en-US" sz="1400" b="0" i="0" baseline="0" dirty="0">
                <a:solidFill>
                  <a:srgbClr val="470054"/>
                </a:solidFill>
                <a:latin typeface="Arial" panose="020B0604020202020204" pitchFamily="34" charset="0"/>
                <a:ea typeface="Roboto Light" charset="0"/>
                <a:cs typeface="Arial" panose="020B0604020202020204" pitchFamily="34" charset="0"/>
              </a:defRPr>
            </a:lvl1pPr>
          </a:lstStyle>
          <a:p>
            <a:pPr marL="0" lvl="0" indent="0">
              <a:lnSpc>
                <a:spcPct val="150000"/>
              </a:lnSpc>
              <a:buNone/>
            </a:pPr>
            <a:r>
              <a:rPr lang="en-US" dirty="0"/>
              <a:t>Bullet list</a:t>
            </a:r>
          </a:p>
        </p:txBody>
      </p:sp>
      <p:sp>
        <p:nvSpPr>
          <p:cNvPr id="34" name="Номер слайда 1">
            <a:extLst>
              <a:ext uri="{FF2B5EF4-FFF2-40B4-BE49-F238E27FC236}">
                <a16:creationId xmlns:a16="http://schemas.microsoft.com/office/drawing/2014/main" id="{7D836757-8571-41E1-98F0-D64CC65BA323}"/>
              </a:ext>
            </a:extLst>
          </p:cNvPr>
          <p:cNvSpPr txBox="1">
            <a:spLocks/>
          </p:cNvSpPr>
          <p:nvPr userDrawn="1"/>
        </p:nvSpPr>
        <p:spPr>
          <a:xfrm>
            <a:off x="227730" y="6267860"/>
            <a:ext cx="2262822"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 I    </a:t>
            </a:r>
            <a:r>
              <a:rPr lang="en-US" sz="1100" b="1" dirty="0">
                <a:solidFill>
                  <a:schemeClr val="tx2"/>
                </a:solidFill>
                <a:latin typeface="Arial" panose="020B0604020202020204" pitchFamily="34" charset="0"/>
                <a:ea typeface="Roboto" charset="0"/>
                <a:cs typeface="Arial" panose="020B0604020202020204" pitchFamily="34" charset="0"/>
              </a:rPr>
              <a:t>Business area</a:t>
            </a:r>
            <a:endParaRPr lang="uk-UA" sz="1100" b="1" dirty="0">
              <a:solidFill>
                <a:schemeClr val="tx2"/>
              </a:solidFill>
              <a:latin typeface="Arial" panose="020B0604020202020204" pitchFamily="34" charset="0"/>
              <a:ea typeface="Roboto" charset="0"/>
              <a:cs typeface="Arial" panose="020B0604020202020204" pitchFamily="34" charset="0"/>
            </a:endParaRPr>
          </a:p>
        </p:txBody>
      </p:sp>
      <p:cxnSp>
        <p:nvCxnSpPr>
          <p:cNvPr id="15" name="Straight Connector 14">
            <a:extLst>
              <a:ext uri="{FF2B5EF4-FFF2-40B4-BE49-F238E27FC236}">
                <a16:creationId xmlns:a16="http://schemas.microsoft.com/office/drawing/2014/main" id="{6F0B016E-048C-45D2-8D7C-34306ECCAB35}"/>
              </a:ext>
            </a:extLst>
          </p:cNvPr>
          <p:cNvCxnSpPr/>
          <p:nvPr userDrawn="1"/>
        </p:nvCxnSpPr>
        <p:spPr>
          <a:xfrm>
            <a:off x="0" y="1714500"/>
            <a:ext cx="22002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A3CF8EED-6912-4967-8A34-B896BDB655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3" y="6236985"/>
            <a:ext cx="2392193" cy="359999"/>
          </a:xfrm>
          <a:prstGeom prst="rect">
            <a:avLst/>
          </a:prstGeom>
        </p:spPr>
      </p:pic>
      <p:sp>
        <p:nvSpPr>
          <p:cNvPr id="18" name="Заголовок 1">
            <a:extLst>
              <a:ext uri="{FF2B5EF4-FFF2-40B4-BE49-F238E27FC236}">
                <a16:creationId xmlns:a16="http://schemas.microsoft.com/office/drawing/2014/main" id="{FD8D0795-0638-472A-BEA3-7E2B0E456F8E}"/>
              </a:ext>
            </a:extLst>
          </p:cNvPr>
          <p:cNvSpPr>
            <a:spLocks noGrp="1"/>
          </p:cNvSpPr>
          <p:nvPr>
            <p:ph type="title" hasCustomPrompt="1"/>
          </p:nvPr>
        </p:nvSpPr>
        <p:spPr>
          <a:xfrm>
            <a:off x="274191" y="867008"/>
            <a:ext cx="4646989"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tx2"/>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sp>
        <p:nvSpPr>
          <p:cNvPr id="19" name="Text Placeholder 2">
            <a:extLst>
              <a:ext uri="{FF2B5EF4-FFF2-40B4-BE49-F238E27FC236}">
                <a16:creationId xmlns:a16="http://schemas.microsoft.com/office/drawing/2014/main" id="{051C9E5A-E15E-467B-8EC9-8909A9E2B2FE}"/>
              </a:ext>
            </a:extLst>
          </p:cNvPr>
          <p:cNvSpPr>
            <a:spLocks noGrp="1"/>
          </p:cNvSpPr>
          <p:nvPr>
            <p:ph type="body" sz="quarter" idx="52"/>
          </p:nvPr>
        </p:nvSpPr>
        <p:spPr>
          <a:xfrm>
            <a:off x="274191" y="1991923"/>
            <a:ext cx="4467225" cy="2736850"/>
          </a:xfrm>
          <a:prstGeom prst="rect">
            <a:avLst/>
          </a:prstGeom>
        </p:spPr>
        <p:txBody>
          <a:bodyPr/>
          <a:lstStyle>
            <a:lvl1pPr marL="180975" indent="-180975" algn="l">
              <a:buClr>
                <a:schemeClr val="accent1"/>
              </a:buClr>
              <a:defRPr sz="1600">
                <a:solidFill>
                  <a:schemeClr val="tx2"/>
                </a:solidFill>
                <a:latin typeface="Arial" panose="020B0604020202020204" pitchFamily="34" charset="0"/>
                <a:cs typeface="Arial" panose="020B0604020202020204" pitchFamily="34" charset="0"/>
              </a:defRPr>
            </a:lvl1pPr>
            <a:lvl2pPr marL="896938" indent="-287338" algn="l">
              <a:buClr>
                <a:schemeClr val="accent1"/>
              </a:buClr>
              <a:defRPr sz="1600">
                <a:solidFill>
                  <a:schemeClr val="tx2"/>
                </a:solidFill>
                <a:latin typeface="Arial" panose="020B0604020202020204" pitchFamily="34" charset="0"/>
                <a:cs typeface="Arial" panose="020B0604020202020204" pitchFamily="34" charset="0"/>
              </a:defRPr>
            </a:lvl2pPr>
            <a:lvl3pPr marL="1431925" indent="-212725" algn="l">
              <a:buClr>
                <a:schemeClr val="accent1"/>
              </a:buClr>
              <a:defRPr sz="1600">
                <a:solidFill>
                  <a:schemeClr val="tx2"/>
                </a:solidFill>
                <a:latin typeface="Arial" panose="020B0604020202020204" pitchFamily="34" charset="0"/>
                <a:cs typeface="Arial" panose="020B0604020202020204" pitchFamily="34" charset="0"/>
              </a:defRPr>
            </a:lvl3pPr>
            <a:lvl4pPr marL="2062163" indent="-233363" algn="l">
              <a:buClr>
                <a:schemeClr val="accent1"/>
              </a:buClr>
              <a:defRPr sz="1600">
                <a:solidFill>
                  <a:schemeClr val="tx2"/>
                </a:solidFill>
                <a:latin typeface="Arial" panose="020B0604020202020204" pitchFamily="34" charset="0"/>
                <a:cs typeface="Arial" panose="020B0604020202020204" pitchFamily="34" charset="0"/>
              </a:defRPr>
            </a:lvl4pPr>
            <a:lvl5pPr marL="2690813" indent="-252413" algn="l">
              <a:buClr>
                <a:schemeClr val="accent1"/>
              </a:buClr>
              <a:defRPr sz="16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328057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x4 images - vertical - purple">
    <p:bg>
      <p:bgPr>
        <a:solidFill>
          <a:schemeClr val="tx2"/>
        </a:solidFill>
        <a:effectLst/>
      </p:bgPr>
    </p:bg>
    <p:spTree>
      <p:nvGrpSpPr>
        <p:cNvPr id="1" name=""/>
        <p:cNvGrpSpPr/>
        <p:nvPr/>
      </p:nvGrpSpPr>
      <p:grpSpPr>
        <a:xfrm>
          <a:off x="0" y="0"/>
          <a:ext cx="0" cy="0"/>
          <a:chOff x="0" y="0"/>
          <a:chExt cx="0" cy="0"/>
        </a:xfrm>
      </p:grpSpPr>
      <p:sp>
        <p:nvSpPr>
          <p:cNvPr id="12" name="Рисунок 21">
            <a:extLst>
              <a:ext uri="{FF2B5EF4-FFF2-40B4-BE49-F238E27FC236}">
                <a16:creationId xmlns:a16="http://schemas.microsoft.com/office/drawing/2014/main" id="{1103D3A5-79A8-4727-B2CF-9683D0ECE66C}"/>
              </a:ext>
            </a:extLst>
          </p:cNvPr>
          <p:cNvSpPr>
            <a:spLocks noGrp="1"/>
          </p:cNvSpPr>
          <p:nvPr>
            <p:ph type="pic" sz="quarter" idx="46"/>
          </p:nvPr>
        </p:nvSpPr>
        <p:spPr>
          <a:xfrm>
            <a:off x="6096000" y="0"/>
            <a:ext cx="2914650" cy="2505076"/>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13" name="Рисунок 21">
            <a:extLst>
              <a:ext uri="{FF2B5EF4-FFF2-40B4-BE49-F238E27FC236}">
                <a16:creationId xmlns:a16="http://schemas.microsoft.com/office/drawing/2014/main" id="{41874059-BAB8-4E76-A3FC-7A7E8695A3CD}"/>
              </a:ext>
            </a:extLst>
          </p:cNvPr>
          <p:cNvSpPr>
            <a:spLocks noGrp="1"/>
          </p:cNvSpPr>
          <p:nvPr>
            <p:ph type="pic" sz="quarter" idx="47"/>
          </p:nvPr>
        </p:nvSpPr>
        <p:spPr>
          <a:xfrm>
            <a:off x="6096000" y="4543425"/>
            <a:ext cx="2914650" cy="2314576"/>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14" name="Рисунок 21">
            <a:extLst>
              <a:ext uri="{FF2B5EF4-FFF2-40B4-BE49-F238E27FC236}">
                <a16:creationId xmlns:a16="http://schemas.microsoft.com/office/drawing/2014/main" id="{79FD7808-FB0F-4E03-A50C-4C5BA706F499}"/>
              </a:ext>
            </a:extLst>
          </p:cNvPr>
          <p:cNvSpPr>
            <a:spLocks noGrp="1"/>
          </p:cNvSpPr>
          <p:nvPr>
            <p:ph type="pic" sz="quarter" idx="48"/>
          </p:nvPr>
        </p:nvSpPr>
        <p:spPr>
          <a:xfrm>
            <a:off x="6096000" y="2709863"/>
            <a:ext cx="2914650" cy="1628775"/>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20" name="Текст 3">
            <a:extLst>
              <a:ext uri="{FF2B5EF4-FFF2-40B4-BE49-F238E27FC236}">
                <a16:creationId xmlns:a16="http://schemas.microsoft.com/office/drawing/2014/main" id="{7C2CDD6B-B988-4EDA-BE8E-6E4043D0418A}"/>
              </a:ext>
            </a:extLst>
          </p:cNvPr>
          <p:cNvSpPr>
            <a:spLocks noGrp="1"/>
          </p:cNvSpPr>
          <p:nvPr>
            <p:ph type="body" sz="quarter" idx="49" hasCustomPrompt="1"/>
          </p:nvPr>
        </p:nvSpPr>
        <p:spPr>
          <a:xfrm>
            <a:off x="9229161" y="185738"/>
            <a:ext cx="2696676" cy="2133600"/>
          </a:xfrm>
          <a:prstGeom prst="rect">
            <a:avLst/>
          </a:prstGeom>
        </p:spPr>
        <p:txBody>
          <a:bodyPr lIns="0" tIns="0" rIns="0" bIns="0" anchor="ctr"/>
          <a:lstStyle>
            <a:lvl1pPr marL="457121" indent="-457121" defTabSz="720000">
              <a:lnSpc>
                <a:spcPct val="150000"/>
              </a:lnSpc>
              <a:spcBef>
                <a:spcPts val="0"/>
              </a:spcBef>
              <a:buClr>
                <a:schemeClr val="bg2"/>
              </a:buClr>
              <a:buSzPct val="150000"/>
              <a:buFont typeface="Arial" panose="020B0604020202020204" pitchFamily="34" charset="0"/>
              <a:buChar char="•"/>
              <a:defRPr lang="en-US" sz="1400" b="0" i="0" baseline="0" dirty="0">
                <a:solidFill>
                  <a:schemeClr val="bg1"/>
                </a:solidFill>
                <a:latin typeface="Arial" panose="020B0604020202020204" pitchFamily="34" charset="0"/>
                <a:ea typeface="Roboto Light" panose="02000000000000000000" pitchFamily="2" charset="0"/>
                <a:cs typeface="Arial" panose="020B0604020202020204" pitchFamily="34" charset="0"/>
              </a:defRPr>
            </a:lvl1pPr>
          </a:lstStyle>
          <a:p>
            <a:pPr marL="0" lvl="0" indent="0">
              <a:lnSpc>
                <a:spcPct val="150000"/>
              </a:lnSpc>
              <a:buNone/>
            </a:pPr>
            <a:r>
              <a:rPr lang="en-US" dirty="0"/>
              <a:t>Bullet list</a:t>
            </a:r>
          </a:p>
        </p:txBody>
      </p:sp>
      <p:sp>
        <p:nvSpPr>
          <p:cNvPr id="21" name="Текст 3">
            <a:extLst>
              <a:ext uri="{FF2B5EF4-FFF2-40B4-BE49-F238E27FC236}">
                <a16:creationId xmlns:a16="http://schemas.microsoft.com/office/drawing/2014/main" id="{48DCFFC7-9C34-488F-86E5-0EF61B047A33}"/>
              </a:ext>
            </a:extLst>
          </p:cNvPr>
          <p:cNvSpPr>
            <a:spLocks noGrp="1"/>
          </p:cNvSpPr>
          <p:nvPr>
            <p:ph type="body" sz="quarter" idx="50" hasCustomPrompt="1"/>
          </p:nvPr>
        </p:nvSpPr>
        <p:spPr>
          <a:xfrm>
            <a:off x="9229161" y="2709862"/>
            <a:ext cx="2696676" cy="1628776"/>
          </a:xfrm>
          <a:prstGeom prst="rect">
            <a:avLst/>
          </a:prstGeom>
        </p:spPr>
        <p:txBody>
          <a:bodyPr lIns="0" tIns="0" rIns="0" bIns="0" anchor="ctr"/>
          <a:lstStyle>
            <a:lvl1pPr marL="342900" indent="-342900">
              <a:buClr>
                <a:schemeClr val="bg2"/>
              </a:buClr>
              <a:buSzPct val="100000"/>
              <a:buFont typeface="+mj-lt"/>
              <a:buAutoNum type="arabicPeriod"/>
              <a:defRPr lang="en-US" sz="1400" b="0" i="0" baseline="0" dirty="0">
                <a:solidFill>
                  <a:schemeClr val="bg1"/>
                </a:solidFill>
                <a:latin typeface="Arial" panose="020B0604020202020204" pitchFamily="34" charset="0"/>
                <a:ea typeface="Roboto Light" charset="0"/>
                <a:cs typeface="Arial" panose="020B0604020202020204" pitchFamily="34" charset="0"/>
              </a:defRPr>
            </a:lvl1pPr>
          </a:lstStyle>
          <a:p>
            <a:pPr marL="0" lvl="0" indent="0">
              <a:lnSpc>
                <a:spcPct val="150000"/>
              </a:lnSpc>
              <a:buNone/>
            </a:pPr>
            <a:r>
              <a:rPr lang="en-US" dirty="0"/>
              <a:t>Number List</a:t>
            </a:r>
          </a:p>
        </p:txBody>
      </p:sp>
      <p:sp>
        <p:nvSpPr>
          <p:cNvPr id="22" name="Текст 3">
            <a:extLst>
              <a:ext uri="{FF2B5EF4-FFF2-40B4-BE49-F238E27FC236}">
                <a16:creationId xmlns:a16="http://schemas.microsoft.com/office/drawing/2014/main" id="{030A0324-EBD5-4E7F-B5AA-918900E37337}"/>
              </a:ext>
            </a:extLst>
          </p:cNvPr>
          <p:cNvSpPr>
            <a:spLocks noGrp="1"/>
          </p:cNvSpPr>
          <p:nvPr>
            <p:ph type="body" sz="quarter" idx="51" hasCustomPrompt="1"/>
          </p:nvPr>
        </p:nvSpPr>
        <p:spPr>
          <a:xfrm>
            <a:off x="9229161" y="4538663"/>
            <a:ext cx="2696676" cy="1423987"/>
          </a:xfrm>
          <a:prstGeom prst="rect">
            <a:avLst/>
          </a:prstGeom>
        </p:spPr>
        <p:txBody>
          <a:bodyPr lIns="0" tIns="0" rIns="0" bIns="0" anchor="ctr"/>
          <a:lstStyle>
            <a:lvl1pPr marL="457121" indent="-457121">
              <a:buClr>
                <a:schemeClr val="bg2"/>
              </a:buClr>
              <a:buSzPct val="150000"/>
              <a:buFont typeface="Arial" panose="020B0604020202020204" pitchFamily="34" charset="0"/>
              <a:buChar char="•"/>
              <a:defRPr lang="en-US" sz="1400" b="0" i="0" baseline="0" dirty="0">
                <a:solidFill>
                  <a:schemeClr val="bg1"/>
                </a:solidFill>
                <a:latin typeface="Arial" panose="020B0604020202020204" pitchFamily="34" charset="0"/>
                <a:ea typeface="Roboto Light" charset="0"/>
                <a:cs typeface="Arial" panose="020B0604020202020204" pitchFamily="34" charset="0"/>
              </a:defRPr>
            </a:lvl1pPr>
          </a:lstStyle>
          <a:p>
            <a:pPr marL="0" lvl="0" indent="0">
              <a:lnSpc>
                <a:spcPct val="150000"/>
              </a:lnSpc>
              <a:buNone/>
            </a:pPr>
            <a:r>
              <a:rPr lang="en-US" dirty="0"/>
              <a:t>Bullet list</a:t>
            </a:r>
          </a:p>
        </p:txBody>
      </p:sp>
      <p:cxnSp>
        <p:nvCxnSpPr>
          <p:cNvPr id="15" name="Straight Connector 14">
            <a:extLst>
              <a:ext uri="{FF2B5EF4-FFF2-40B4-BE49-F238E27FC236}">
                <a16:creationId xmlns:a16="http://schemas.microsoft.com/office/drawing/2014/main" id="{6F0B016E-048C-45D2-8D7C-34306ECCAB35}"/>
              </a:ext>
            </a:extLst>
          </p:cNvPr>
          <p:cNvCxnSpPr/>
          <p:nvPr userDrawn="1"/>
        </p:nvCxnSpPr>
        <p:spPr>
          <a:xfrm>
            <a:off x="0" y="1714500"/>
            <a:ext cx="22002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Номер слайда 1">
            <a:extLst>
              <a:ext uri="{FF2B5EF4-FFF2-40B4-BE49-F238E27FC236}">
                <a16:creationId xmlns:a16="http://schemas.microsoft.com/office/drawing/2014/main" id="{3D1016A6-C119-417F-9163-40C50006DE40}"/>
              </a:ext>
            </a:extLst>
          </p:cNvPr>
          <p:cNvSpPr txBox="1">
            <a:spLocks/>
          </p:cNvSpPr>
          <p:nvPr userDrawn="1"/>
        </p:nvSpPr>
        <p:spPr>
          <a:xfrm>
            <a:off x="227730" y="6267860"/>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I </a:t>
            </a:r>
            <a:r>
              <a:rPr lang="en-US" sz="1100" dirty="0">
                <a:solidFill>
                  <a:schemeClr val="bg1"/>
                </a:solidFill>
                <a:latin typeface="Arial" panose="020B0604020202020204" pitchFamily="34" charset="0"/>
                <a:ea typeface="Roboto" charset="0"/>
                <a:cs typeface="Arial" panose="020B0604020202020204" pitchFamily="34" charset="0"/>
              </a:rPr>
              <a:t>   </a:t>
            </a:r>
            <a:r>
              <a:rPr lang="en-US" sz="1100" b="1" dirty="0">
                <a:solidFill>
                  <a:schemeClr val="bg1"/>
                </a:solidFill>
                <a:latin typeface="Arial" panose="020B0604020202020204" pitchFamily="34" charset="0"/>
                <a:ea typeface="Roboto" charset="0"/>
                <a:cs typeface="Arial" panose="020B0604020202020204" pitchFamily="34" charset="0"/>
              </a:rPr>
              <a:t>Business area</a:t>
            </a:r>
            <a:endParaRPr lang="uk-UA" sz="1100" b="1" dirty="0">
              <a:solidFill>
                <a:schemeClr val="bg1"/>
              </a:solidFill>
              <a:latin typeface="Arial" panose="020B0604020202020204" pitchFamily="34" charset="0"/>
              <a:ea typeface="Roboto" charset="0"/>
              <a:cs typeface="Arial" panose="020B0604020202020204" pitchFamily="34" charset="0"/>
            </a:endParaRPr>
          </a:p>
        </p:txBody>
      </p:sp>
      <p:pic>
        <p:nvPicPr>
          <p:cNvPr id="18" name="Picture 17">
            <a:extLst>
              <a:ext uri="{FF2B5EF4-FFF2-40B4-BE49-F238E27FC236}">
                <a16:creationId xmlns:a16="http://schemas.microsoft.com/office/drawing/2014/main" id="{09D5F605-19FC-47E2-B5E7-67AAADE0314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3" y="6236985"/>
            <a:ext cx="2392193" cy="359998"/>
          </a:xfrm>
          <a:prstGeom prst="rect">
            <a:avLst/>
          </a:prstGeom>
        </p:spPr>
      </p:pic>
      <p:sp>
        <p:nvSpPr>
          <p:cNvPr id="17" name="Заголовок 1">
            <a:extLst>
              <a:ext uri="{FF2B5EF4-FFF2-40B4-BE49-F238E27FC236}">
                <a16:creationId xmlns:a16="http://schemas.microsoft.com/office/drawing/2014/main" id="{1164CC5F-2C1A-4D91-AC11-0FDE7867DEBC}"/>
              </a:ext>
            </a:extLst>
          </p:cNvPr>
          <p:cNvSpPr>
            <a:spLocks noGrp="1"/>
          </p:cNvSpPr>
          <p:nvPr>
            <p:ph type="title" hasCustomPrompt="1"/>
          </p:nvPr>
        </p:nvSpPr>
        <p:spPr>
          <a:xfrm>
            <a:off x="273701" y="867008"/>
            <a:ext cx="4646989"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bg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Name of your slide</a:t>
            </a:r>
            <a:endParaRPr lang="ru-RU" dirty="0"/>
          </a:p>
        </p:txBody>
      </p:sp>
      <p:sp>
        <p:nvSpPr>
          <p:cNvPr id="19" name="Text Placeholder 2">
            <a:extLst>
              <a:ext uri="{FF2B5EF4-FFF2-40B4-BE49-F238E27FC236}">
                <a16:creationId xmlns:a16="http://schemas.microsoft.com/office/drawing/2014/main" id="{43EBE705-FD4C-49E4-B4FA-7CCD4826CFD6}"/>
              </a:ext>
            </a:extLst>
          </p:cNvPr>
          <p:cNvSpPr>
            <a:spLocks noGrp="1"/>
          </p:cNvSpPr>
          <p:nvPr>
            <p:ph type="body" sz="quarter" idx="52"/>
          </p:nvPr>
        </p:nvSpPr>
        <p:spPr>
          <a:xfrm>
            <a:off x="272991" y="1991923"/>
            <a:ext cx="4467225" cy="2736850"/>
          </a:xfrm>
          <a:prstGeom prst="rect">
            <a:avLst/>
          </a:prstGeom>
        </p:spPr>
        <p:txBody>
          <a:bodyPr/>
          <a:lstStyle>
            <a:lvl1pPr marL="180975" indent="-180975">
              <a:defRPr sz="1600">
                <a:solidFill>
                  <a:schemeClr val="bg1"/>
                </a:solidFill>
                <a:latin typeface="Arial" panose="020B0604020202020204" pitchFamily="34" charset="0"/>
                <a:cs typeface="Arial" panose="020B0604020202020204" pitchFamily="34" charset="0"/>
              </a:defRPr>
            </a:lvl1pPr>
            <a:lvl2pPr marL="801688" indent="-192088">
              <a:defRPr sz="1600">
                <a:solidFill>
                  <a:schemeClr val="bg1"/>
                </a:solidFill>
                <a:latin typeface="Arial" panose="020B0604020202020204" pitchFamily="34" charset="0"/>
                <a:cs typeface="Arial" panose="020B0604020202020204" pitchFamily="34" charset="0"/>
              </a:defRPr>
            </a:lvl2pPr>
            <a:lvl3pPr marL="1431925" indent="-212725">
              <a:defRPr sz="1600">
                <a:solidFill>
                  <a:schemeClr val="bg1"/>
                </a:solidFill>
                <a:latin typeface="Arial" panose="020B0604020202020204" pitchFamily="34" charset="0"/>
                <a:cs typeface="Arial" panose="020B0604020202020204" pitchFamily="34" charset="0"/>
              </a:defRPr>
            </a:lvl3pPr>
            <a:lvl4pPr marL="2062163" indent="-233363">
              <a:defRPr sz="1600">
                <a:solidFill>
                  <a:schemeClr val="bg1"/>
                </a:solidFill>
                <a:latin typeface="Arial" panose="020B0604020202020204" pitchFamily="34" charset="0"/>
                <a:cs typeface="Arial" panose="020B0604020202020204" pitchFamily="34" charset="0"/>
              </a:defRPr>
            </a:lvl4pPr>
            <a:lvl5pPr marL="2690813" indent="-252413">
              <a:defRPr sz="16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9282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ening - white cav - white">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AA41C7D-87D4-43A5-A46C-287254C9E6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11253" y="513013"/>
            <a:ext cx="1769494" cy="1169865"/>
          </a:xfrm>
          <a:prstGeom prst="rect">
            <a:avLst/>
          </a:prstGeom>
        </p:spPr>
      </p:pic>
      <p:sp>
        <p:nvSpPr>
          <p:cNvPr id="12" name="TextBox 11">
            <a:extLst>
              <a:ext uri="{FF2B5EF4-FFF2-40B4-BE49-F238E27FC236}">
                <a16:creationId xmlns:a16="http://schemas.microsoft.com/office/drawing/2014/main" id="{4879AEE2-4790-4A75-ACCF-4F37D3D34D82}"/>
              </a:ext>
            </a:extLst>
          </p:cNvPr>
          <p:cNvSpPr txBox="1"/>
          <p:nvPr userDrawn="1"/>
        </p:nvSpPr>
        <p:spPr>
          <a:xfrm>
            <a:off x="0" y="6246003"/>
            <a:ext cx="12192000" cy="611997"/>
          </a:xfrm>
          <a:prstGeom prst="rect">
            <a:avLst/>
          </a:prstGeom>
          <a:solidFill>
            <a:schemeClr val="tx2"/>
          </a:solidFill>
        </p:spPr>
        <p:txBody>
          <a:bodyPr wrap="square" rtlCol="0" anchor="ctr">
            <a:noAutofit/>
          </a:bodyPr>
          <a:lstStyle/>
          <a:p>
            <a:pPr marL="0" marR="0" lvl="0" indent="0" algn="ctr" defTabSz="121901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This is for financial adviser use only and shouldn’t be relied upon by any other person.</a:t>
            </a:r>
          </a:p>
        </p:txBody>
      </p:sp>
      <p:sp>
        <p:nvSpPr>
          <p:cNvPr id="14" name="Номер слайда 1">
            <a:extLst>
              <a:ext uri="{FF2B5EF4-FFF2-40B4-BE49-F238E27FC236}">
                <a16:creationId xmlns:a16="http://schemas.microsoft.com/office/drawing/2014/main" id="{D415BDE2-25C2-4BEE-B88E-B9062B410B70}"/>
              </a:ext>
            </a:extLst>
          </p:cNvPr>
          <p:cNvSpPr txBox="1">
            <a:spLocks/>
          </p:cNvSpPr>
          <p:nvPr userDrawn="1"/>
        </p:nvSpPr>
        <p:spPr>
          <a:xfrm>
            <a:off x="227730" y="5751622"/>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  I</a:t>
            </a:r>
            <a:endParaRPr lang="uk-UA" sz="1100" b="1" dirty="0">
              <a:solidFill>
                <a:schemeClr val="tx2"/>
              </a:solidFill>
              <a:latin typeface="Arial" panose="020B0604020202020204" pitchFamily="34" charset="0"/>
              <a:ea typeface="Roboto" charset="0"/>
              <a:cs typeface="Arial" panose="020B0604020202020204" pitchFamily="34" charset="0"/>
            </a:endParaRPr>
          </a:p>
        </p:txBody>
      </p:sp>
      <p:sp>
        <p:nvSpPr>
          <p:cNvPr id="9" name="Заголовок 1">
            <a:extLst>
              <a:ext uri="{FF2B5EF4-FFF2-40B4-BE49-F238E27FC236}">
                <a16:creationId xmlns:a16="http://schemas.microsoft.com/office/drawing/2014/main" id="{9B5B557E-2949-4BE7-ADBE-7899FFFFFC0F}"/>
              </a:ext>
            </a:extLst>
          </p:cNvPr>
          <p:cNvSpPr>
            <a:spLocks noGrp="1"/>
          </p:cNvSpPr>
          <p:nvPr>
            <p:ph type="title" hasCustomPrompt="1"/>
          </p:nvPr>
        </p:nvSpPr>
        <p:spPr>
          <a:xfrm>
            <a:off x="2649262" y="2576979"/>
            <a:ext cx="6884002" cy="672277"/>
          </a:xfrm>
          <a:prstGeom prst="rect">
            <a:avLst/>
          </a:prstGeom>
        </p:spPr>
        <p:txBody>
          <a:bodyPr>
            <a:noAutofit/>
          </a:bodyPr>
          <a:lstStyle>
            <a:lvl1pPr marL="0" marR="0" indent="0" algn="ctr" defTabSz="1218987" rtl="0" eaLnBrk="1" fontAlgn="auto" latinLnBrk="0" hangingPunct="1">
              <a:lnSpc>
                <a:spcPct val="100000"/>
              </a:lnSpc>
              <a:spcBef>
                <a:spcPct val="0"/>
              </a:spcBef>
              <a:spcAft>
                <a:spcPts val="0"/>
              </a:spcAft>
              <a:buClrTx/>
              <a:buSzTx/>
              <a:buFontTx/>
              <a:buNone/>
              <a:tabLst>
                <a:tab pos="1820453" algn="l"/>
              </a:tabLst>
              <a:defRPr sz="3299" b="1" i="0" baseline="0">
                <a:solidFill>
                  <a:schemeClr val="tx2"/>
                </a:solidFill>
                <a:latin typeface="Arial Black" panose="020B0A04020102020204" pitchFamily="34" charset="0"/>
                <a:ea typeface="Roboto Black" panose="02000000000000000000" pitchFamily="2" charset="0"/>
                <a:cs typeface="Arial Black" panose="020B0A04020102020204" pitchFamily="34" charset="0"/>
              </a:defRPr>
            </a:lvl1pPr>
          </a:lstStyle>
          <a:p>
            <a:r>
              <a:rPr lang="en-US" dirty="0"/>
              <a:t>Name of your slide deck</a:t>
            </a:r>
            <a:endParaRPr lang="ru-RU" dirty="0"/>
          </a:p>
        </p:txBody>
      </p:sp>
      <p:sp>
        <p:nvSpPr>
          <p:cNvPr id="10" name="Text Placeholder 7">
            <a:extLst>
              <a:ext uri="{FF2B5EF4-FFF2-40B4-BE49-F238E27FC236}">
                <a16:creationId xmlns:a16="http://schemas.microsoft.com/office/drawing/2014/main" id="{D7E32F18-D118-44E7-B561-8A7A846053EB}"/>
              </a:ext>
            </a:extLst>
          </p:cNvPr>
          <p:cNvSpPr>
            <a:spLocks noGrp="1"/>
          </p:cNvSpPr>
          <p:nvPr>
            <p:ph type="body" sz="quarter" idx="11" hasCustomPrompt="1"/>
          </p:nvPr>
        </p:nvSpPr>
        <p:spPr>
          <a:xfrm>
            <a:off x="2253943" y="3202844"/>
            <a:ext cx="7674641" cy="393997"/>
          </a:xfrm>
          <a:prstGeom prst="rect">
            <a:avLst/>
          </a:prstGeom>
        </p:spPr>
        <p:txBody>
          <a:bodyPr/>
          <a:lstStyle>
            <a:lvl1pPr marL="0" indent="0" algn="ctr">
              <a:buNone/>
              <a:defRPr sz="2200">
                <a:solidFill>
                  <a:schemeClr val="tx2"/>
                </a:solidFill>
                <a:latin typeface="Arial" panose="020B0604020202020204" pitchFamily="34" charset="0"/>
                <a:cs typeface="Arial" panose="020B0604020202020204" pitchFamily="34" charset="0"/>
              </a:defRPr>
            </a:lvl1pPr>
          </a:lstStyle>
          <a:p>
            <a:r>
              <a:rPr lang="en-GB" dirty="0"/>
              <a:t>sub heading for your slide deck</a:t>
            </a:r>
          </a:p>
        </p:txBody>
      </p:sp>
      <p:sp>
        <p:nvSpPr>
          <p:cNvPr id="18" name="Text Placeholder 7">
            <a:extLst>
              <a:ext uri="{FF2B5EF4-FFF2-40B4-BE49-F238E27FC236}">
                <a16:creationId xmlns:a16="http://schemas.microsoft.com/office/drawing/2014/main" id="{DF67FB12-597F-48DF-A6C9-E0B578A5296A}"/>
              </a:ext>
            </a:extLst>
          </p:cNvPr>
          <p:cNvSpPr>
            <a:spLocks noGrp="1"/>
          </p:cNvSpPr>
          <p:nvPr>
            <p:ph type="body" sz="quarter" idx="12" hasCustomPrompt="1"/>
          </p:nvPr>
        </p:nvSpPr>
        <p:spPr>
          <a:xfrm>
            <a:off x="2253943" y="4039524"/>
            <a:ext cx="7674641" cy="393997"/>
          </a:xfrm>
          <a:prstGeom prst="rect">
            <a:avLst/>
          </a:prstGeom>
        </p:spPr>
        <p:txBody>
          <a:bodyPr/>
          <a:lstStyle>
            <a:lvl1pPr marL="0" indent="0" algn="ctr">
              <a:buNone/>
              <a:defRPr sz="2200">
                <a:solidFill>
                  <a:schemeClr val="tx2"/>
                </a:solidFill>
                <a:latin typeface="Arial" panose="020B0604020202020204" pitchFamily="34" charset="0"/>
                <a:cs typeface="Arial" panose="020B0604020202020204" pitchFamily="34" charset="0"/>
              </a:defRPr>
            </a:lvl1pPr>
          </a:lstStyle>
          <a:p>
            <a:r>
              <a:rPr lang="en-GB" dirty="0"/>
              <a:t>Date </a:t>
            </a:r>
            <a:fld id="{6B4D56D1-2202-4A9B-A72D-ADB44F7B98A2}" type="datetime1">
              <a:rPr lang="en-GB" smtClean="0"/>
              <a:pPr/>
              <a:t>23/10/2020</a:t>
            </a:fld>
            <a:endParaRPr lang="en-GB" dirty="0"/>
          </a:p>
        </p:txBody>
      </p:sp>
      <p:cxnSp>
        <p:nvCxnSpPr>
          <p:cNvPr id="15" name="Straight Connector 14">
            <a:extLst>
              <a:ext uri="{FF2B5EF4-FFF2-40B4-BE49-F238E27FC236}">
                <a16:creationId xmlns:a16="http://schemas.microsoft.com/office/drawing/2014/main" id="{1CED2CC5-E129-4652-8152-48C0029ED780}"/>
              </a:ext>
            </a:extLst>
          </p:cNvPr>
          <p:cNvCxnSpPr/>
          <p:nvPr userDrawn="1"/>
        </p:nvCxnSpPr>
        <p:spPr>
          <a:xfrm>
            <a:off x="5196000" y="3800475"/>
            <a:ext cx="1800000"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190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ata Setup 1">
    <p:spTree>
      <p:nvGrpSpPr>
        <p:cNvPr id="1" name=""/>
        <p:cNvGrpSpPr/>
        <p:nvPr/>
      </p:nvGrpSpPr>
      <p:grpSpPr>
        <a:xfrm>
          <a:off x="0" y="0"/>
          <a:ext cx="0" cy="0"/>
          <a:chOff x="0" y="0"/>
          <a:chExt cx="0" cy="0"/>
        </a:xfrm>
      </p:grpSpPr>
      <p:sp>
        <p:nvSpPr>
          <p:cNvPr id="34" name="Номер слайда 1">
            <a:extLst>
              <a:ext uri="{FF2B5EF4-FFF2-40B4-BE49-F238E27FC236}">
                <a16:creationId xmlns:a16="http://schemas.microsoft.com/office/drawing/2014/main" id="{7D836757-8571-41E1-98F0-D64CC65BA323}"/>
              </a:ext>
            </a:extLst>
          </p:cNvPr>
          <p:cNvSpPr txBox="1">
            <a:spLocks/>
          </p:cNvSpPr>
          <p:nvPr userDrawn="1"/>
        </p:nvSpPr>
        <p:spPr>
          <a:xfrm>
            <a:off x="227730" y="6267860"/>
            <a:ext cx="2262822"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 I    </a:t>
            </a:r>
            <a:r>
              <a:rPr lang="en-US" sz="1100" b="1" dirty="0">
                <a:solidFill>
                  <a:schemeClr val="tx2"/>
                </a:solidFill>
                <a:latin typeface="Arial" panose="020B0604020202020204" pitchFamily="34" charset="0"/>
                <a:ea typeface="Roboto" charset="0"/>
                <a:cs typeface="Arial" panose="020B0604020202020204" pitchFamily="34" charset="0"/>
              </a:rPr>
              <a:t>Business area</a:t>
            </a:r>
            <a:endParaRPr lang="uk-UA" sz="1100" b="1" dirty="0">
              <a:solidFill>
                <a:schemeClr val="tx2"/>
              </a:solidFill>
              <a:latin typeface="Arial" panose="020B0604020202020204" pitchFamily="34" charset="0"/>
              <a:ea typeface="Roboto" charset="0"/>
              <a:cs typeface="Arial" panose="020B0604020202020204" pitchFamily="34" charset="0"/>
            </a:endParaRPr>
          </a:p>
        </p:txBody>
      </p:sp>
      <p:cxnSp>
        <p:nvCxnSpPr>
          <p:cNvPr id="15" name="Straight Connector 14">
            <a:extLst>
              <a:ext uri="{FF2B5EF4-FFF2-40B4-BE49-F238E27FC236}">
                <a16:creationId xmlns:a16="http://schemas.microsoft.com/office/drawing/2014/main" id="{6F0B016E-048C-45D2-8D7C-34306ECCAB35}"/>
              </a:ext>
            </a:extLst>
          </p:cNvPr>
          <p:cNvCxnSpPr/>
          <p:nvPr userDrawn="1"/>
        </p:nvCxnSpPr>
        <p:spPr>
          <a:xfrm>
            <a:off x="0" y="1714500"/>
            <a:ext cx="22002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6" name="Диаграмма 10">
            <a:extLst>
              <a:ext uri="{FF2B5EF4-FFF2-40B4-BE49-F238E27FC236}">
                <a16:creationId xmlns:a16="http://schemas.microsoft.com/office/drawing/2014/main" id="{5909EBBF-599C-494C-94BF-4877B1840E37}"/>
              </a:ext>
            </a:extLst>
          </p:cNvPr>
          <p:cNvGraphicFramePr/>
          <p:nvPr userDrawn="1">
            <p:extLst>
              <p:ext uri="{D42A27DB-BD31-4B8C-83A1-F6EECF244321}">
                <p14:modId xmlns:p14="http://schemas.microsoft.com/office/powerpoint/2010/main" val="3862506629"/>
              </p:ext>
            </p:extLst>
          </p:nvPr>
        </p:nvGraphicFramePr>
        <p:xfrm>
          <a:off x="5914591" y="1185275"/>
          <a:ext cx="6011246" cy="4245705"/>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a:extLst>
              <a:ext uri="{FF2B5EF4-FFF2-40B4-BE49-F238E27FC236}">
                <a16:creationId xmlns:a16="http://schemas.microsoft.com/office/drawing/2014/main" id="{E6D90FBF-83DA-4256-AFAF-B36D675BB76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36073" y="6236985"/>
            <a:ext cx="2392193" cy="359999"/>
          </a:xfrm>
          <a:prstGeom prst="rect">
            <a:avLst/>
          </a:prstGeom>
        </p:spPr>
      </p:pic>
      <p:sp>
        <p:nvSpPr>
          <p:cNvPr id="11" name="Заголовок 1">
            <a:extLst>
              <a:ext uri="{FF2B5EF4-FFF2-40B4-BE49-F238E27FC236}">
                <a16:creationId xmlns:a16="http://schemas.microsoft.com/office/drawing/2014/main" id="{BFFD4086-6B20-47D1-8751-9CCF93DAA520}"/>
              </a:ext>
            </a:extLst>
          </p:cNvPr>
          <p:cNvSpPr>
            <a:spLocks noGrp="1"/>
          </p:cNvSpPr>
          <p:nvPr>
            <p:ph type="title" hasCustomPrompt="1"/>
          </p:nvPr>
        </p:nvSpPr>
        <p:spPr>
          <a:xfrm>
            <a:off x="274191" y="867008"/>
            <a:ext cx="4646989"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tx2"/>
                </a:solidFill>
                <a:latin typeface="Arial Black" panose="020B0A04020102020204" pitchFamily="34" charset="0"/>
                <a:ea typeface="Arial Black" panose="020B0A04020102020204" pitchFamily="34" charset="0"/>
                <a:cs typeface="Arabic Typesetting" panose="03020402040406030203" pitchFamily="66" charset="-78"/>
              </a:defRPr>
            </a:lvl1pPr>
          </a:lstStyle>
          <a:p>
            <a:r>
              <a:rPr lang="en-US" dirty="0"/>
              <a:t>Name of your slide</a:t>
            </a:r>
            <a:endParaRPr lang="ru-RU" dirty="0"/>
          </a:p>
        </p:txBody>
      </p:sp>
      <p:sp>
        <p:nvSpPr>
          <p:cNvPr id="10" name="Text Placeholder 2">
            <a:extLst>
              <a:ext uri="{FF2B5EF4-FFF2-40B4-BE49-F238E27FC236}">
                <a16:creationId xmlns:a16="http://schemas.microsoft.com/office/drawing/2014/main" id="{85AB23E0-29AD-456C-A95C-F238EDD5E09E}"/>
              </a:ext>
            </a:extLst>
          </p:cNvPr>
          <p:cNvSpPr>
            <a:spLocks noGrp="1"/>
          </p:cNvSpPr>
          <p:nvPr>
            <p:ph type="body" sz="quarter" idx="52"/>
          </p:nvPr>
        </p:nvSpPr>
        <p:spPr>
          <a:xfrm>
            <a:off x="274191" y="1991923"/>
            <a:ext cx="4467225" cy="2736850"/>
          </a:xfrm>
          <a:prstGeom prst="rect">
            <a:avLst/>
          </a:prstGeom>
        </p:spPr>
        <p:txBody>
          <a:bodyPr/>
          <a:lstStyle>
            <a:lvl1pPr marL="180975" indent="-180975" algn="l">
              <a:buClr>
                <a:schemeClr val="accent1"/>
              </a:buClr>
              <a:defRPr sz="1600">
                <a:solidFill>
                  <a:schemeClr val="tx2"/>
                </a:solidFill>
                <a:latin typeface="Arial" panose="020B0604020202020204" pitchFamily="34" charset="0"/>
                <a:cs typeface="Arial" panose="020B0604020202020204" pitchFamily="34" charset="0"/>
              </a:defRPr>
            </a:lvl1pPr>
            <a:lvl2pPr marL="896938" indent="-287338" algn="l">
              <a:buClr>
                <a:schemeClr val="accent1"/>
              </a:buClr>
              <a:defRPr sz="1600">
                <a:solidFill>
                  <a:schemeClr val="tx2"/>
                </a:solidFill>
                <a:latin typeface="Arial" panose="020B0604020202020204" pitchFamily="34" charset="0"/>
                <a:cs typeface="Arial" panose="020B0604020202020204" pitchFamily="34" charset="0"/>
              </a:defRPr>
            </a:lvl2pPr>
            <a:lvl3pPr marL="1431925" indent="-212725" algn="l">
              <a:buClr>
                <a:schemeClr val="accent1"/>
              </a:buClr>
              <a:defRPr sz="1600">
                <a:solidFill>
                  <a:schemeClr val="tx2"/>
                </a:solidFill>
                <a:latin typeface="Arial" panose="020B0604020202020204" pitchFamily="34" charset="0"/>
                <a:cs typeface="Arial" panose="020B0604020202020204" pitchFamily="34" charset="0"/>
              </a:defRPr>
            </a:lvl3pPr>
            <a:lvl4pPr marL="2062163" indent="-233363" algn="l">
              <a:buClr>
                <a:schemeClr val="accent1"/>
              </a:buClr>
              <a:defRPr sz="1600">
                <a:solidFill>
                  <a:schemeClr val="tx2"/>
                </a:solidFill>
                <a:latin typeface="Arial" panose="020B0604020202020204" pitchFamily="34" charset="0"/>
                <a:cs typeface="Arial" panose="020B0604020202020204" pitchFamily="34" charset="0"/>
              </a:defRPr>
            </a:lvl4pPr>
            <a:lvl5pPr marL="2690813" indent="-252413" algn="l">
              <a:buClr>
                <a:schemeClr val="accent1"/>
              </a:buClr>
              <a:defRPr sz="16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462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ata Setup 2">
    <p:spTree>
      <p:nvGrpSpPr>
        <p:cNvPr id="1" name=""/>
        <p:cNvGrpSpPr/>
        <p:nvPr/>
      </p:nvGrpSpPr>
      <p:grpSpPr>
        <a:xfrm>
          <a:off x="0" y="0"/>
          <a:ext cx="0" cy="0"/>
          <a:chOff x="0" y="0"/>
          <a:chExt cx="0" cy="0"/>
        </a:xfrm>
      </p:grpSpPr>
      <p:sp>
        <p:nvSpPr>
          <p:cNvPr id="34" name="Номер слайда 1">
            <a:extLst>
              <a:ext uri="{FF2B5EF4-FFF2-40B4-BE49-F238E27FC236}">
                <a16:creationId xmlns:a16="http://schemas.microsoft.com/office/drawing/2014/main" id="{7D836757-8571-41E1-98F0-D64CC65BA323}"/>
              </a:ext>
            </a:extLst>
          </p:cNvPr>
          <p:cNvSpPr txBox="1">
            <a:spLocks/>
          </p:cNvSpPr>
          <p:nvPr userDrawn="1"/>
        </p:nvSpPr>
        <p:spPr>
          <a:xfrm>
            <a:off x="227730" y="6267860"/>
            <a:ext cx="2262822"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 I    </a:t>
            </a:r>
            <a:r>
              <a:rPr lang="en-US" sz="1100" b="1" dirty="0">
                <a:solidFill>
                  <a:schemeClr val="tx2"/>
                </a:solidFill>
                <a:latin typeface="Arial" panose="020B0604020202020204" pitchFamily="34" charset="0"/>
                <a:ea typeface="Roboto" charset="0"/>
                <a:cs typeface="Arial" panose="020B0604020202020204" pitchFamily="34" charset="0"/>
              </a:rPr>
              <a:t>Business area</a:t>
            </a:r>
            <a:endParaRPr lang="uk-UA" sz="1100" b="1" dirty="0">
              <a:solidFill>
                <a:schemeClr val="tx2"/>
              </a:solidFill>
              <a:latin typeface="Arial" panose="020B0604020202020204" pitchFamily="34" charset="0"/>
              <a:ea typeface="Roboto" charset="0"/>
              <a:cs typeface="Arial" panose="020B0604020202020204" pitchFamily="34" charset="0"/>
            </a:endParaRPr>
          </a:p>
        </p:txBody>
      </p:sp>
      <p:cxnSp>
        <p:nvCxnSpPr>
          <p:cNvPr id="15" name="Straight Connector 14">
            <a:extLst>
              <a:ext uri="{FF2B5EF4-FFF2-40B4-BE49-F238E27FC236}">
                <a16:creationId xmlns:a16="http://schemas.microsoft.com/office/drawing/2014/main" id="{6F0B016E-048C-45D2-8D7C-34306ECCAB35}"/>
              </a:ext>
            </a:extLst>
          </p:cNvPr>
          <p:cNvCxnSpPr/>
          <p:nvPr userDrawn="1"/>
        </p:nvCxnSpPr>
        <p:spPr>
          <a:xfrm>
            <a:off x="0" y="1714500"/>
            <a:ext cx="220027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Chart, sunburst chart&#10;&#10;Description automatically generated">
            <a:extLst>
              <a:ext uri="{FF2B5EF4-FFF2-40B4-BE49-F238E27FC236}">
                <a16:creationId xmlns:a16="http://schemas.microsoft.com/office/drawing/2014/main" id="{E87A7F6E-6D95-4439-AD81-C32544B1E1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8901" y="819213"/>
            <a:ext cx="4858573" cy="4858573"/>
          </a:xfrm>
          <a:prstGeom prst="rect">
            <a:avLst/>
          </a:prstGeom>
        </p:spPr>
      </p:pic>
      <p:pic>
        <p:nvPicPr>
          <p:cNvPr id="8" name="Picture 7">
            <a:extLst>
              <a:ext uri="{FF2B5EF4-FFF2-40B4-BE49-F238E27FC236}">
                <a16:creationId xmlns:a16="http://schemas.microsoft.com/office/drawing/2014/main" id="{ABEC5FC4-0528-4716-93C7-D4ECBB9A3B0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536073" y="6236985"/>
            <a:ext cx="2392193" cy="359999"/>
          </a:xfrm>
          <a:prstGeom prst="rect">
            <a:avLst/>
          </a:prstGeom>
        </p:spPr>
      </p:pic>
      <p:sp>
        <p:nvSpPr>
          <p:cNvPr id="10" name="Заголовок 1">
            <a:extLst>
              <a:ext uri="{FF2B5EF4-FFF2-40B4-BE49-F238E27FC236}">
                <a16:creationId xmlns:a16="http://schemas.microsoft.com/office/drawing/2014/main" id="{63AEDBBF-46D3-48B9-9B73-123BA7E4C606}"/>
              </a:ext>
            </a:extLst>
          </p:cNvPr>
          <p:cNvSpPr>
            <a:spLocks noGrp="1"/>
          </p:cNvSpPr>
          <p:nvPr>
            <p:ph type="title" hasCustomPrompt="1"/>
          </p:nvPr>
        </p:nvSpPr>
        <p:spPr>
          <a:xfrm>
            <a:off x="274191" y="867008"/>
            <a:ext cx="4646989"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tx2"/>
                </a:solidFill>
                <a:latin typeface="Arial Black" panose="020B0A04020102020204" pitchFamily="34" charset="0"/>
                <a:ea typeface="Arial Black" panose="020B0A04020102020204" pitchFamily="34" charset="0"/>
                <a:cs typeface="Arabic Typesetting" panose="03020402040406030203" pitchFamily="66" charset="-78"/>
              </a:defRPr>
            </a:lvl1pPr>
          </a:lstStyle>
          <a:p>
            <a:r>
              <a:rPr lang="en-US" dirty="0"/>
              <a:t>Name of your slide</a:t>
            </a:r>
            <a:endParaRPr lang="ru-RU" dirty="0"/>
          </a:p>
        </p:txBody>
      </p:sp>
      <p:sp>
        <p:nvSpPr>
          <p:cNvPr id="11" name="Text Placeholder 2">
            <a:extLst>
              <a:ext uri="{FF2B5EF4-FFF2-40B4-BE49-F238E27FC236}">
                <a16:creationId xmlns:a16="http://schemas.microsoft.com/office/drawing/2014/main" id="{B9888CC6-21A8-4097-9718-B5AF29404202}"/>
              </a:ext>
            </a:extLst>
          </p:cNvPr>
          <p:cNvSpPr>
            <a:spLocks noGrp="1"/>
          </p:cNvSpPr>
          <p:nvPr>
            <p:ph type="body" sz="quarter" idx="52"/>
          </p:nvPr>
        </p:nvSpPr>
        <p:spPr>
          <a:xfrm>
            <a:off x="274191" y="1991923"/>
            <a:ext cx="4467225" cy="2736850"/>
          </a:xfrm>
          <a:prstGeom prst="rect">
            <a:avLst/>
          </a:prstGeom>
        </p:spPr>
        <p:txBody>
          <a:bodyPr/>
          <a:lstStyle>
            <a:lvl1pPr marL="180975" indent="-180975" algn="l">
              <a:buClr>
                <a:schemeClr val="accent1"/>
              </a:buClr>
              <a:defRPr sz="1600">
                <a:solidFill>
                  <a:schemeClr val="tx2"/>
                </a:solidFill>
                <a:latin typeface="Arial" panose="020B0604020202020204" pitchFamily="34" charset="0"/>
                <a:cs typeface="Arial" panose="020B0604020202020204" pitchFamily="34" charset="0"/>
              </a:defRPr>
            </a:lvl1pPr>
            <a:lvl2pPr marL="896938" indent="-287338" algn="l">
              <a:buClr>
                <a:schemeClr val="accent1"/>
              </a:buClr>
              <a:defRPr sz="1600">
                <a:solidFill>
                  <a:schemeClr val="tx2"/>
                </a:solidFill>
                <a:latin typeface="Arial" panose="020B0604020202020204" pitchFamily="34" charset="0"/>
                <a:cs typeface="Arial" panose="020B0604020202020204" pitchFamily="34" charset="0"/>
              </a:defRPr>
            </a:lvl2pPr>
            <a:lvl3pPr marL="1431925" indent="-212725" algn="l">
              <a:buClr>
                <a:schemeClr val="accent1"/>
              </a:buClr>
              <a:defRPr sz="1600">
                <a:solidFill>
                  <a:schemeClr val="tx2"/>
                </a:solidFill>
                <a:latin typeface="Arial" panose="020B0604020202020204" pitchFamily="34" charset="0"/>
                <a:cs typeface="Arial" panose="020B0604020202020204" pitchFamily="34" charset="0"/>
              </a:defRPr>
            </a:lvl3pPr>
            <a:lvl4pPr marL="2062163" indent="-233363" algn="l">
              <a:buClr>
                <a:schemeClr val="accent1"/>
              </a:buClr>
              <a:defRPr sz="1600">
                <a:solidFill>
                  <a:schemeClr val="tx2"/>
                </a:solidFill>
                <a:latin typeface="Arial" panose="020B0604020202020204" pitchFamily="34" charset="0"/>
                <a:cs typeface="Arial" panose="020B0604020202020204" pitchFamily="34" charset="0"/>
              </a:defRPr>
            </a:lvl4pPr>
            <a:lvl5pPr marL="2690813" indent="-252413" algn="l">
              <a:buClr>
                <a:schemeClr val="accent1"/>
              </a:buClr>
              <a:defRPr sz="16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195186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Opening Slide With Cave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4BE7F7-9C4D-43E4-BD4E-2195E6864B62}"/>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5" tIns="22857" rIns="45715" bIns="22857" numCol="1" spcCol="0" rtlCol="0" fromWordArt="0" anchor="ctr" anchorCtr="0" forceAA="0" compatLnSpc="1">
            <a:prstTxWarp prst="textNoShape">
              <a:avLst/>
            </a:prstTxWarp>
            <a:noAutofit/>
          </a:bodyPr>
          <a:lstStyle/>
          <a:p>
            <a:pPr marL="0" marR="0" lvl="0" indent="0" algn="ctr" defTabSz="121901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1C91C03E-961B-41B7-B710-3BF3FC9E01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11208" y="513013"/>
            <a:ext cx="1769584" cy="1169865"/>
          </a:xfrm>
          <a:prstGeom prst="rect">
            <a:avLst/>
          </a:prstGeom>
        </p:spPr>
      </p:pic>
      <p:sp>
        <p:nvSpPr>
          <p:cNvPr id="8" name="TextBox 7">
            <a:extLst>
              <a:ext uri="{FF2B5EF4-FFF2-40B4-BE49-F238E27FC236}">
                <a16:creationId xmlns:a16="http://schemas.microsoft.com/office/drawing/2014/main" id="{2464D31D-3032-4946-8D78-9EE47283D25F}"/>
              </a:ext>
            </a:extLst>
          </p:cNvPr>
          <p:cNvSpPr txBox="1"/>
          <p:nvPr userDrawn="1"/>
        </p:nvSpPr>
        <p:spPr>
          <a:xfrm>
            <a:off x="685800" y="4272341"/>
            <a:ext cx="10820400" cy="1600438"/>
          </a:xfrm>
          <a:prstGeom prst="rect">
            <a:avLst/>
          </a:prstGeom>
          <a:noFill/>
        </p:spPr>
        <p:txBody>
          <a:bodyPr wrap="square" rtlCol="0">
            <a:spAutoFit/>
          </a:bodyPr>
          <a:lstStyle/>
          <a:p>
            <a:pPr algn="ctr"/>
            <a:r>
              <a:rPr lang="en-GB" sz="1400" dirty="0">
                <a:solidFill>
                  <a:schemeClr val="bg1"/>
                </a:solidFill>
                <a:latin typeface="Arial" panose="020B0604020202020204" pitchFamily="34" charset="0"/>
                <a:cs typeface="Arial" panose="020B0604020202020204" pitchFamily="34" charset="0"/>
              </a:rPr>
              <a:t>The Royal London Mutual Insurance Society Limited is authorised by the Prudential Regulation Authority and regulated by the Financial Conduct Authority and the Prudential Regulation Authority. The firm is on the Financial Services Register, registration number 117672. Registered in England and Wales number 99064. Registered office: 55 Gracechurch Street, London EC3V 0RL.</a:t>
            </a:r>
          </a:p>
          <a:p>
            <a:pPr algn="ctr"/>
            <a:endParaRPr lang="en-GB" sz="1400" dirty="0">
              <a:solidFill>
                <a:schemeClr val="bg1"/>
              </a:solidFill>
              <a:latin typeface="Arial" panose="020B0604020202020204" pitchFamily="34" charset="0"/>
              <a:cs typeface="Arial" panose="020B0604020202020204" pitchFamily="34" charset="0"/>
            </a:endParaRPr>
          </a:p>
          <a:p>
            <a:pPr algn="ctr"/>
            <a:r>
              <a:rPr lang="en-GB" sz="1400" dirty="0">
                <a:solidFill>
                  <a:schemeClr val="bg1"/>
                </a:solidFill>
                <a:latin typeface="Arial" panose="020B0604020202020204" pitchFamily="34" charset="0"/>
                <a:cs typeface="Arial" panose="020B0604020202020204" pitchFamily="34" charset="0"/>
              </a:rPr>
              <a:t>Royal London Marketing Limited is authorised and regulated by the Financial Conduct Authority and introduces Royal London’s customers to other insurance companies. The firm is on the Financial Services Register, registration number 302391. Registered in England and Wales number 4414137. Registered office: 55 Gracechurch Street, London EC3V 0RL.</a:t>
            </a:r>
          </a:p>
        </p:txBody>
      </p:sp>
      <p:sp>
        <p:nvSpPr>
          <p:cNvPr id="11" name="Заголовок 1">
            <a:extLst>
              <a:ext uri="{FF2B5EF4-FFF2-40B4-BE49-F238E27FC236}">
                <a16:creationId xmlns:a16="http://schemas.microsoft.com/office/drawing/2014/main" id="{9501362B-18AA-4D85-84E4-F632E2505AC4}"/>
              </a:ext>
            </a:extLst>
          </p:cNvPr>
          <p:cNvSpPr>
            <a:spLocks noGrp="1"/>
          </p:cNvSpPr>
          <p:nvPr>
            <p:ph type="title" hasCustomPrompt="1"/>
          </p:nvPr>
        </p:nvSpPr>
        <p:spPr>
          <a:xfrm>
            <a:off x="1248485" y="3429000"/>
            <a:ext cx="10078248" cy="517042"/>
          </a:xfrm>
          <a:prstGeom prst="rect">
            <a:avLst/>
          </a:prstGeom>
        </p:spPr>
        <p:txBody>
          <a:bodyPr lIns="0" tIns="0" rIns="0" bIns="0">
            <a:noAutofit/>
          </a:bodyPr>
          <a:lstStyle>
            <a:lvl1pPr marL="0" marR="0" indent="0" algn="ctr"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bg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Thank you</a:t>
            </a:r>
            <a:endParaRPr lang="ru-RU" dirty="0"/>
          </a:p>
        </p:txBody>
      </p:sp>
      <p:sp>
        <p:nvSpPr>
          <p:cNvPr id="9" name="TextBox 8">
            <a:extLst>
              <a:ext uri="{FF2B5EF4-FFF2-40B4-BE49-F238E27FC236}">
                <a16:creationId xmlns:a16="http://schemas.microsoft.com/office/drawing/2014/main" id="{EA1708DC-46C6-46F2-BEE7-BF95F62093D2}"/>
              </a:ext>
            </a:extLst>
          </p:cNvPr>
          <p:cNvSpPr txBox="1"/>
          <p:nvPr userDrawn="1"/>
        </p:nvSpPr>
        <p:spPr>
          <a:xfrm>
            <a:off x="685800" y="6285480"/>
            <a:ext cx="23241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June 2022</a:t>
            </a:r>
          </a:p>
        </p:txBody>
      </p:sp>
      <p:sp>
        <p:nvSpPr>
          <p:cNvPr id="13" name="TextBox 12">
            <a:extLst>
              <a:ext uri="{FF2B5EF4-FFF2-40B4-BE49-F238E27FC236}">
                <a16:creationId xmlns:a16="http://schemas.microsoft.com/office/drawing/2014/main" id="{C2792375-B085-407F-9281-47AF6CDC59BC}"/>
              </a:ext>
            </a:extLst>
          </p:cNvPr>
          <p:cNvSpPr txBox="1"/>
          <p:nvPr userDrawn="1"/>
        </p:nvSpPr>
        <p:spPr>
          <a:xfrm>
            <a:off x="9182100" y="6322145"/>
            <a:ext cx="2324100"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PRP8PN0081 </a:t>
            </a:r>
          </a:p>
        </p:txBody>
      </p:sp>
      <p:cxnSp>
        <p:nvCxnSpPr>
          <p:cNvPr id="15" name="Straight Connector 14">
            <a:extLst>
              <a:ext uri="{FF2B5EF4-FFF2-40B4-BE49-F238E27FC236}">
                <a16:creationId xmlns:a16="http://schemas.microsoft.com/office/drawing/2014/main" id="{39C3EDC8-3250-4BBA-803C-B8101F65F018}"/>
              </a:ext>
            </a:extLst>
          </p:cNvPr>
          <p:cNvCxnSpPr/>
          <p:nvPr userDrawn="1"/>
        </p:nvCxnSpPr>
        <p:spPr>
          <a:xfrm>
            <a:off x="5196000" y="4100513"/>
            <a:ext cx="1800000"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9285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lank purple bg">
    <p:bg>
      <p:bgPr>
        <a:solidFill>
          <a:schemeClr val="tx2"/>
        </a:solidFill>
        <a:effectLst/>
      </p:bgPr>
    </p:bg>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C69DCEA5-C6E3-4806-A6C8-7A0418BEB226}"/>
              </a:ext>
            </a:extLst>
          </p:cNvPr>
          <p:cNvSpPr>
            <a:spLocks noGrp="1"/>
          </p:cNvSpPr>
          <p:nvPr>
            <p:ph type="title" hasCustomPrompt="1"/>
          </p:nvPr>
        </p:nvSpPr>
        <p:spPr>
          <a:xfrm>
            <a:off x="252531" y="2791646"/>
            <a:ext cx="11675737" cy="1274709"/>
          </a:xfrm>
          <a:prstGeom prst="rect">
            <a:avLst/>
          </a:prstGeom>
        </p:spPr>
        <p:txBody>
          <a:bodyPr lIns="0" tIns="0" rIns="0" bIns="0" anchor="ctr">
            <a:noAutofit/>
          </a:bodyPr>
          <a:lstStyle>
            <a:lvl1pPr marL="0" marR="0" indent="0" algn="ctr" defTabSz="1218987" rtl="0" eaLnBrk="1" fontAlgn="auto" latinLnBrk="0" hangingPunct="1">
              <a:lnSpc>
                <a:spcPct val="100000"/>
              </a:lnSpc>
              <a:spcBef>
                <a:spcPct val="0"/>
              </a:spcBef>
              <a:spcAft>
                <a:spcPts val="0"/>
              </a:spcAft>
              <a:buClrTx/>
              <a:buSzTx/>
              <a:buFontTx/>
              <a:buNone/>
              <a:tabLst>
                <a:tab pos="1820453" algn="l"/>
              </a:tabLst>
              <a:defRPr lang="ru-RU" sz="4000" b="1" i="0" kern="1200" baseline="0" dirty="0">
                <a:solidFill>
                  <a:schemeClr val="bg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Thank you for your time today</a:t>
            </a:r>
            <a:endParaRPr lang="ru-RU" dirty="0"/>
          </a:p>
        </p:txBody>
      </p:sp>
      <p:pic>
        <p:nvPicPr>
          <p:cNvPr id="5" name="Picture 4">
            <a:extLst>
              <a:ext uri="{FF2B5EF4-FFF2-40B4-BE49-F238E27FC236}">
                <a16:creationId xmlns:a16="http://schemas.microsoft.com/office/drawing/2014/main" id="{486DDF3B-5DE7-41E1-90A7-A744812F02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11208" y="513013"/>
            <a:ext cx="1769584" cy="1169865"/>
          </a:xfrm>
          <a:prstGeom prst="rect">
            <a:avLst/>
          </a:prstGeom>
        </p:spPr>
      </p:pic>
    </p:spTree>
    <p:extLst>
      <p:ext uri="{BB962C8B-B14F-4D97-AF65-F5344CB8AC3E}">
        <p14:creationId xmlns:p14="http://schemas.microsoft.com/office/powerpoint/2010/main" val="2760717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Opening Slide 2">
    <p:bg>
      <p:bgPr>
        <a:solidFill>
          <a:srgbClr val="BCABC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ED048B-311A-4D21-AC57-D709FA1A01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658" r="1012" b="8888"/>
          <a:stretch/>
        </p:blipFill>
        <p:spPr>
          <a:xfrm>
            <a:off x="1" y="0"/>
            <a:ext cx="12192000" cy="7026443"/>
          </a:xfrm>
          <a:prstGeom prst="rect">
            <a:avLst/>
          </a:prstGeom>
        </p:spPr>
      </p:pic>
      <p:sp>
        <p:nvSpPr>
          <p:cNvPr id="15" name="Заголовок 1">
            <a:extLst>
              <a:ext uri="{FF2B5EF4-FFF2-40B4-BE49-F238E27FC236}">
                <a16:creationId xmlns:a16="http://schemas.microsoft.com/office/drawing/2014/main" id="{1853E8B9-3BEF-453B-889A-4FE219CEE84F}"/>
              </a:ext>
            </a:extLst>
          </p:cNvPr>
          <p:cNvSpPr>
            <a:spLocks noGrp="1"/>
          </p:cNvSpPr>
          <p:nvPr userDrawn="1">
            <p:ph type="title" hasCustomPrompt="1"/>
          </p:nvPr>
        </p:nvSpPr>
        <p:spPr>
          <a:xfrm>
            <a:off x="411014" y="262537"/>
            <a:ext cx="8088541" cy="672277"/>
          </a:xfrm>
          <a:prstGeom prst="rect">
            <a:avLst/>
          </a:prstGeom>
        </p:spPr>
        <p:txBody>
          <a:bodyPr l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sz="4000" b="1" i="0" baseline="0">
                <a:solidFill>
                  <a:schemeClr val="bg1"/>
                </a:solidFill>
                <a:latin typeface="Arial Black" panose="020B0A04020102020204" pitchFamily="34" charset="0"/>
                <a:ea typeface="Roboto Black" panose="02000000000000000000" pitchFamily="2" charset="0"/>
                <a:cs typeface="Arial Black" panose="020B0A04020102020204" pitchFamily="34" charset="0"/>
              </a:defRPr>
            </a:lvl1pPr>
          </a:lstStyle>
          <a:p>
            <a:r>
              <a:rPr lang="en-US" dirty="0"/>
              <a:t>Name of your slide deck</a:t>
            </a:r>
            <a:endParaRPr lang="ru-RU" dirty="0"/>
          </a:p>
        </p:txBody>
      </p:sp>
      <p:sp>
        <p:nvSpPr>
          <p:cNvPr id="17" name="Text Placeholder 7">
            <a:extLst>
              <a:ext uri="{FF2B5EF4-FFF2-40B4-BE49-F238E27FC236}">
                <a16:creationId xmlns:a16="http://schemas.microsoft.com/office/drawing/2014/main" id="{BD5EBB89-F098-43D3-948C-D780B5919CEA}"/>
              </a:ext>
            </a:extLst>
          </p:cNvPr>
          <p:cNvSpPr>
            <a:spLocks noGrp="1"/>
          </p:cNvSpPr>
          <p:nvPr userDrawn="1">
            <p:ph type="body" sz="quarter" idx="11" hasCustomPrompt="1"/>
          </p:nvPr>
        </p:nvSpPr>
        <p:spPr>
          <a:xfrm>
            <a:off x="411015" y="709969"/>
            <a:ext cx="7674641" cy="672277"/>
          </a:xfrm>
          <a:prstGeom prst="rect">
            <a:avLst/>
          </a:prstGeom>
        </p:spPr>
        <p:txBody>
          <a:bodyPr lIns="0"/>
          <a:lstStyle>
            <a:lvl1pPr marL="0" indent="0" algn="l">
              <a:buNone/>
              <a:defRPr sz="4000">
                <a:solidFill>
                  <a:schemeClr val="bg1"/>
                </a:solidFill>
                <a:latin typeface="Arial" panose="020B0604020202020204" pitchFamily="34" charset="0"/>
                <a:cs typeface="Arial" panose="020B0604020202020204" pitchFamily="34" charset="0"/>
              </a:defRPr>
            </a:lvl1pPr>
          </a:lstStyle>
          <a:p>
            <a:r>
              <a:rPr lang="en-US" dirty="0"/>
              <a:t>Name of your slide deck</a:t>
            </a:r>
            <a:endParaRPr lang="en-GB" dirty="0"/>
          </a:p>
        </p:txBody>
      </p:sp>
      <p:sp>
        <p:nvSpPr>
          <p:cNvPr id="36" name="Rectangle 35">
            <a:extLst>
              <a:ext uri="{FF2B5EF4-FFF2-40B4-BE49-F238E27FC236}">
                <a16:creationId xmlns:a16="http://schemas.microsoft.com/office/drawing/2014/main" id="{6CB92441-D446-4C79-8E31-A8E78D4D3D59}"/>
              </a:ext>
            </a:extLst>
          </p:cNvPr>
          <p:cNvSpPr/>
          <p:nvPr userDrawn="1"/>
        </p:nvSpPr>
        <p:spPr>
          <a:xfrm>
            <a:off x="263729" y="6218564"/>
            <a:ext cx="9720242" cy="360000"/>
          </a:xfrm>
          <a:prstGeom prst="rect">
            <a:avLst/>
          </a:prstGeom>
          <a:solidFill>
            <a:srgbClr val="653B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3C540FE9-C97B-4A6D-8B0C-A36A44B2BF1F}"/>
              </a:ext>
            </a:extLst>
          </p:cNvPr>
          <p:cNvSpPr/>
          <p:nvPr userDrawn="1"/>
        </p:nvSpPr>
        <p:spPr>
          <a:xfrm>
            <a:off x="263730" y="5453252"/>
            <a:ext cx="9720242" cy="789484"/>
          </a:xfrm>
          <a:prstGeom prst="rect">
            <a:avLst/>
          </a:prstGeom>
          <a:solidFill>
            <a:srgbClr val="470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D2571205-BB65-4EFB-9F98-9D3C796304CD}"/>
              </a:ext>
            </a:extLst>
          </p:cNvPr>
          <p:cNvSpPr txBox="1"/>
          <p:nvPr userDrawn="1"/>
        </p:nvSpPr>
        <p:spPr>
          <a:xfrm>
            <a:off x="129637" y="6310622"/>
            <a:ext cx="7093131" cy="200055"/>
          </a:xfrm>
          <a:prstGeom prst="rect">
            <a:avLst/>
          </a:prstGeom>
          <a:noFill/>
        </p:spPr>
        <p:txBody>
          <a:bodyPr wrap="square" lIns="18000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This is for financial adviser use only and shouldn’t be relied upon by any other person.</a:t>
            </a:r>
          </a:p>
        </p:txBody>
      </p:sp>
      <p:sp>
        <p:nvSpPr>
          <p:cNvPr id="39" name="Text Placeholder 7">
            <a:extLst>
              <a:ext uri="{FF2B5EF4-FFF2-40B4-BE49-F238E27FC236}">
                <a16:creationId xmlns:a16="http://schemas.microsoft.com/office/drawing/2014/main" id="{22A86CA8-87BF-4773-8258-415DB4A46790}"/>
              </a:ext>
            </a:extLst>
          </p:cNvPr>
          <p:cNvSpPr txBox="1">
            <a:spLocks/>
          </p:cNvSpPr>
          <p:nvPr userDrawn="1"/>
        </p:nvSpPr>
        <p:spPr>
          <a:xfrm>
            <a:off x="263731" y="5453252"/>
            <a:ext cx="5969789" cy="789484"/>
          </a:xfrm>
          <a:prstGeom prst="rect">
            <a:avLst/>
          </a:prstGeom>
          <a:noFill/>
        </p:spPr>
        <p:txBody>
          <a:bodyPr lIns="180000" anchor="ctr"/>
          <a:lstStyle>
            <a:lvl1pPr marL="0" marR="0" indent="0" algn="l" defTabSz="1218987" rtl="0" eaLnBrk="1" fontAlgn="auto" latinLnBrk="0" hangingPunct="1">
              <a:lnSpc>
                <a:spcPct val="100000"/>
              </a:lnSpc>
              <a:spcBef>
                <a:spcPct val="20000"/>
              </a:spcBef>
              <a:spcAft>
                <a:spcPts val="0"/>
              </a:spcAft>
              <a:buClrTx/>
              <a:buSzTx/>
              <a:buFont typeface="Arial" panose="020B0604020202020204" pitchFamily="34" charset="0"/>
              <a:buNone/>
              <a:tabLst/>
              <a:defRPr sz="1600" kern="1200">
                <a:solidFill>
                  <a:schemeClr val="bg1"/>
                </a:solidFill>
                <a:latin typeface="Arial" panose="020B0604020202020204" pitchFamily="34" charset="0"/>
                <a:ea typeface="+mn-ea"/>
                <a:cs typeface="Arial" panose="020B0604020202020204" pitchFamily="34" charset="0"/>
              </a:defRPr>
            </a:lvl1pPr>
            <a:lvl2pPr marL="990426" indent="-380934" algn="l" defTabSz="1218987" rtl="0" eaLnBrk="1" latinLnBrk="0" hangingPunct="1">
              <a:spcBef>
                <a:spcPct val="20000"/>
              </a:spcBef>
              <a:buFont typeface="Arial" panose="020B0604020202020204" pitchFamily="34" charset="0"/>
              <a:buChar char="–"/>
              <a:defRPr sz="3749" kern="1200">
                <a:solidFill>
                  <a:schemeClr val="tx1"/>
                </a:solidFill>
                <a:latin typeface="+mn-lt"/>
                <a:ea typeface="+mn-ea"/>
                <a:cs typeface="+mn-cs"/>
              </a:defRPr>
            </a:lvl2pPr>
            <a:lvl3pPr marL="1523733" indent="-304747" algn="l" defTabSz="1218987"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227" indent="-304747" algn="l" defTabSz="121898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4pPr>
            <a:lvl5pPr marL="2742720" indent="-304747" algn="l" defTabSz="121898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5pPr>
            <a:lvl6pPr marL="3352213" indent="-304747" algn="l" defTabSz="121898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6pPr>
            <a:lvl7pPr marL="3961707" indent="-304747" algn="l" defTabSz="121898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7pPr>
            <a:lvl8pPr marL="4571200" indent="-304747" algn="l" defTabSz="121898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8pPr>
            <a:lvl9pPr marL="5180694" indent="-304747" algn="l" defTabSz="121898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9pPr>
          </a:lstStyle>
          <a:p>
            <a:fld id="{C98A7C8D-5B1A-4DA2-85E3-5D67BE6DE785}" type="datetime3">
              <a:rPr lang="en-GB" smtClean="0"/>
              <a:pPr/>
              <a:t>10 November, 2022</a:t>
            </a:fld>
            <a:br>
              <a:rPr lang="en-GB" dirty="0"/>
            </a:br>
            <a:r>
              <a:rPr lang="en-GB" dirty="0"/>
              <a:t>Speaker: </a:t>
            </a:r>
            <a:r>
              <a:rPr lang="en-GB" sz="1600" b="1" i="0" u="none" strike="noStrike" kern="1200" dirty="0">
                <a:solidFill>
                  <a:schemeClr val="bg1"/>
                </a:solidFill>
                <a:effectLst/>
                <a:latin typeface="Arial" panose="020B0604020202020204" pitchFamily="34" charset="0"/>
                <a:ea typeface="+mn-ea"/>
                <a:cs typeface="Arial" panose="020B0604020202020204" pitchFamily="34" charset="0"/>
              </a:rPr>
              <a:t>Name Surname</a:t>
            </a:r>
            <a:endParaRPr lang="en-GB" b="1" dirty="0"/>
          </a:p>
        </p:txBody>
      </p:sp>
      <p:pic>
        <p:nvPicPr>
          <p:cNvPr id="40" name="Picture 39" descr="Shape&#10;&#10;Description automatically generated">
            <a:extLst>
              <a:ext uri="{FF2B5EF4-FFF2-40B4-BE49-F238E27FC236}">
                <a16:creationId xmlns:a16="http://schemas.microsoft.com/office/drawing/2014/main" id="{7B95119B-4E55-4AD3-82AC-5B4016CF70C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497254" y="882151"/>
            <a:ext cx="5694746" cy="5975849"/>
          </a:xfrm>
          <a:prstGeom prst="rect">
            <a:avLst/>
          </a:prstGeom>
        </p:spPr>
      </p:pic>
      <p:pic>
        <p:nvPicPr>
          <p:cNvPr id="41" name="Picture 40">
            <a:extLst>
              <a:ext uri="{FF2B5EF4-FFF2-40B4-BE49-F238E27FC236}">
                <a16:creationId xmlns:a16="http://schemas.microsoft.com/office/drawing/2014/main" id="{4B091B89-B112-43C7-BE4B-72A59EC2BB77}"/>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536073" y="6236985"/>
            <a:ext cx="2392193" cy="359999"/>
          </a:xfrm>
          <a:prstGeom prst="rect">
            <a:avLst/>
          </a:prstGeom>
        </p:spPr>
      </p:pic>
    </p:spTree>
    <p:extLst>
      <p:ext uri="{BB962C8B-B14F-4D97-AF65-F5344CB8AC3E}">
        <p14:creationId xmlns:p14="http://schemas.microsoft.com/office/powerpoint/2010/main" val="3253559012"/>
      </p:ext>
    </p:extLst>
  </p:cSld>
  <p:clrMapOvr>
    <a:masterClrMapping/>
  </p:clrMapOvr>
  <p:extLst>
    <p:ext uri="{DCECCB84-F9BA-43D5-87BE-67443E8EF086}">
      <p15:sldGuideLst xmlns:p15="http://schemas.microsoft.com/office/powerpoint/2012/main">
        <p15:guide id="1" orient="horz" pos="3430">
          <p15:clr>
            <a:srgbClr val="FBAE40"/>
          </p15:clr>
        </p15:guide>
        <p15:guide id="2" pos="257">
          <p15:clr>
            <a:srgbClr val="FBAE40"/>
          </p15:clr>
        </p15:guide>
        <p15:guide id="3" orient="horz" pos="25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0/50 Sub Heading ">
    <p:bg>
      <p:bgPr>
        <a:solidFill>
          <a:schemeClr val="bg1"/>
        </a:solidFill>
        <a:effectLst/>
      </p:bgPr>
    </p:bg>
    <p:spTree>
      <p:nvGrpSpPr>
        <p:cNvPr id="1" name=""/>
        <p:cNvGrpSpPr/>
        <p:nvPr/>
      </p:nvGrpSpPr>
      <p:grpSpPr>
        <a:xfrm>
          <a:off x="0" y="0"/>
          <a:ext cx="0" cy="0"/>
          <a:chOff x="0" y="0"/>
          <a:chExt cx="0" cy="0"/>
        </a:xfrm>
      </p:grpSpPr>
      <p:sp>
        <p:nvSpPr>
          <p:cNvPr id="298" name="Рисунок 21"/>
          <p:cNvSpPr>
            <a:spLocks noGrp="1"/>
          </p:cNvSpPr>
          <p:nvPr>
            <p:ph type="pic" sz="quarter" idx="46"/>
          </p:nvPr>
        </p:nvSpPr>
        <p:spPr>
          <a:xfrm>
            <a:off x="6096000" y="0"/>
            <a:ext cx="6096000" cy="685800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pic>
        <p:nvPicPr>
          <p:cNvPr id="5" name="Picture 4">
            <a:extLst>
              <a:ext uri="{FF2B5EF4-FFF2-40B4-BE49-F238E27FC236}">
                <a16:creationId xmlns:a16="http://schemas.microsoft.com/office/drawing/2014/main" id="{E2C883C8-0F13-4F86-A932-B0B507F97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536070" y="6236985"/>
            <a:ext cx="2392199" cy="359999"/>
          </a:xfrm>
          <a:prstGeom prst="rect">
            <a:avLst/>
          </a:prstGeom>
        </p:spPr>
      </p:pic>
      <p:sp>
        <p:nvSpPr>
          <p:cNvPr id="7" name="Заголовок 1">
            <a:extLst>
              <a:ext uri="{FF2B5EF4-FFF2-40B4-BE49-F238E27FC236}">
                <a16:creationId xmlns:a16="http://schemas.microsoft.com/office/drawing/2014/main" id="{726A9998-C4BD-4312-8B6C-CDF52C5BCD44}"/>
              </a:ext>
            </a:extLst>
          </p:cNvPr>
          <p:cNvSpPr>
            <a:spLocks noGrp="1"/>
          </p:cNvSpPr>
          <p:nvPr>
            <p:ph type="title" hasCustomPrompt="1"/>
          </p:nvPr>
        </p:nvSpPr>
        <p:spPr>
          <a:xfrm>
            <a:off x="274191" y="363385"/>
            <a:ext cx="4646989" cy="636534"/>
          </a:xfrm>
          <a:prstGeom prst="rect">
            <a:avLst/>
          </a:prstGeom>
        </p:spPr>
        <p:txBody>
          <a:bodyPr lIns="0" tIns="0" rIns="0" bIns="0">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tx2"/>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Heading</a:t>
            </a:r>
            <a:endParaRPr lang="ru-RU" dirty="0"/>
          </a:p>
        </p:txBody>
      </p:sp>
      <p:sp>
        <p:nvSpPr>
          <p:cNvPr id="8" name="Text Placeholder 2">
            <a:extLst>
              <a:ext uri="{FF2B5EF4-FFF2-40B4-BE49-F238E27FC236}">
                <a16:creationId xmlns:a16="http://schemas.microsoft.com/office/drawing/2014/main" id="{E4702D0C-EB01-4839-9FFC-099205DCBA3F}"/>
              </a:ext>
            </a:extLst>
          </p:cNvPr>
          <p:cNvSpPr>
            <a:spLocks noGrp="1"/>
          </p:cNvSpPr>
          <p:nvPr>
            <p:ph type="body" sz="quarter" idx="52"/>
          </p:nvPr>
        </p:nvSpPr>
        <p:spPr>
          <a:xfrm>
            <a:off x="274191" y="1991923"/>
            <a:ext cx="4467225" cy="2736850"/>
          </a:xfrm>
          <a:prstGeom prst="rect">
            <a:avLst/>
          </a:prstGeom>
        </p:spPr>
        <p:txBody>
          <a:bodyPr lIns="0" tIns="0" rIns="0" bIns="0"/>
          <a:lstStyle>
            <a:lvl1pPr marL="180975" indent="-180975" algn="l">
              <a:buClr>
                <a:srgbClr val="00818A"/>
              </a:buClr>
              <a:defRPr sz="1600">
                <a:solidFill>
                  <a:schemeClr val="tx2"/>
                </a:solidFill>
                <a:latin typeface="Arial" panose="020B0604020202020204" pitchFamily="34" charset="0"/>
                <a:cs typeface="Arial" panose="020B0604020202020204" pitchFamily="34" charset="0"/>
              </a:defRPr>
            </a:lvl1pPr>
            <a:lvl2pPr marL="896938" indent="-287338" algn="l">
              <a:buClr>
                <a:srgbClr val="00818A"/>
              </a:buClr>
              <a:defRPr sz="1600">
                <a:solidFill>
                  <a:schemeClr val="tx2"/>
                </a:solidFill>
                <a:latin typeface="Arial" panose="020B0604020202020204" pitchFamily="34" charset="0"/>
                <a:cs typeface="Arial" panose="020B0604020202020204" pitchFamily="34" charset="0"/>
              </a:defRPr>
            </a:lvl2pPr>
            <a:lvl3pPr marL="1431925" indent="-212725" algn="l">
              <a:buClr>
                <a:srgbClr val="00818A"/>
              </a:buClr>
              <a:defRPr sz="1600">
                <a:solidFill>
                  <a:schemeClr val="tx2"/>
                </a:solidFill>
                <a:latin typeface="Arial" panose="020B0604020202020204" pitchFamily="34" charset="0"/>
                <a:cs typeface="Arial" panose="020B0604020202020204" pitchFamily="34" charset="0"/>
              </a:defRPr>
            </a:lvl3pPr>
            <a:lvl4pPr marL="2062163" indent="-233363" algn="l">
              <a:buClr>
                <a:srgbClr val="00818A"/>
              </a:buClr>
              <a:defRPr sz="1600">
                <a:solidFill>
                  <a:schemeClr val="tx2"/>
                </a:solidFill>
                <a:latin typeface="Arial" panose="020B0604020202020204" pitchFamily="34" charset="0"/>
                <a:cs typeface="Arial" panose="020B0604020202020204" pitchFamily="34" charset="0"/>
              </a:defRPr>
            </a:lvl4pPr>
            <a:lvl5pPr marL="2690813" indent="-252413" algn="l">
              <a:buClr>
                <a:srgbClr val="00818A"/>
              </a:buClr>
              <a:defRPr sz="160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10">
            <a:extLst>
              <a:ext uri="{FF2B5EF4-FFF2-40B4-BE49-F238E27FC236}">
                <a16:creationId xmlns:a16="http://schemas.microsoft.com/office/drawing/2014/main" id="{85FD8B8D-EF5D-4BD7-8875-2EA036CCBB76}"/>
              </a:ext>
            </a:extLst>
          </p:cNvPr>
          <p:cNvSpPr>
            <a:spLocks noGrp="1"/>
          </p:cNvSpPr>
          <p:nvPr>
            <p:ph type="body" sz="quarter" idx="53" hasCustomPrompt="1"/>
          </p:nvPr>
        </p:nvSpPr>
        <p:spPr>
          <a:xfrm>
            <a:off x="264252" y="794510"/>
            <a:ext cx="4656928" cy="636534"/>
          </a:xfrm>
          <a:prstGeom prst="rect">
            <a:avLst/>
          </a:prstGeom>
        </p:spPr>
        <p:txBody>
          <a:bodyPr wrap="none" lIns="0" tIns="0" rIns="0" bIns="0"/>
          <a:lstStyle>
            <a:lvl1pPr marL="0" indent="0">
              <a:spcBef>
                <a:spcPts val="0"/>
              </a:spcBef>
              <a:buFontTx/>
              <a:buNone/>
              <a:defRPr sz="3300">
                <a:solidFill>
                  <a:srgbClr val="00818A"/>
                </a:solidFill>
                <a:latin typeface="Arial" panose="020B0604020202020204" pitchFamily="34" charset="0"/>
                <a:cs typeface="Arial" panose="020B0604020202020204" pitchFamily="34" charset="0"/>
              </a:defRPr>
            </a:lvl1pPr>
          </a:lstStyle>
          <a:p>
            <a:pPr lvl="0"/>
            <a:r>
              <a:rPr lang="en-US" dirty="0"/>
              <a:t>Sub heading</a:t>
            </a:r>
          </a:p>
        </p:txBody>
      </p:sp>
    </p:spTree>
    <p:extLst>
      <p:ext uri="{BB962C8B-B14F-4D97-AF65-F5344CB8AC3E}">
        <p14:creationId xmlns:p14="http://schemas.microsoft.com/office/powerpoint/2010/main" val="1811671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ening - white cav - purple">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91C03E-961B-41B7-B710-3BF3FC9E01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11208" y="513013"/>
            <a:ext cx="1769584" cy="1169865"/>
          </a:xfrm>
          <a:prstGeom prst="rect">
            <a:avLst/>
          </a:prstGeom>
        </p:spPr>
      </p:pic>
      <p:sp>
        <p:nvSpPr>
          <p:cNvPr id="3" name="TextBox 2">
            <a:extLst>
              <a:ext uri="{FF2B5EF4-FFF2-40B4-BE49-F238E27FC236}">
                <a16:creationId xmlns:a16="http://schemas.microsoft.com/office/drawing/2014/main" id="{1D66E98D-C5D2-4E6C-AC77-2DAB758B3BA6}"/>
              </a:ext>
            </a:extLst>
          </p:cNvPr>
          <p:cNvSpPr txBox="1"/>
          <p:nvPr userDrawn="1"/>
        </p:nvSpPr>
        <p:spPr>
          <a:xfrm>
            <a:off x="0" y="6246003"/>
            <a:ext cx="12192000" cy="611997"/>
          </a:xfrm>
          <a:prstGeom prst="rect">
            <a:avLst/>
          </a:prstGeom>
          <a:solidFill>
            <a:srgbClr val="5D3C68"/>
          </a:solidFill>
        </p:spPr>
        <p:txBody>
          <a:bodyPr wrap="square" rtlCol="0" anchor="ctr">
            <a:noAutofit/>
          </a:bodyPr>
          <a:lstStyle/>
          <a:p>
            <a:pPr marL="0" marR="0" lvl="0" indent="0" algn="ctr" defTabSz="121901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This is for financial adviser use only and shouldn’t be relied upon by any other person.</a:t>
            </a:r>
          </a:p>
        </p:txBody>
      </p:sp>
      <p:sp>
        <p:nvSpPr>
          <p:cNvPr id="9" name="Номер слайда 1">
            <a:extLst>
              <a:ext uri="{FF2B5EF4-FFF2-40B4-BE49-F238E27FC236}">
                <a16:creationId xmlns:a16="http://schemas.microsoft.com/office/drawing/2014/main" id="{5C859631-28E9-4379-99E9-7ED2D1D123D1}"/>
              </a:ext>
            </a:extLst>
          </p:cNvPr>
          <p:cNvSpPr txBox="1">
            <a:spLocks/>
          </p:cNvSpPr>
          <p:nvPr userDrawn="1"/>
        </p:nvSpPr>
        <p:spPr>
          <a:xfrm>
            <a:off x="227730" y="5751622"/>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bg1"/>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I</a:t>
            </a:r>
            <a:r>
              <a:rPr lang="en-US" sz="1100" dirty="0">
                <a:solidFill>
                  <a:schemeClr val="bg1"/>
                </a:solidFill>
                <a:latin typeface="Arial" panose="020B0604020202020204" pitchFamily="34" charset="0"/>
                <a:ea typeface="Roboto" charset="0"/>
                <a:cs typeface="Arial" panose="020B0604020202020204" pitchFamily="34" charset="0"/>
              </a:rPr>
              <a:t>    </a:t>
            </a:r>
            <a:r>
              <a:rPr lang="en-US" sz="1100" b="1" dirty="0">
                <a:solidFill>
                  <a:schemeClr val="bg1"/>
                </a:solidFill>
                <a:latin typeface="Arial" panose="020B0604020202020204" pitchFamily="34" charset="0"/>
                <a:ea typeface="Roboto" charset="0"/>
                <a:cs typeface="Arial" panose="020B0604020202020204" pitchFamily="34" charset="0"/>
              </a:rPr>
              <a:t>Business area</a:t>
            </a:r>
            <a:endParaRPr lang="uk-UA" sz="1100" dirty="0">
              <a:solidFill>
                <a:schemeClr val="bg1"/>
              </a:solidFill>
              <a:latin typeface="Arial" panose="020B0604020202020204" pitchFamily="34" charset="0"/>
              <a:ea typeface="Roboto" charset="0"/>
              <a:cs typeface="Arial" panose="020B0604020202020204" pitchFamily="34" charset="0"/>
            </a:endParaRPr>
          </a:p>
        </p:txBody>
      </p:sp>
      <p:cxnSp>
        <p:nvCxnSpPr>
          <p:cNvPr id="8" name="Straight Connector 7">
            <a:extLst>
              <a:ext uri="{FF2B5EF4-FFF2-40B4-BE49-F238E27FC236}">
                <a16:creationId xmlns:a16="http://schemas.microsoft.com/office/drawing/2014/main" id="{74079402-F562-424D-9D47-54990BCA8351}"/>
              </a:ext>
            </a:extLst>
          </p:cNvPr>
          <p:cNvCxnSpPr/>
          <p:nvPr userDrawn="1"/>
        </p:nvCxnSpPr>
        <p:spPr>
          <a:xfrm>
            <a:off x="0" y="6246003"/>
            <a:ext cx="12192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Заголовок 1">
            <a:extLst>
              <a:ext uri="{FF2B5EF4-FFF2-40B4-BE49-F238E27FC236}">
                <a16:creationId xmlns:a16="http://schemas.microsoft.com/office/drawing/2014/main" id="{C5F74817-0500-46C1-B316-D153B05AB33B}"/>
              </a:ext>
            </a:extLst>
          </p:cNvPr>
          <p:cNvSpPr>
            <a:spLocks noGrp="1"/>
          </p:cNvSpPr>
          <p:nvPr>
            <p:ph type="title" hasCustomPrompt="1"/>
          </p:nvPr>
        </p:nvSpPr>
        <p:spPr>
          <a:xfrm>
            <a:off x="2649262" y="2576979"/>
            <a:ext cx="6884002" cy="672277"/>
          </a:xfrm>
          <a:prstGeom prst="rect">
            <a:avLst/>
          </a:prstGeom>
        </p:spPr>
        <p:txBody>
          <a:bodyPr>
            <a:noAutofit/>
          </a:bodyPr>
          <a:lstStyle>
            <a:lvl1pPr marL="0" marR="0" indent="0" algn="ctr" defTabSz="1218987" rtl="0" eaLnBrk="1" fontAlgn="auto" latinLnBrk="0" hangingPunct="1">
              <a:lnSpc>
                <a:spcPct val="100000"/>
              </a:lnSpc>
              <a:spcBef>
                <a:spcPct val="0"/>
              </a:spcBef>
              <a:spcAft>
                <a:spcPts val="0"/>
              </a:spcAft>
              <a:buClrTx/>
              <a:buSzTx/>
              <a:buFontTx/>
              <a:buNone/>
              <a:tabLst>
                <a:tab pos="1820453" algn="l"/>
              </a:tabLst>
              <a:defRPr sz="3299" b="1" i="0" baseline="0">
                <a:solidFill>
                  <a:schemeClr val="bg1"/>
                </a:solidFill>
                <a:latin typeface="Arial Black" panose="020B0A04020102020204" pitchFamily="34" charset="0"/>
                <a:ea typeface="Roboto Black" panose="02000000000000000000" pitchFamily="2" charset="0"/>
                <a:cs typeface="Arial Black" panose="020B0A04020102020204" pitchFamily="34" charset="0"/>
              </a:defRPr>
            </a:lvl1pPr>
          </a:lstStyle>
          <a:p>
            <a:r>
              <a:rPr lang="en-US" dirty="0"/>
              <a:t>Name of your slide deck</a:t>
            </a:r>
            <a:endParaRPr lang="ru-RU" dirty="0"/>
          </a:p>
        </p:txBody>
      </p:sp>
      <p:sp>
        <p:nvSpPr>
          <p:cNvPr id="11" name="Text Placeholder 7">
            <a:extLst>
              <a:ext uri="{FF2B5EF4-FFF2-40B4-BE49-F238E27FC236}">
                <a16:creationId xmlns:a16="http://schemas.microsoft.com/office/drawing/2014/main" id="{ADDED9B8-61F0-4B26-AF1E-927E9D32E692}"/>
              </a:ext>
            </a:extLst>
          </p:cNvPr>
          <p:cNvSpPr>
            <a:spLocks noGrp="1"/>
          </p:cNvSpPr>
          <p:nvPr>
            <p:ph type="body" sz="quarter" idx="11" hasCustomPrompt="1"/>
          </p:nvPr>
        </p:nvSpPr>
        <p:spPr>
          <a:xfrm>
            <a:off x="2253943" y="3202844"/>
            <a:ext cx="7674641" cy="393997"/>
          </a:xfrm>
          <a:prstGeom prst="rect">
            <a:avLst/>
          </a:prstGeom>
        </p:spPr>
        <p:txBody>
          <a:bodyPr/>
          <a:lstStyle>
            <a:lvl1pPr marL="0" indent="0" algn="ctr">
              <a:buNone/>
              <a:defRPr sz="2200">
                <a:solidFill>
                  <a:schemeClr val="bg1"/>
                </a:solidFill>
                <a:latin typeface="Arial" panose="020B0604020202020204" pitchFamily="34" charset="0"/>
                <a:cs typeface="Arial" panose="020B0604020202020204" pitchFamily="34" charset="0"/>
              </a:defRPr>
            </a:lvl1pPr>
          </a:lstStyle>
          <a:p>
            <a:r>
              <a:rPr lang="en-GB" dirty="0"/>
              <a:t>sub heading for your slide deck</a:t>
            </a:r>
          </a:p>
        </p:txBody>
      </p:sp>
      <p:sp>
        <p:nvSpPr>
          <p:cNvPr id="17" name="Text Placeholder 7">
            <a:extLst>
              <a:ext uri="{FF2B5EF4-FFF2-40B4-BE49-F238E27FC236}">
                <a16:creationId xmlns:a16="http://schemas.microsoft.com/office/drawing/2014/main" id="{799B5D05-8F3F-456B-ACAB-B9CBB62D1263}"/>
              </a:ext>
            </a:extLst>
          </p:cNvPr>
          <p:cNvSpPr>
            <a:spLocks noGrp="1"/>
          </p:cNvSpPr>
          <p:nvPr>
            <p:ph type="body" sz="quarter" idx="12" hasCustomPrompt="1"/>
          </p:nvPr>
        </p:nvSpPr>
        <p:spPr>
          <a:xfrm>
            <a:off x="2253943" y="4039524"/>
            <a:ext cx="7674641" cy="393997"/>
          </a:xfrm>
          <a:prstGeom prst="rect">
            <a:avLst/>
          </a:prstGeom>
        </p:spPr>
        <p:txBody>
          <a:bodyPr/>
          <a:lstStyle>
            <a:lvl1pPr marL="0" indent="0" algn="ctr">
              <a:buNone/>
              <a:defRPr sz="2200">
                <a:solidFill>
                  <a:schemeClr val="bg1"/>
                </a:solidFill>
                <a:latin typeface="Arial" panose="020B0604020202020204" pitchFamily="34" charset="0"/>
                <a:cs typeface="Arial" panose="020B0604020202020204" pitchFamily="34" charset="0"/>
              </a:defRPr>
            </a:lvl1pPr>
          </a:lstStyle>
          <a:p>
            <a:r>
              <a:rPr lang="en-GB" dirty="0"/>
              <a:t>Date </a:t>
            </a:r>
            <a:fld id="{6B4D56D1-2202-4A9B-A72D-ADB44F7B98A2}" type="datetime1">
              <a:rPr lang="en-GB" smtClean="0"/>
              <a:pPr/>
              <a:t>23/10/2020</a:t>
            </a:fld>
            <a:endParaRPr lang="en-GB" dirty="0"/>
          </a:p>
        </p:txBody>
      </p:sp>
      <p:cxnSp>
        <p:nvCxnSpPr>
          <p:cNvPr id="13" name="Straight Connector 12">
            <a:extLst>
              <a:ext uri="{FF2B5EF4-FFF2-40B4-BE49-F238E27FC236}">
                <a16:creationId xmlns:a16="http://schemas.microsoft.com/office/drawing/2014/main" id="{A63A4E0F-09E7-4B0B-9301-68D0968255F1}"/>
              </a:ext>
            </a:extLst>
          </p:cNvPr>
          <p:cNvCxnSpPr/>
          <p:nvPr userDrawn="1"/>
        </p:nvCxnSpPr>
        <p:spPr>
          <a:xfrm>
            <a:off x="5196000" y="3800475"/>
            <a:ext cx="1800000"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80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bleed pic - opening">
    <p:bg>
      <p:bgPr>
        <a:solidFill>
          <a:srgbClr val="F2F3F4"/>
        </a:solidFill>
        <a:effectLst/>
      </p:bgPr>
    </p:bg>
    <p:spTree>
      <p:nvGrpSpPr>
        <p:cNvPr id="1" name=""/>
        <p:cNvGrpSpPr/>
        <p:nvPr/>
      </p:nvGrpSpPr>
      <p:grpSpPr>
        <a:xfrm>
          <a:off x="0" y="0"/>
          <a:ext cx="0" cy="0"/>
          <a:chOff x="0" y="0"/>
          <a:chExt cx="0" cy="0"/>
        </a:xfrm>
      </p:grpSpPr>
      <p:sp>
        <p:nvSpPr>
          <p:cNvPr id="389" name="Рисунок 21"/>
          <p:cNvSpPr>
            <a:spLocks noGrp="1"/>
          </p:cNvSpPr>
          <p:nvPr>
            <p:ph type="pic" sz="quarter" idx="87"/>
          </p:nvPr>
        </p:nvSpPr>
        <p:spPr>
          <a:xfrm>
            <a:off x="-11308" y="1"/>
            <a:ext cx="12203307" cy="685800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52" name="Текст 3">
            <a:extLst>
              <a:ext uri="{FF2B5EF4-FFF2-40B4-BE49-F238E27FC236}">
                <a16:creationId xmlns:a16="http://schemas.microsoft.com/office/drawing/2014/main" id="{E7571954-47B7-4709-A364-A202C7954B59}"/>
              </a:ext>
            </a:extLst>
          </p:cNvPr>
          <p:cNvSpPr>
            <a:spLocks noGrp="1"/>
          </p:cNvSpPr>
          <p:nvPr>
            <p:ph type="body" sz="quarter" idx="14" hasCustomPrompt="1"/>
          </p:nvPr>
        </p:nvSpPr>
        <p:spPr>
          <a:xfrm>
            <a:off x="1131071" y="3412839"/>
            <a:ext cx="5964851" cy="681629"/>
          </a:xfrm>
          <a:prstGeom prst="rect">
            <a:avLst/>
          </a:prstGeom>
        </p:spPr>
        <p:txBody>
          <a:bodyPr/>
          <a:lstStyle>
            <a:lvl1pPr>
              <a:defRPr lang="en-US" sz="1400" b="0" i="0" baseline="0" dirty="0">
                <a:solidFill>
                  <a:srgbClr val="222222"/>
                </a:solidFill>
                <a:latin typeface="Arial" panose="020B0604020202020204" pitchFamily="34" charset="0"/>
                <a:ea typeface="Arial" panose="020B0604020202020204" pitchFamily="34" charset="0"/>
                <a:cs typeface="Arial" panose="020B0604020202020204" pitchFamily="34" charset="0"/>
              </a:defRPr>
            </a:lvl1pPr>
          </a:lstStyle>
          <a:p>
            <a:pPr marL="0" lvl="0" indent="0">
              <a:lnSpc>
                <a:spcPct val="150000"/>
              </a:lnSpc>
              <a:buNone/>
            </a:pPr>
            <a:r>
              <a:rPr lang="en-US" dirty="0"/>
              <a:t>Extra text here</a:t>
            </a:r>
          </a:p>
        </p:txBody>
      </p:sp>
      <p:sp>
        <p:nvSpPr>
          <p:cNvPr id="53" name="Заголовок 1">
            <a:extLst>
              <a:ext uri="{FF2B5EF4-FFF2-40B4-BE49-F238E27FC236}">
                <a16:creationId xmlns:a16="http://schemas.microsoft.com/office/drawing/2014/main" id="{FB9363C6-E6C1-4CD4-8AE9-37A78A984662}"/>
              </a:ext>
            </a:extLst>
          </p:cNvPr>
          <p:cNvSpPr>
            <a:spLocks noGrp="1"/>
          </p:cNvSpPr>
          <p:nvPr>
            <p:ph type="title" hasCustomPrompt="1"/>
          </p:nvPr>
        </p:nvSpPr>
        <p:spPr>
          <a:xfrm>
            <a:off x="1131069" y="2562850"/>
            <a:ext cx="5964852" cy="754990"/>
          </a:xfrm>
          <a:prstGeom prst="rect">
            <a:avLst/>
          </a:prstGeom>
        </p:spPr>
        <p:txBody>
          <a:bodyPr>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tx2"/>
                </a:solidFill>
                <a:latin typeface="Arial Black" panose="020B0A04020102020204" pitchFamily="34" charset="0"/>
                <a:ea typeface="Roboto Black" panose="02000000000000000000" pitchFamily="2" charset="0"/>
                <a:cs typeface="Arial Black" panose="020B0A04020102020204" pitchFamily="34" charset="0"/>
              </a:defRPr>
            </a:lvl1pPr>
          </a:lstStyle>
          <a:p>
            <a:r>
              <a:rPr lang="en-US" dirty="0"/>
              <a:t>Name slide</a:t>
            </a:r>
            <a:endParaRPr lang="ru-RU" dirty="0"/>
          </a:p>
        </p:txBody>
      </p:sp>
      <p:pic>
        <p:nvPicPr>
          <p:cNvPr id="5" name="Picture 4">
            <a:extLst>
              <a:ext uri="{FF2B5EF4-FFF2-40B4-BE49-F238E27FC236}">
                <a16:creationId xmlns:a16="http://schemas.microsoft.com/office/drawing/2014/main" id="{1C0CC043-F754-4BB0-AD7A-E3A4C0F0831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0" y="6236985"/>
            <a:ext cx="2392199" cy="359999"/>
          </a:xfrm>
          <a:prstGeom prst="rect">
            <a:avLst/>
          </a:prstGeom>
        </p:spPr>
      </p:pic>
      <p:sp>
        <p:nvSpPr>
          <p:cNvPr id="6" name="Номер слайда 1">
            <a:extLst>
              <a:ext uri="{FF2B5EF4-FFF2-40B4-BE49-F238E27FC236}">
                <a16:creationId xmlns:a16="http://schemas.microsoft.com/office/drawing/2014/main" id="{7E6E60A2-ED8B-497D-8C9B-4AA271DD8C2C}"/>
              </a:ext>
            </a:extLst>
          </p:cNvPr>
          <p:cNvSpPr txBox="1">
            <a:spLocks/>
          </p:cNvSpPr>
          <p:nvPr userDrawn="1"/>
        </p:nvSpPr>
        <p:spPr>
          <a:xfrm>
            <a:off x="227730" y="6267860"/>
            <a:ext cx="2262822"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bg2"/>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I </a:t>
            </a:r>
            <a:r>
              <a:rPr lang="en-US" sz="1100" dirty="0">
                <a:solidFill>
                  <a:schemeClr val="bg2"/>
                </a:solidFill>
                <a:latin typeface="Arial" panose="020B0604020202020204" pitchFamily="34" charset="0"/>
                <a:ea typeface="Roboto" charset="0"/>
                <a:cs typeface="Arial" panose="020B0604020202020204" pitchFamily="34" charset="0"/>
              </a:rPr>
              <a:t>   </a:t>
            </a:r>
            <a:r>
              <a:rPr lang="en-US" sz="1100" b="1" dirty="0">
                <a:solidFill>
                  <a:schemeClr val="tx2"/>
                </a:solidFill>
                <a:latin typeface="Arial" panose="020B0604020202020204" pitchFamily="34" charset="0"/>
                <a:ea typeface="Roboto" charset="0"/>
                <a:cs typeface="Arial" panose="020B0604020202020204" pitchFamily="34" charset="0"/>
              </a:rPr>
              <a:t>Business area</a:t>
            </a:r>
            <a:endParaRPr lang="uk-UA" sz="1100" b="1" dirty="0">
              <a:solidFill>
                <a:schemeClr val="tx2"/>
              </a:solidFill>
              <a:latin typeface="Arial" panose="020B0604020202020204" pitchFamily="34" charset="0"/>
              <a:ea typeface="Roboto" charset="0"/>
              <a:cs typeface="Arial" panose="020B0604020202020204" pitchFamily="34" charset="0"/>
            </a:endParaRPr>
          </a:p>
        </p:txBody>
      </p:sp>
    </p:spTree>
    <p:extLst>
      <p:ext uri="{BB962C8B-B14F-4D97-AF65-F5344CB8AC3E}">
        <p14:creationId xmlns:p14="http://schemas.microsoft.com/office/powerpoint/2010/main" val="2455326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bleed pic - opening - white">
    <p:bg>
      <p:bgPr>
        <a:solidFill>
          <a:srgbClr val="F2F3F4"/>
        </a:solidFill>
        <a:effectLst/>
      </p:bgPr>
    </p:bg>
    <p:spTree>
      <p:nvGrpSpPr>
        <p:cNvPr id="1" name=""/>
        <p:cNvGrpSpPr/>
        <p:nvPr/>
      </p:nvGrpSpPr>
      <p:grpSpPr>
        <a:xfrm>
          <a:off x="0" y="0"/>
          <a:ext cx="0" cy="0"/>
          <a:chOff x="0" y="0"/>
          <a:chExt cx="0" cy="0"/>
        </a:xfrm>
      </p:grpSpPr>
      <p:sp>
        <p:nvSpPr>
          <p:cNvPr id="389" name="Рисунок 21"/>
          <p:cNvSpPr>
            <a:spLocks noGrp="1"/>
          </p:cNvSpPr>
          <p:nvPr>
            <p:ph type="pic" sz="quarter" idx="87"/>
          </p:nvPr>
        </p:nvSpPr>
        <p:spPr>
          <a:xfrm>
            <a:off x="-11308" y="1"/>
            <a:ext cx="12203307" cy="685800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52" name="Текст 3">
            <a:extLst>
              <a:ext uri="{FF2B5EF4-FFF2-40B4-BE49-F238E27FC236}">
                <a16:creationId xmlns:a16="http://schemas.microsoft.com/office/drawing/2014/main" id="{E7571954-47B7-4709-A364-A202C7954B59}"/>
              </a:ext>
            </a:extLst>
          </p:cNvPr>
          <p:cNvSpPr>
            <a:spLocks noGrp="1"/>
          </p:cNvSpPr>
          <p:nvPr>
            <p:ph type="body" sz="quarter" idx="14" hasCustomPrompt="1"/>
          </p:nvPr>
        </p:nvSpPr>
        <p:spPr>
          <a:xfrm>
            <a:off x="1131071" y="3412839"/>
            <a:ext cx="5964851" cy="681629"/>
          </a:xfrm>
          <a:prstGeom prst="rect">
            <a:avLst/>
          </a:prstGeom>
        </p:spPr>
        <p:txBody>
          <a:bodyPr/>
          <a:lstStyle>
            <a:lvl1pPr>
              <a:defRPr lang="en-US" sz="1400" b="0" i="0" baseline="0" dirty="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marL="0" lvl="0" indent="0">
              <a:lnSpc>
                <a:spcPct val="150000"/>
              </a:lnSpc>
              <a:buNone/>
            </a:pPr>
            <a:r>
              <a:rPr lang="en-US" dirty="0"/>
              <a:t>Extra text here</a:t>
            </a:r>
          </a:p>
        </p:txBody>
      </p:sp>
      <p:sp>
        <p:nvSpPr>
          <p:cNvPr id="53" name="Заголовок 1">
            <a:extLst>
              <a:ext uri="{FF2B5EF4-FFF2-40B4-BE49-F238E27FC236}">
                <a16:creationId xmlns:a16="http://schemas.microsoft.com/office/drawing/2014/main" id="{FB9363C6-E6C1-4CD4-8AE9-37A78A984662}"/>
              </a:ext>
            </a:extLst>
          </p:cNvPr>
          <p:cNvSpPr>
            <a:spLocks noGrp="1"/>
          </p:cNvSpPr>
          <p:nvPr>
            <p:ph type="title" hasCustomPrompt="1"/>
          </p:nvPr>
        </p:nvSpPr>
        <p:spPr>
          <a:xfrm>
            <a:off x="1131069" y="2562850"/>
            <a:ext cx="5964852" cy="754990"/>
          </a:xfrm>
          <a:prstGeom prst="rect">
            <a:avLst/>
          </a:prstGeom>
        </p:spPr>
        <p:txBody>
          <a:bodyPr>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bg1"/>
                </a:solidFill>
                <a:latin typeface="Arial Black" panose="020B0A04020102020204" pitchFamily="34" charset="0"/>
                <a:ea typeface="Roboto Black" panose="02000000000000000000" pitchFamily="2" charset="0"/>
                <a:cs typeface="Arial Black" panose="020B0A04020102020204" pitchFamily="34" charset="0"/>
              </a:defRPr>
            </a:lvl1pPr>
          </a:lstStyle>
          <a:p>
            <a:r>
              <a:rPr lang="en-US" dirty="0"/>
              <a:t>Name slide</a:t>
            </a:r>
            <a:endParaRPr lang="ru-RU" dirty="0"/>
          </a:p>
        </p:txBody>
      </p:sp>
      <p:pic>
        <p:nvPicPr>
          <p:cNvPr id="5" name="Picture 4">
            <a:extLst>
              <a:ext uri="{FF2B5EF4-FFF2-40B4-BE49-F238E27FC236}">
                <a16:creationId xmlns:a16="http://schemas.microsoft.com/office/drawing/2014/main" id="{C5FA3F89-FE22-4AD1-812A-4FE22C8C2C4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6070" y="6236985"/>
            <a:ext cx="2392199" cy="359999"/>
          </a:xfrm>
          <a:prstGeom prst="rect">
            <a:avLst/>
          </a:prstGeom>
        </p:spPr>
      </p:pic>
      <p:sp>
        <p:nvSpPr>
          <p:cNvPr id="6" name="Номер слайда 1">
            <a:extLst>
              <a:ext uri="{FF2B5EF4-FFF2-40B4-BE49-F238E27FC236}">
                <a16:creationId xmlns:a16="http://schemas.microsoft.com/office/drawing/2014/main" id="{91FBD74A-2252-49A4-831D-B07D654519CB}"/>
              </a:ext>
            </a:extLst>
          </p:cNvPr>
          <p:cNvSpPr txBox="1">
            <a:spLocks/>
          </p:cNvSpPr>
          <p:nvPr userDrawn="1"/>
        </p:nvSpPr>
        <p:spPr>
          <a:xfrm>
            <a:off x="227730" y="6267860"/>
            <a:ext cx="2262822" cy="365125"/>
          </a:xfrm>
          <a:prstGeom prst="rect">
            <a:avLst/>
          </a:prstGeom>
          <a:ln>
            <a:noFill/>
          </a:ln>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tx2"/>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 I    </a:t>
            </a:r>
            <a:r>
              <a:rPr lang="en-US" sz="1100" b="1" dirty="0">
                <a:solidFill>
                  <a:schemeClr val="tx2"/>
                </a:solidFill>
                <a:latin typeface="Arial" panose="020B0604020202020204" pitchFamily="34" charset="0"/>
                <a:ea typeface="Roboto" charset="0"/>
                <a:cs typeface="Arial" panose="020B0604020202020204" pitchFamily="34" charset="0"/>
              </a:rPr>
              <a:t>Business area</a:t>
            </a:r>
            <a:endParaRPr lang="uk-UA" sz="1100" b="1" dirty="0">
              <a:solidFill>
                <a:schemeClr val="tx2"/>
              </a:solidFill>
              <a:latin typeface="Arial" panose="020B0604020202020204" pitchFamily="34" charset="0"/>
              <a:ea typeface="Roboto" charset="0"/>
              <a:cs typeface="Arial" panose="020B0604020202020204" pitchFamily="34" charset="0"/>
            </a:endParaRPr>
          </a:p>
        </p:txBody>
      </p:sp>
    </p:spTree>
    <p:extLst>
      <p:ext uri="{BB962C8B-B14F-4D97-AF65-F5344CB8AC3E}">
        <p14:creationId xmlns:p14="http://schemas.microsoft.com/office/powerpoint/2010/main" val="1488110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pic - opening - cav">
    <p:bg>
      <p:bgPr>
        <a:solidFill>
          <a:srgbClr val="F2F3F4"/>
        </a:solidFill>
        <a:effectLst/>
      </p:bgPr>
    </p:bg>
    <p:spTree>
      <p:nvGrpSpPr>
        <p:cNvPr id="1" name=""/>
        <p:cNvGrpSpPr/>
        <p:nvPr/>
      </p:nvGrpSpPr>
      <p:grpSpPr>
        <a:xfrm>
          <a:off x="0" y="0"/>
          <a:ext cx="0" cy="0"/>
          <a:chOff x="0" y="0"/>
          <a:chExt cx="0" cy="0"/>
        </a:xfrm>
      </p:grpSpPr>
      <p:sp>
        <p:nvSpPr>
          <p:cNvPr id="389" name="Рисунок 21"/>
          <p:cNvSpPr>
            <a:spLocks noGrp="1"/>
          </p:cNvSpPr>
          <p:nvPr>
            <p:ph type="pic" sz="quarter" idx="87"/>
          </p:nvPr>
        </p:nvSpPr>
        <p:spPr>
          <a:xfrm>
            <a:off x="-11308" y="1"/>
            <a:ext cx="12203307" cy="6858000"/>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pic>
        <p:nvPicPr>
          <p:cNvPr id="9" name="Picture 8">
            <a:extLst>
              <a:ext uri="{FF2B5EF4-FFF2-40B4-BE49-F238E27FC236}">
                <a16:creationId xmlns:a16="http://schemas.microsoft.com/office/drawing/2014/main" id="{E7AE40D1-E572-4A51-8A88-736505A866E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33638" y="5667251"/>
            <a:ext cx="2392199" cy="360000"/>
          </a:xfrm>
          <a:prstGeom prst="rect">
            <a:avLst/>
          </a:prstGeom>
        </p:spPr>
      </p:pic>
      <p:sp>
        <p:nvSpPr>
          <p:cNvPr id="53" name="Заголовок 1">
            <a:extLst>
              <a:ext uri="{FF2B5EF4-FFF2-40B4-BE49-F238E27FC236}">
                <a16:creationId xmlns:a16="http://schemas.microsoft.com/office/drawing/2014/main" id="{FB9363C6-E6C1-4CD4-8AE9-37A78A984662}"/>
              </a:ext>
            </a:extLst>
          </p:cNvPr>
          <p:cNvSpPr>
            <a:spLocks noGrp="1"/>
          </p:cNvSpPr>
          <p:nvPr>
            <p:ph type="title" hasCustomPrompt="1"/>
          </p:nvPr>
        </p:nvSpPr>
        <p:spPr>
          <a:xfrm>
            <a:off x="1131069" y="2562850"/>
            <a:ext cx="5964852" cy="754990"/>
          </a:xfrm>
          <a:prstGeom prst="rect">
            <a:avLst/>
          </a:prstGeom>
        </p:spPr>
        <p:txBody>
          <a:bodyPr>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tx2"/>
                </a:solidFill>
                <a:latin typeface="Arial Black" panose="020B0A04020102020204" pitchFamily="34" charset="0"/>
                <a:ea typeface="Roboto Black" panose="02000000000000000000" pitchFamily="2" charset="0"/>
                <a:cs typeface="Arial Black" panose="020B0A04020102020204" pitchFamily="34" charset="0"/>
              </a:defRPr>
            </a:lvl1pPr>
          </a:lstStyle>
          <a:p>
            <a:r>
              <a:rPr lang="en-US" dirty="0"/>
              <a:t>Name slide</a:t>
            </a:r>
            <a:endParaRPr lang="ru-RU" dirty="0"/>
          </a:p>
        </p:txBody>
      </p:sp>
      <p:sp>
        <p:nvSpPr>
          <p:cNvPr id="5" name="TextBox 4">
            <a:extLst>
              <a:ext uri="{FF2B5EF4-FFF2-40B4-BE49-F238E27FC236}">
                <a16:creationId xmlns:a16="http://schemas.microsoft.com/office/drawing/2014/main" id="{04DC8D10-3D50-4DD6-BFA7-80ABE4730654}"/>
              </a:ext>
            </a:extLst>
          </p:cNvPr>
          <p:cNvSpPr txBox="1"/>
          <p:nvPr userDrawn="1"/>
        </p:nvSpPr>
        <p:spPr>
          <a:xfrm>
            <a:off x="0" y="6246003"/>
            <a:ext cx="12192000" cy="611997"/>
          </a:xfrm>
          <a:prstGeom prst="rect">
            <a:avLst/>
          </a:prstGeom>
          <a:solidFill>
            <a:schemeClr val="tx2"/>
          </a:solidFill>
        </p:spPr>
        <p:txBody>
          <a:bodyPr wrap="square" rtlCol="0" anchor="ctr">
            <a:noAutofit/>
          </a:bodyPr>
          <a:lstStyle/>
          <a:p>
            <a:pPr marL="0" marR="0" lvl="0" indent="0" algn="ctr" defTabSz="121901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This is for financial adviser use only and shouldn’t be relied upon by any other person.</a:t>
            </a:r>
          </a:p>
        </p:txBody>
      </p:sp>
      <p:sp>
        <p:nvSpPr>
          <p:cNvPr id="8" name="Номер слайда 1">
            <a:extLst>
              <a:ext uri="{FF2B5EF4-FFF2-40B4-BE49-F238E27FC236}">
                <a16:creationId xmlns:a16="http://schemas.microsoft.com/office/drawing/2014/main" id="{6E2FA502-5A00-4F41-B98C-EF55975B46E8}"/>
              </a:ext>
            </a:extLst>
          </p:cNvPr>
          <p:cNvSpPr txBox="1">
            <a:spLocks/>
          </p:cNvSpPr>
          <p:nvPr userDrawn="1"/>
        </p:nvSpPr>
        <p:spPr>
          <a:xfrm>
            <a:off x="227730" y="5751622"/>
            <a:ext cx="2262822" cy="365125"/>
          </a:xfrm>
          <a:prstGeom prst="rect">
            <a:avLst/>
          </a:prstGeom>
        </p:spPr>
        <p:txBody>
          <a:bodyPr anchor="b"/>
          <a:lstStyle>
            <a:defPPr>
              <a:defRPr lang="ru-RU"/>
            </a:defPPr>
            <a:lvl1pPr marL="0" algn="l" defTabSz="2438522" rtl="0" eaLnBrk="1" latinLnBrk="0" hangingPunct="1">
              <a:defRPr lang="ru-RU" sz="2200" b="0" i="0" kern="1200" baseline="0" smtClean="0">
                <a:solidFill>
                  <a:schemeClr val="tx2"/>
                </a:solidFill>
                <a:latin typeface="Roboto Light" charset="0"/>
                <a:ea typeface="Roboto Light" charset="0"/>
                <a:cs typeface="Roboto Light" charset="0"/>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nSpc>
                <a:spcPct val="150000"/>
              </a:lnSpc>
              <a:spcBef>
                <a:spcPct val="20000"/>
              </a:spcBef>
            </a:pPr>
            <a:fld id="{C36D633A-E9D6-4868-9F6A-A76B40F1089A}" type="slidenum">
              <a:rPr lang="uk-UA" sz="1100" smtClean="0">
                <a:solidFill>
                  <a:schemeClr val="tx2"/>
                </a:solidFill>
                <a:latin typeface="Arial" panose="020B0604020202020204" pitchFamily="34" charset="0"/>
                <a:ea typeface="Roboto" charset="0"/>
                <a:cs typeface="Arial" panose="020B0604020202020204" pitchFamily="34" charset="0"/>
              </a:rPr>
              <a:pPr>
                <a:lnSpc>
                  <a:spcPct val="150000"/>
                </a:lnSpc>
                <a:spcBef>
                  <a:spcPct val="20000"/>
                </a:spcBef>
              </a:pPr>
              <a:t>‹#›</a:t>
            </a:fld>
            <a:r>
              <a:rPr lang="en-US" sz="1100" dirty="0">
                <a:solidFill>
                  <a:schemeClr val="bg1"/>
                </a:solidFill>
                <a:latin typeface="Arial" panose="020B0604020202020204" pitchFamily="34" charset="0"/>
                <a:ea typeface="Roboto" charset="0"/>
                <a:cs typeface="Arial" panose="020B0604020202020204" pitchFamily="34" charset="0"/>
              </a:rPr>
              <a:t>    </a:t>
            </a:r>
            <a:r>
              <a:rPr lang="en-US" sz="1100" dirty="0">
                <a:solidFill>
                  <a:schemeClr val="accent1"/>
                </a:solidFill>
                <a:latin typeface="Arial" panose="020B0604020202020204" pitchFamily="34" charset="0"/>
                <a:ea typeface="Roboto" charset="0"/>
                <a:cs typeface="Arial" panose="020B0604020202020204" pitchFamily="34" charset="0"/>
              </a:rPr>
              <a:t>I </a:t>
            </a:r>
            <a:r>
              <a:rPr lang="en-US" sz="1100" dirty="0">
                <a:solidFill>
                  <a:schemeClr val="bg1"/>
                </a:solidFill>
                <a:latin typeface="Arial" panose="020B0604020202020204" pitchFamily="34" charset="0"/>
                <a:ea typeface="Roboto" charset="0"/>
                <a:cs typeface="Arial" panose="020B0604020202020204" pitchFamily="34" charset="0"/>
              </a:rPr>
              <a:t>   </a:t>
            </a:r>
            <a:r>
              <a:rPr lang="en-US" sz="1100" b="1" dirty="0">
                <a:solidFill>
                  <a:schemeClr val="tx2"/>
                </a:solidFill>
                <a:latin typeface="Arial" panose="020B0604020202020204" pitchFamily="34" charset="0"/>
                <a:ea typeface="Roboto" charset="0"/>
                <a:cs typeface="Arial" panose="020B0604020202020204" pitchFamily="34" charset="0"/>
              </a:rPr>
              <a:t>Business area</a:t>
            </a:r>
            <a:endParaRPr lang="uk-UA" sz="1100" b="1" dirty="0">
              <a:solidFill>
                <a:schemeClr val="tx2"/>
              </a:solidFill>
              <a:latin typeface="Arial" panose="020B0604020202020204" pitchFamily="34" charset="0"/>
              <a:ea typeface="Roboto" charset="0"/>
              <a:cs typeface="Arial" panose="020B0604020202020204" pitchFamily="34" charset="0"/>
            </a:endParaRPr>
          </a:p>
        </p:txBody>
      </p:sp>
      <p:sp>
        <p:nvSpPr>
          <p:cNvPr id="10" name="Текст 3">
            <a:extLst>
              <a:ext uri="{FF2B5EF4-FFF2-40B4-BE49-F238E27FC236}">
                <a16:creationId xmlns:a16="http://schemas.microsoft.com/office/drawing/2014/main" id="{945B1531-314F-4F45-842F-F9B38406C096}"/>
              </a:ext>
            </a:extLst>
          </p:cNvPr>
          <p:cNvSpPr>
            <a:spLocks noGrp="1"/>
          </p:cNvSpPr>
          <p:nvPr>
            <p:ph type="body" sz="quarter" idx="14" hasCustomPrompt="1"/>
          </p:nvPr>
        </p:nvSpPr>
        <p:spPr>
          <a:xfrm>
            <a:off x="1131071" y="3412839"/>
            <a:ext cx="5964851" cy="681629"/>
          </a:xfrm>
          <a:prstGeom prst="rect">
            <a:avLst/>
          </a:prstGeom>
        </p:spPr>
        <p:txBody>
          <a:bodyPr/>
          <a:lstStyle>
            <a:lvl1pPr>
              <a:defRPr lang="en-US" sz="1400" b="0" i="0" baseline="0" dirty="0">
                <a:solidFill>
                  <a:srgbClr val="222222"/>
                </a:solidFill>
                <a:latin typeface="Arial" panose="020B0604020202020204" pitchFamily="34" charset="0"/>
                <a:ea typeface="Arial" panose="020B0604020202020204" pitchFamily="34" charset="0"/>
                <a:cs typeface="Arial" panose="020B0604020202020204" pitchFamily="34" charset="0"/>
              </a:defRPr>
            </a:lvl1pPr>
          </a:lstStyle>
          <a:p>
            <a:pPr marL="0" lvl="0" indent="0">
              <a:lnSpc>
                <a:spcPct val="150000"/>
              </a:lnSpc>
              <a:buNone/>
            </a:pPr>
            <a:r>
              <a:rPr lang="en-US" dirty="0"/>
              <a:t>Extra text here</a:t>
            </a:r>
          </a:p>
        </p:txBody>
      </p:sp>
    </p:spTree>
    <p:extLst>
      <p:ext uri="{BB962C8B-B14F-4D97-AF65-F5344CB8AC3E}">
        <p14:creationId xmlns:p14="http://schemas.microsoft.com/office/powerpoint/2010/main" val="3473595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bleed pic - text centre">
    <p:bg>
      <p:bgPr>
        <a:solidFill>
          <a:srgbClr val="F2F3F4"/>
        </a:solidFill>
        <a:effectLst/>
      </p:bgPr>
    </p:bg>
    <p:spTree>
      <p:nvGrpSpPr>
        <p:cNvPr id="1" name=""/>
        <p:cNvGrpSpPr/>
        <p:nvPr/>
      </p:nvGrpSpPr>
      <p:grpSpPr>
        <a:xfrm>
          <a:off x="0" y="0"/>
          <a:ext cx="0" cy="0"/>
          <a:chOff x="0" y="0"/>
          <a:chExt cx="0" cy="0"/>
        </a:xfrm>
      </p:grpSpPr>
      <p:sp>
        <p:nvSpPr>
          <p:cNvPr id="379" name="Рисунок 21"/>
          <p:cNvSpPr>
            <a:spLocks noGrp="1"/>
          </p:cNvSpPr>
          <p:nvPr>
            <p:ph type="pic" sz="quarter" idx="77"/>
          </p:nvPr>
        </p:nvSpPr>
        <p:spPr>
          <a:xfrm>
            <a:off x="10503" y="4709853"/>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80" name="Рисунок 21"/>
          <p:cNvSpPr>
            <a:spLocks noGrp="1"/>
          </p:cNvSpPr>
          <p:nvPr>
            <p:ph type="pic" sz="quarter" idx="78"/>
          </p:nvPr>
        </p:nvSpPr>
        <p:spPr>
          <a:xfrm>
            <a:off x="1220317"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81" name="Рисунок 21"/>
          <p:cNvSpPr>
            <a:spLocks noGrp="1"/>
          </p:cNvSpPr>
          <p:nvPr>
            <p:ph type="pic" sz="quarter" idx="79"/>
          </p:nvPr>
        </p:nvSpPr>
        <p:spPr>
          <a:xfrm>
            <a:off x="2451209"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82" name="Рисунок 21"/>
          <p:cNvSpPr>
            <a:spLocks noGrp="1"/>
          </p:cNvSpPr>
          <p:nvPr>
            <p:ph type="pic" sz="quarter" idx="80"/>
          </p:nvPr>
        </p:nvSpPr>
        <p:spPr>
          <a:xfrm>
            <a:off x="3682103"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83" name="Рисунок 21"/>
          <p:cNvSpPr>
            <a:spLocks noGrp="1"/>
          </p:cNvSpPr>
          <p:nvPr>
            <p:ph type="pic" sz="quarter" idx="81"/>
          </p:nvPr>
        </p:nvSpPr>
        <p:spPr>
          <a:xfrm>
            <a:off x="4912995"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84" name="Рисунок 21"/>
          <p:cNvSpPr>
            <a:spLocks noGrp="1"/>
          </p:cNvSpPr>
          <p:nvPr>
            <p:ph type="pic" sz="quarter" idx="82"/>
          </p:nvPr>
        </p:nvSpPr>
        <p:spPr>
          <a:xfrm>
            <a:off x="6143888"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85" name="Рисунок 21"/>
          <p:cNvSpPr>
            <a:spLocks noGrp="1"/>
          </p:cNvSpPr>
          <p:nvPr>
            <p:ph type="pic" sz="quarter" idx="83"/>
          </p:nvPr>
        </p:nvSpPr>
        <p:spPr>
          <a:xfrm>
            <a:off x="7374781"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86" name="Рисунок 21"/>
          <p:cNvSpPr>
            <a:spLocks noGrp="1"/>
          </p:cNvSpPr>
          <p:nvPr>
            <p:ph type="pic" sz="quarter" idx="84"/>
          </p:nvPr>
        </p:nvSpPr>
        <p:spPr>
          <a:xfrm>
            <a:off x="8605674"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87" name="Рисунок 21"/>
          <p:cNvSpPr>
            <a:spLocks noGrp="1"/>
          </p:cNvSpPr>
          <p:nvPr>
            <p:ph type="pic" sz="quarter" idx="85"/>
          </p:nvPr>
        </p:nvSpPr>
        <p:spPr>
          <a:xfrm>
            <a:off x="9836567"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88" name="Рисунок 21"/>
          <p:cNvSpPr>
            <a:spLocks noGrp="1"/>
          </p:cNvSpPr>
          <p:nvPr>
            <p:ph type="pic" sz="quarter" idx="86"/>
          </p:nvPr>
        </p:nvSpPr>
        <p:spPr>
          <a:xfrm>
            <a:off x="11028958" y="4726797"/>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89" name="Рисунок 21"/>
          <p:cNvSpPr>
            <a:spLocks noGrp="1"/>
          </p:cNvSpPr>
          <p:nvPr>
            <p:ph type="pic" sz="quarter" idx="87"/>
          </p:nvPr>
        </p:nvSpPr>
        <p:spPr>
          <a:xfrm>
            <a:off x="-11307"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90" name="Рисунок 21"/>
          <p:cNvSpPr>
            <a:spLocks noGrp="1"/>
          </p:cNvSpPr>
          <p:nvPr>
            <p:ph type="pic" sz="quarter" idx="88"/>
          </p:nvPr>
        </p:nvSpPr>
        <p:spPr>
          <a:xfrm>
            <a:off x="1219586"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91" name="Рисунок 21"/>
          <p:cNvSpPr>
            <a:spLocks noGrp="1"/>
          </p:cNvSpPr>
          <p:nvPr>
            <p:ph type="pic" sz="quarter" idx="89"/>
          </p:nvPr>
        </p:nvSpPr>
        <p:spPr>
          <a:xfrm>
            <a:off x="2450479"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92" name="Рисунок 21"/>
          <p:cNvSpPr>
            <a:spLocks noGrp="1"/>
          </p:cNvSpPr>
          <p:nvPr>
            <p:ph type="pic" sz="quarter" idx="90"/>
          </p:nvPr>
        </p:nvSpPr>
        <p:spPr>
          <a:xfrm>
            <a:off x="3681371"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93" name="Рисунок 21"/>
          <p:cNvSpPr>
            <a:spLocks noGrp="1"/>
          </p:cNvSpPr>
          <p:nvPr>
            <p:ph type="pic" sz="quarter" idx="91"/>
          </p:nvPr>
        </p:nvSpPr>
        <p:spPr>
          <a:xfrm>
            <a:off x="4912265"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94" name="Рисунок 21"/>
          <p:cNvSpPr>
            <a:spLocks noGrp="1"/>
          </p:cNvSpPr>
          <p:nvPr>
            <p:ph type="pic" sz="quarter" idx="92"/>
          </p:nvPr>
        </p:nvSpPr>
        <p:spPr>
          <a:xfrm>
            <a:off x="6143157"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95" name="Рисунок 21"/>
          <p:cNvSpPr>
            <a:spLocks noGrp="1"/>
          </p:cNvSpPr>
          <p:nvPr>
            <p:ph type="pic" sz="quarter" idx="93"/>
          </p:nvPr>
        </p:nvSpPr>
        <p:spPr>
          <a:xfrm>
            <a:off x="7374050"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96" name="Рисунок 21"/>
          <p:cNvSpPr>
            <a:spLocks noGrp="1"/>
          </p:cNvSpPr>
          <p:nvPr>
            <p:ph type="pic" sz="quarter" idx="94"/>
          </p:nvPr>
        </p:nvSpPr>
        <p:spPr>
          <a:xfrm>
            <a:off x="8604943"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97" name="Рисунок 21"/>
          <p:cNvSpPr>
            <a:spLocks noGrp="1"/>
          </p:cNvSpPr>
          <p:nvPr>
            <p:ph type="pic" sz="quarter" idx="95"/>
          </p:nvPr>
        </p:nvSpPr>
        <p:spPr>
          <a:xfrm>
            <a:off x="9835835"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98" name="Рисунок 21"/>
          <p:cNvSpPr>
            <a:spLocks noGrp="1"/>
          </p:cNvSpPr>
          <p:nvPr>
            <p:ph type="pic" sz="quarter" idx="96"/>
          </p:nvPr>
        </p:nvSpPr>
        <p:spPr>
          <a:xfrm>
            <a:off x="11028227" y="5917601"/>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152" name="Рисунок 21"/>
          <p:cNvSpPr>
            <a:spLocks noGrp="1"/>
          </p:cNvSpPr>
          <p:nvPr>
            <p:ph type="pic" sz="quarter" idx="37"/>
          </p:nvPr>
        </p:nvSpPr>
        <p:spPr>
          <a:xfrm>
            <a:off x="-9114"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290" name="Рисунок 21"/>
          <p:cNvSpPr>
            <a:spLocks noGrp="1"/>
          </p:cNvSpPr>
          <p:nvPr>
            <p:ph type="pic" sz="quarter" idx="38"/>
          </p:nvPr>
        </p:nvSpPr>
        <p:spPr>
          <a:xfrm>
            <a:off x="1221779"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291" name="Рисунок 21"/>
          <p:cNvSpPr>
            <a:spLocks noGrp="1"/>
          </p:cNvSpPr>
          <p:nvPr>
            <p:ph type="pic" sz="quarter" idx="39"/>
          </p:nvPr>
        </p:nvSpPr>
        <p:spPr>
          <a:xfrm>
            <a:off x="2452671"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292" name="Рисунок 21"/>
          <p:cNvSpPr>
            <a:spLocks noGrp="1"/>
          </p:cNvSpPr>
          <p:nvPr>
            <p:ph type="pic" sz="quarter" idx="40"/>
          </p:nvPr>
        </p:nvSpPr>
        <p:spPr>
          <a:xfrm>
            <a:off x="3683565"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293" name="Рисунок 21"/>
          <p:cNvSpPr>
            <a:spLocks noGrp="1"/>
          </p:cNvSpPr>
          <p:nvPr>
            <p:ph type="pic" sz="quarter" idx="41"/>
          </p:nvPr>
        </p:nvSpPr>
        <p:spPr>
          <a:xfrm>
            <a:off x="4914457"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294" name="Рисунок 21"/>
          <p:cNvSpPr>
            <a:spLocks noGrp="1"/>
          </p:cNvSpPr>
          <p:nvPr>
            <p:ph type="pic" sz="quarter" idx="42"/>
          </p:nvPr>
        </p:nvSpPr>
        <p:spPr>
          <a:xfrm>
            <a:off x="6146913"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295" name="Рисунок 21"/>
          <p:cNvSpPr>
            <a:spLocks noGrp="1"/>
          </p:cNvSpPr>
          <p:nvPr>
            <p:ph type="pic" sz="quarter" idx="43"/>
          </p:nvPr>
        </p:nvSpPr>
        <p:spPr>
          <a:xfrm>
            <a:off x="7376243"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296" name="Рисунок 21"/>
          <p:cNvSpPr>
            <a:spLocks noGrp="1"/>
          </p:cNvSpPr>
          <p:nvPr>
            <p:ph type="pic" sz="quarter" idx="44"/>
          </p:nvPr>
        </p:nvSpPr>
        <p:spPr>
          <a:xfrm>
            <a:off x="8607135"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297" name="Рисунок 21"/>
          <p:cNvSpPr>
            <a:spLocks noGrp="1"/>
          </p:cNvSpPr>
          <p:nvPr>
            <p:ph type="pic" sz="quarter" idx="45"/>
          </p:nvPr>
        </p:nvSpPr>
        <p:spPr>
          <a:xfrm>
            <a:off x="9838029"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298" name="Рисунок 21"/>
          <p:cNvSpPr>
            <a:spLocks noGrp="1"/>
          </p:cNvSpPr>
          <p:nvPr>
            <p:ph type="pic" sz="quarter" idx="46"/>
          </p:nvPr>
        </p:nvSpPr>
        <p:spPr>
          <a:xfrm>
            <a:off x="11030420" y="-36420"/>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49" name="Рисунок 21"/>
          <p:cNvSpPr>
            <a:spLocks noGrp="1"/>
          </p:cNvSpPr>
          <p:nvPr>
            <p:ph type="pic" sz="quarter" idx="47"/>
          </p:nvPr>
        </p:nvSpPr>
        <p:spPr>
          <a:xfrm>
            <a:off x="-9845"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50" name="Рисунок 21"/>
          <p:cNvSpPr>
            <a:spLocks noGrp="1"/>
          </p:cNvSpPr>
          <p:nvPr>
            <p:ph type="pic" sz="quarter" idx="48"/>
          </p:nvPr>
        </p:nvSpPr>
        <p:spPr>
          <a:xfrm>
            <a:off x="1221047"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51" name="Рисунок 21"/>
          <p:cNvSpPr>
            <a:spLocks noGrp="1"/>
          </p:cNvSpPr>
          <p:nvPr>
            <p:ph type="pic" sz="quarter" idx="49"/>
          </p:nvPr>
        </p:nvSpPr>
        <p:spPr>
          <a:xfrm>
            <a:off x="2451941"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52" name="Рисунок 21"/>
          <p:cNvSpPr>
            <a:spLocks noGrp="1"/>
          </p:cNvSpPr>
          <p:nvPr>
            <p:ph type="pic" sz="quarter" idx="50"/>
          </p:nvPr>
        </p:nvSpPr>
        <p:spPr>
          <a:xfrm>
            <a:off x="3682833"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53" name="Рисунок 21"/>
          <p:cNvSpPr>
            <a:spLocks noGrp="1"/>
          </p:cNvSpPr>
          <p:nvPr>
            <p:ph type="pic" sz="quarter" idx="51"/>
          </p:nvPr>
        </p:nvSpPr>
        <p:spPr>
          <a:xfrm>
            <a:off x="4913726"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54" name="Рисунок 21"/>
          <p:cNvSpPr>
            <a:spLocks noGrp="1"/>
          </p:cNvSpPr>
          <p:nvPr>
            <p:ph type="pic" sz="quarter" idx="52"/>
          </p:nvPr>
        </p:nvSpPr>
        <p:spPr>
          <a:xfrm>
            <a:off x="6144619"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55" name="Рисунок 21"/>
          <p:cNvSpPr>
            <a:spLocks noGrp="1"/>
          </p:cNvSpPr>
          <p:nvPr>
            <p:ph type="pic" sz="quarter" idx="53"/>
          </p:nvPr>
        </p:nvSpPr>
        <p:spPr>
          <a:xfrm>
            <a:off x="7375512"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56" name="Рисунок 21"/>
          <p:cNvSpPr>
            <a:spLocks noGrp="1"/>
          </p:cNvSpPr>
          <p:nvPr>
            <p:ph type="pic" sz="quarter" idx="54"/>
          </p:nvPr>
        </p:nvSpPr>
        <p:spPr>
          <a:xfrm>
            <a:off x="8606405"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57" name="Рисунок 21"/>
          <p:cNvSpPr>
            <a:spLocks noGrp="1"/>
          </p:cNvSpPr>
          <p:nvPr>
            <p:ph type="pic" sz="quarter" idx="55"/>
          </p:nvPr>
        </p:nvSpPr>
        <p:spPr>
          <a:xfrm>
            <a:off x="9837297"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58" name="Рисунок 21"/>
          <p:cNvSpPr>
            <a:spLocks noGrp="1"/>
          </p:cNvSpPr>
          <p:nvPr>
            <p:ph type="pic" sz="quarter" idx="56"/>
          </p:nvPr>
        </p:nvSpPr>
        <p:spPr>
          <a:xfrm>
            <a:off x="11029689" y="1154384"/>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59" name="Рисунок 21"/>
          <p:cNvSpPr>
            <a:spLocks noGrp="1"/>
          </p:cNvSpPr>
          <p:nvPr>
            <p:ph type="pic" sz="quarter" idx="57"/>
          </p:nvPr>
        </p:nvSpPr>
        <p:spPr>
          <a:xfrm>
            <a:off x="-9845" y="2345189"/>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60" name="Рисунок 21"/>
          <p:cNvSpPr>
            <a:spLocks noGrp="1"/>
          </p:cNvSpPr>
          <p:nvPr>
            <p:ph type="pic" sz="quarter" idx="58"/>
          </p:nvPr>
        </p:nvSpPr>
        <p:spPr>
          <a:xfrm>
            <a:off x="1221047" y="2345189"/>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67" name="Рисунок 21"/>
          <p:cNvSpPr>
            <a:spLocks noGrp="1"/>
          </p:cNvSpPr>
          <p:nvPr>
            <p:ph type="pic" sz="quarter" idx="65"/>
          </p:nvPr>
        </p:nvSpPr>
        <p:spPr>
          <a:xfrm>
            <a:off x="9837297" y="2345189"/>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68" name="Рисунок 21"/>
          <p:cNvSpPr>
            <a:spLocks noGrp="1"/>
          </p:cNvSpPr>
          <p:nvPr>
            <p:ph type="pic" sz="quarter" idx="66"/>
          </p:nvPr>
        </p:nvSpPr>
        <p:spPr>
          <a:xfrm>
            <a:off x="11029689" y="2345189"/>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69" name="Рисунок 21"/>
          <p:cNvSpPr>
            <a:spLocks noGrp="1"/>
          </p:cNvSpPr>
          <p:nvPr>
            <p:ph type="pic" sz="quarter" idx="67"/>
          </p:nvPr>
        </p:nvSpPr>
        <p:spPr>
          <a:xfrm>
            <a:off x="-10576" y="3535993"/>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70" name="Рисунок 21"/>
          <p:cNvSpPr>
            <a:spLocks noGrp="1"/>
          </p:cNvSpPr>
          <p:nvPr>
            <p:ph type="pic" sz="quarter" idx="68"/>
          </p:nvPr>
        </p:nvSpPr>
        <p:spPr>
          <a:xfrm>
            <a:off x="1220317" y="3535993"/>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77" name="Рисунок 21"/>
          <p:cNvSpPr>
            <a:spLocks noGrp="1"/>
          </p:cNvSpPr>
          <p:nvPr>
            <p:ph type="pic" sz="quarter" idx="75"/>
          </p:nvPr>
        </p:nvSpPr>
        <p:spPr>
          <a:xfrm>
            <a:off x="9836567" y="3535993"/>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378" name="Рисунок 21"/>
          <p:cNvSpPr>
            <a:spLocks noGrp="1"/>
          </p:cNvSpPr>
          <p:nvPr>
            <p:ph type="pic" sz="quarter" idx="76"/>
          </p:nvPr>
        </p:nvSpPr>
        <p:spPr>
          <a:xfrm>
            <a:off x="11028958" y="3535993"/>
            <a:ext cx="1229330" cy="1190804"/>
          </a:xfrm>
          <a:prstGeom prst="rect">
            <a:avLst/>
          </a:prstGeom>
          <a:pattFill prst="sm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r>
              <a:rPr lang="en-US"/>
              <a:t>Click icon to add picture</a:t>
            </a:r>
            <a:endParaRPr lang="ru-RU" dirty="0"/>
          </a:p>
        </p:txBody>
      </p:sp>
      <p:sp>
        <p:nvSpPr>
          <p:cNvPr id="52" name="Текст 3">
            <a:extLst>
              <a:ext uri="{FF2B5EF4-FFF2-40B4-BE49-F238E27FC236}">
                <a16:creationId xmlns:a16="http://schemas.microsoft.com/office/drawing/2014/main" id="{E7571954-47B7-4709-A364-A202C7954B59}"/>
              </a:ext>
            </a:extLst>
          </p:cNvPr>
          <p:cNvSpPr>
            <a:spLocks noGrp="1"/>
          </p:cNvSpPr>
          <p:nvPr>
            <p:ph type="body" sz="quarter" idx="14" hasCustomPrompt="1"/>
          </p:nvPr>
        </p:nvSpPr>
        <p:spPr>
          <a:xfrm>
            <a:off x="3159896" y="3641439"/>
            <a:ext cx="5964851" cy="681629"/>
          </a:xfrm>
          <a:prstGeom prst="rect">
            <a:avLst/>
          </a:prstGeom>
        </p:spPr>
        <p:txBody>
          <a:bodyPr/>
          <a:lstStyle>
            <a:lvl1pPr>
              <a:defRPr lang="en-US" sz="1400" b="0" i="0" baseline="0" dirty="0">
                <a:solidFill>
                  <a:srgbClr val="222222"/>
                </a:solidFill>
                <a:latin typeface="Arial" panose="020B0604020202020204" pitchFamily="34" charset="0"/>
                <a:ea typeface="Arial" panose="020B0604020202020204" pitchFamily="34" charset="0"/>
                <a:cs typeface="Arial" panose="020B0604020202020204" pitchFamily="34" charset="0"/>
              </a:defRPr>
            </a:lvl1pPr>
          </a:lstStyle>
          <a:p>
            <a:pPr marL="0" lvl="0" indent="0">
              <a:lnSpc>
                <a:spcPct val="150000"/>
              </a:lnSpc>
              <a:buNone/>
            </a:pPr>
            <a:r>
              <a:rPr lang="en-US" dirty="0"/>
              <a:t>Extra text here</a:t>
            </a:r>
          </a:p>
        </p:txBody>
      </p:sp>
      <p:sp>
        <p:nvSpPr>
          <p:cNvPr id="53" name="Заголовок 1">
            <a:extLst>
              <a:ext uri="{FF2B5EF4-FFF2-40B4-BE49-F238E27FC236}">
                <a16:creationId xmlns:a16="http://schemas.microsoft.com/office/drawing/2014/main" id="{FB9363C6-E6C1-4CD4-8AE9-37A78A984662}"/>
              </a:ext>
            </a:extLst>
          </p:cNvPr>
          <p:cNvSpPr>
            <a:spLocks noGrp="1"/>
          </p:cNvSpPr>
          <p:nvPr>
            <p:ph type="title" hasCustomPrompt="1"/>
          </p:nvPr>
        </p:nvSpPr>
        <p:spPr>
          <a:xfrm>
            <a:off x="3159894" y="2791450"/>
            <a:ext cx="5964852" cy="754990"/>
          </a:xfrm>
          <a:prstGeom prst="rect">
            <a:avLst/>
          </a:prstGeom>
        </p:spPr>
        <p:txBody>
          <a:bodyPr>
            <a:noAutofit/>
          </a:bodyPr>
          <a:lstStyle>
            <a:lvl1pPr marL="0" marR="0" indent="0" algn="l" defTabSz="1218987" rtl="0" eaLnBrk="1" fontAlgn="auto" latinLnBrk="0" hangingPunct="1">
              <a:lnSpc>
                <a:spcPct val="100000"/>
              </a:lnSpc>
              <a:spcBef>
                <a:spcPct val="0"/>
              </a:spcBef>
              <a:spcAft>
                <a:spcPts val="0"/>
              </a:spcAft>
              <a:buClrTx/>
              <a:buSzTx/>
              <a:buFontTx/>
              <a:buNone/>
              <a:tabLst>
                <a:tab pos="1820453" algn="l"/>
              </a:tabLst>
              <a:defRPr lang="ru-RU" sz="3299" b="1" i="0" kern="1200" baseline="0" dirty="0">
                <a:solidFill>
                  <a:schemeClr val="tx2"/>
                </a:solidFill>
                <a:latin typeface="Arial Black" panose="020B0A04020102020204" pitchFamily="34" charset="0"/>
                <a:ea typeface="Roboto Black" panose="02000000000000000000" pitchFamily="2" charset="0"/>
                <a:cs typeface="Arial Black" panose="020B0A04020102020204" pitchFamily="34" charset="0"/>
              </a:defRPr>
            </a:lvl1pPr>
          </a:lstStyle>
          <a:p>
            <a:r>
              <a:rPr lang="en-US" dirty="0"/>
              <a:t>Name slide</a:t>
            </a:r>
            <a:endParaRPr lang="ru-RU" dirty="0"/>
          </a:p>
        </p:txBody>
      </p:sp>
    </p:spTree>
    <p:extLst>
      <p:ext uri="{BB962C8B-B14F-4D97-AF65-F5344CB8AC3E}">
        <p14:creationId xmlns:p14="http://schemas.microsoft.com/office/powerpoint/2010/main" val="46097917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5730744"/>
      </p:ext>
    </p:extLst>
  </p:cSld>
  <p:clrMap bg1="lt1" tx1="dk1" bg2="lt2" tx2="dk2" accent1="accent1" accent2="accent2" accent3="accent3" accent4="accent4" accent5="accent5" accent6="accent6" hlink="hlink" folHlink="folHlink"/>
  <p:sldLayoutIdLst>
    <p:sldLayoutId id="2147483693" r:id="rId1"/>
    <p:sldLayoutId id="2147483661" r:id="rId2"/>
    <p:sldLayoutId id="2147483691" r:id="rId3"/>
    <p:sldLayoutId id="2147483692" r:id="rId4"/>
    <p:sldLayoutId id="2147483662" r:id="rId5"/>
    <p:sldLayoutId id="2147483689" r:id="rId6"/>
    <p:sldLayoutId id="2147483705" r:id="rId7"/>
    <p:sldLayoutId id="2147483690" r:id="rId8"/>
    <p:sldLayoutId id="2147483664" r:id="rId9"/>
    <p:sldLayoutId id="2147483672" r:id="rId10"/>
    <p:sldLayoutId id="2147483665" r:id="rId11"/>
    <p:sldLayoutId id="2147483686" r:id="rId12"/>
    <p:sldLayoutId id="2147483666" r:id="rId13"/>
    <p:sldLayoutId id="2147483685" r:id="rId14"/>
    <p:sldLayoutId id="2147483667" r:id="rId15"/>
    <p:sldLayoutId id="2147483684" r:id="rId16"/>
    <p:sldLayoutId id="2147483668" r:id="rId17"/>
    <p:sldLayoutId id="2147483683" r:id="rId18"/>
    <p:sldLayoutId id="2147483669" r:id="rId19"/>
    <p:sldLayoutId id="2147483682" r:id="rId20"/>
    <p:sldLayoutId id="2147483670" r:id="rId21"/>
    <p:sldLayoutId id="2147483681" r:id="rId22"/>
    <p:sldLayoutId id="2147483671" r:id="rId23"/>
    <p:sldLayoutId id="2147483680" r:id="rId24"/>
    <p:sldLayoutId id="2147483673" r:id="rId25"/>
    <p:sldLayoutId id="2147483707" r:id="rId26"/>
    <p:sldLayoutId id="2147483679" r:id="rId27"/>
    <p:sldLayoutId id="2147483706" r:id="rId28"/>
    <p:sldLayoutId id="2147483708" r:id="rId29"/>
    <p:sldLayoutId id="2147483701" r:id="rId30"/>
    <p:sldLayoutId id="2147483710" r:id="rId31"/>
    <p:sldLayoutId id="2147483703" r:id="rId32"/>
    <p:sldLayoutId id="2147483709" r:id="rId33"/>
    <p:sldLayoutId id="2147483704" r:id="rId34"/>
    <p:sldLayoutId id="2147483711" r:id="rId35"/>
    <p:sldLayoutId id="2147483674" r:id="rId36"/>
    <p:sldLayoutId id="2147483675" r:id="rId37"/>
    <p:sldLayoutId id="2147483677" r:id="rId38"/>
    <p:sldLayoutId id="2147483696" r:id="rId39"/>
    <p:sldLayoutId id="2147483695" r:id="rId40"/>
    <p:sldLayoutId id="2147483697" r:id="rId41"/>
    <p:sldLayoutId id="2147483676" r:id="rId42"/>
    <p:sldLayoutId id="2147483688" r:id="rId43"/>
    <p:sldLayoutId id="2147483712" r:id="rId44"/>
    <p:sldLayoutId id="2147483713" r:id="rId45"/>
  </p:sldLayoutIdLst>
  <p:hf hdr="0"/>
  <p:txStyles>
    <p:titleStyle>
      <a:lvl1pPr algn="ctr" defTabSz="1218987" rtl="0" eaLnBrk="1" latinLnBrk="0" hangingPunct="1">
        <a:spcBef>
          <a:spcPct val="0"/>
        </a:spcBef>
        <a:buNone/>
        <a:defRPr sz="5849" kern="1200">
          <a:solidFill>
            <a:schemeClr val="tx1"/>
          </a:solidFill>
          <a:latin typeface="+mj-lt"/>
          <a:ea typeface="+mj-ea"/>
          <a:cs typeface="+mj-cs"/>
        </a:defRPr>
      </a:lvl1pPr>
    </p:titleStyle>
    <p:bodyStyle>
      <a:lvl1pPr marL="457121" indent="-457121" algn="l" defTabSz="1218987" rtl="0" eaLnBrk="1" latinLnBrk="0" hangingPunct="1">
        <a:spcBef>
          <a:spcPct val="20000"/>
        </a:spcBef>
        <a:buFont typeface="Arial" panose="020B0604020202020204" pitchFamily="34" charset="0"/>
        <a:buChar char="•"/>
        <a:defRPr sz="4249" kern="1200">
          <a:solidFill>
            <a:schemeClr val="tx1"/>
          </a:solidFill>
          <a:latin typeface="+mn-lt"/>
          <a:ea typeface="+mn-ea"/>
          <a:cs typeface="+mn-cs"/>
        </a:defRPr>
      </a:lvl1pPr>
      <a:lvl2pPr marL="990426" indent="-380934" algn="l" defTabSz="1218987" rtl="0" eaLnBrk="1" latinLnBrk="0" hangingPunct="1">
        <a:spcBef>
          <a:spcPct val="20000"/>
        </a:spcBef>
        <a:buFont typeface="Arial" panose="020B0604020202020204" pitchFamily="34" charset="0"/>
        <a:buChar char="–"/>
        <a:defRPr sz="3749" kern="1200">
          <a:solidFill>
            <a:schemeClr val="tx1"/>
          </a:solidFill>
          <a:latin typeface="+mn-lt"/>
          <a:ea typeface="+mn-ea"/>
          <a:cs typeface="+mn-cs"/>
        </a:defRPr>
      </a:lvl2pPr>
      <a:lvl3pPr marL="1523733" indent="-304747" algn="l" defTabSz="1218987"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3pPr>
      <a:lvl4pPr marL="2133227" indent="-304747" algn="l" defTabSz="121898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4pPr>
      <a:lvl5pPr marL="2742720" indent="-304747" algn="l" defTabSz="121898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5pPr>
      <a:lvl6pPr marL="3352213" indent="-304747" algn="l" defTabSz="121898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6pPr>
      <a:lvl7pPr marL="3961707" indent="-304747" algn="l" defTabSz="121898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7pPr>
      <a:lvl8pPr marL="4571200" indent="-304747" algn="l" defTabSz="121898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8pPr>
      <a:lvl9pPr marL="5180694" indent="-304747" algn="l" defTabSz="1218987" rtl="0" eaLnBrk="1" latinLnBrk="0" hangingPunct="1">
        <a:spcBef>
          <a:spcPct val="20000"/>
        </a:spcBef>
        <a:buFont typeface="Arial" panose="020B0604020202020204" pitchFamily="34" charset="0"/>
        <a:buChar char="•"/>
        <a:defRPr sz="2649" kern="1200">
          <a:solidFill>
            <a:schemeClr val="tx1"/>
          </a:solidFill>
          <a:latin typeface="+mn-lt"/>
          <a:ea typeface="+mn-ea"/>
          <a:cs typeface="+mn-cs"/>
        </a:defRPr>
      </a:lvl9pPr>
    </p:bodyStyle>
    <p:otherStyle>
      <a:defPPr>
        <a:defRPr lang="ru-RU"/>
      </a:defPPr>
      <a:lvl1pPr marL="0" algn="l" defTabSz="1218987" rtl="0" eaLnBrk="1" latinLnBrk="0" hangingPunct="1">
        <a:defRPr sz="2400" kern="1200">
          <a:solidFill>
            <a:schemeClr val="tx1"/>
          </a:solidFill>
          <a:latin typeface="+mn-lt"/>
          <a:ea typeface="+mn-ea"/>
          <a:cs typeface="+mn-cs"/>
        </a:defRPr>
      </a:lvl1pPr>
      <a:lvl2pPr marL="609494"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3.xml"/><Relationship Id="rId7" Type="http://schemas.openxmlformats.org/officeDocument/2006/relationships/slide" Target="slide10.xml"/><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slide" Target="slide7.xml"/><Relationship Id="rId5" Type="http://schemas.openxmlformats.org/officeDocument/2006/relationships/slide" Target="slide5.xml"/><Relationship Id="rId10" Type="http://schemas.openxmlformats.org/officeDocument/2006/relationships/slide" Target="slide11.xml"/><Relationship Id="rId4" Type="http://schemas.openxmlformats.org/officeDocument/2006/relationships/slide" Target="slide4.xml"/><Relationship Id="rId9" Type="http://schemas.openxmlformats.org/officeDocument/2006/relationships/slide" Target="slide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F7982D-49A3-4BC3-B24D-A0636AAC80BB}"/>
              </a:ext>
            </a:extLst>
          </p:cNvPr>
          <p:cNvSpPr>
            <a:spLocks noGrp="1"/>
          </p:cNvSpPr>
          <p:nvPr>
            <p:ph type="title"/>
          </p:nvPr>
        </p:nvSpPr>
        <p:spPr/>
        <p:txBody>
          <a:bodyPr/>
          <a:lstStyle/>
          <a:p>
            <a:r>
              <a:rPr lang="en-GB" dirty="0">
                <a:solidFill>
                  <a:schemeClr val="tx2"/>
                </a:solidFill>
              </a:rPr>
              <a:t>Made to measure</a:t>
            </a:r>
          </a:p>
        </p:txBody>
      </p:sp>
      <p:sp>
        <p:nvSpPr>
          <p:cNvPr id="4" name="Text Placeholder 3">
            <a:extLst>
              <a:ext uri="{FF2B5EF4-FFF2-40B4-BE49-F238E27FC236}">
                <a16:creationId xmlns:a16="http://schemas.microsoft.com/office/drawing/2014/main" id="{34937177-6BD1-40CD-9605-2E66F9E3EBC0}"/>
              </a:ext>
            </a:extLst>
          </p:cNvPr>
          <p:cNvSpPr>
            <a:spLocks noGrp="1"/>
          </p:cNvSpPr>
          <p:nvPr>
            <p:ph type="body" sz="quarter" idx="11"/>
          </p:nvPr>
        </p:nvSpPr>
        <p:spPr/>
        <p:txBody>
          <a:bodyPr/>
          <a:lstStyle/>
          <a:p>
            <a:r>
              <a:rPr lang="en-GB" dirty="0">
                <a:solidFill>
                  <a:schemeClr val="tx2"/>
                </a:solidFill>
              </a:rPr>
              <a:t>Cover that grows with your client</a:t>
            </a:r>
          </a:p>
        </p:txBody>
      </p:sp>
    </p:spTree>
    <p:extLst>
      <p:ext uri="{BB962C8B-B14F-4D97-AF65-F5344CB8AC3E}">
        <p14:creationId xmlns:p14="http://schemas.microsoft.com/office/powerpoint/2010/main" val="597295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37084B-75DE-4D0B-AD24-C2104E85BC4F}"/>
              </a:ext>
            </a:extLst>
          </p:cNvPr>
          <p:cNvSpPr>
            <a:spLocks noGrp="1"/>
          </p:cNvSpPr>
          <p:nvPr>
            <p:ph type="title"/>
          </p:nvPr>
        </p:nvSpPr>
        <p:spPr>
          <a:xfrm>
            <a:off x="74312" y="451494"/>
            <a:ext cx="10078248" cy="636534"/>
          </a:xfrm>
        </p:spPr>
        <p:txBody>
          <a:bodyPr/>
          <a:lstStyle/>
          <a:p>
            <a:r>
              <a:rPr lang="en-GB" dirty="0"/>
              <a:t>The benefits of a flexible menu plan</a:t>
            </a:r>
          </a:p>
        </p:txBody>
      </p:sp>
      <p:sp>
        <p:nvSpPr>
          <p:cNvPr id="6" name="Text Placeholder 5">
            <a:extLst>
              <a:ext uri="{FF2B5EF4-FFF2-40B4-BE49-F238E27FC236}">
                <a16:creationId xmlns:a16="http://schemas.microsoft.com/office/drawing/2014/main" id="{0BF4DB3F-DBF1-4F93-9E14-67E49A23296F}"/>
              </a:ext>
            </a:extLst>
          </p:cNvPr>
          <p:cNvSpPr>
            <a:spLocks noGrp="1"/>
          </p:cNvSpPr>
          <p:nvPr>
            <p:ph type="body" sz="quarter" idx="14"/>
          </p:nvPr>
        </p:nvSpPr>
        <p:spPr>
          <a:xfrm>
            <a:off x="74312" y="2068941"/>
            <a:ext cx="7711031" cy="1360059"/>
          </a:xfrm>
        </p:spPr>
        <p:txBody>
          <a:bodyPr/>
          <a:lstStyle/>
          <a:p>
            <a:pPr marL="0" indent="0">
              <a:buNone/>
            </a:pPr>
            <a:r>
              <a:rPr lang="en-GB" sz="1600" dirty="0"/>
              <a:t>Our Menu Plans offer your clients the flexibility to create a bespoke package of cover.</a:t>
            </a:r>
            <a:br>
              <a:rPr lang="en-GB" sz="1600" dirty="0"/>
            </a:br>
            <a:br>
              <a:rPr lang="en-GB" sz="1600" dirty="0"/>
            </a:br>
            <a:r>
              <a:rPr lang="en-GB" sz="1600" dirty="0"/>
              <a:t>They can mix and match our </a:t>
            </a:r>
            <a:r>
              <a:rPr lang="en-GB" sz="1600" dirty="0">
                <a:solidFill>
                  <a:schemeClr val="accent1"/>
                </a:solidFill>
                <a:latin typeface="Arial Black" panose="020B0A04020102020204" pitchFamily="34" charset="0"/>
              </a:rPr>
              <a:t>Life Cover</a:t>
            </a:r>
            <a:r>
              <a:rPr lang="en-GB" sz="1600" dirty="0"/>
              <a:t>, </a:t>
            </a:r>
            <a:r>
              <a:rPr lang="en-GB" sz="1600" dirty="0">
                <a:solidFill>
                  <a:schemeClr val="accent1"/>
                </a:solidFill>
                <a:latin typeface="Arial Black" panose="020B0A04020102020204" pitchFamily="34" charset="0"/>
              </a:rPr>
              <a:t>Life or Critical Illness Cover</a:t>
            </a:r>
            <a:r>
              <a:rPr lang="en-GB" sz="1600" dirty="0"/>
              <a:t>, </a:t>
            </a:r>
            <a:r>
              <a:rPr lang="en-GB" sz="1600" dirty="0">
                <a:solidFill>
                  <a:schemeClr val="accent1"/>
                </a:solidFill>
                <a:latin typeface="Arial Black" panose="020B0A04020102020204" pitchFamily="34" charset="0"/>
              </a:rPr>
              <a:t>Critical Illness Cover </a:t>
            </a:r>
            <a:r>
              <a:rPr lang="en-GB" sz="1600" dirty="0"/>
              <a:t>and </a:t>
            </a:r>
            <a:r>
              <a:rPr lang="en-GB" sz="1600" dirty="0">
                <a:solidFill>
                  <a:schemeClr val="accent1"/>
                </a:solidFill>
                <a:latin typeface="Arial Black" panose="020B0A04020102020204" pitchFamily="34" charset="0"/>
              </a:rPr>
              <a:t>Income Protection </a:t>
            </a:r>
            <a:r>
              <a:rPr lang="en-GB" sz="1600" dirty="0"/>
              <a:t>to create a plan that best meets their needs.</a:t>
            </a:r>
            <a:br>
              <a:rPr lang="en-GB" sz="1600" dirty="0"/>
            </a:br>
            <a:br>
              <a:rPr lang="en-GB" sz="1600" dirty="0"/>
            </a:br>
            <a:r>
              <a:rPr lang="en-GB" sz="1600" dirty="0"/>
              <a:t>Whichever combination of covers is best for your clients they’re available with </a:t>
            </a:r>
            <a:r>
              <a:rPr lang="en-GB" sz="1600" dirty="0">
                <a:solidFill>
                  <a:schemeClr val="accent1"/>
                </a:solidFill>
                <a:latin typeface="Arial Black" panose="020B0A04020102020204" pitchFamily="34" charset="0"/>
              </a:rPr>
              <a:t>one</a:t>
            </a:r>
            <a:r>
              <a:rPr lang="en-GB" sz="1600" dirty="0"/>
              <a:t> application, </a:t>
            </a:r>
            <a:r>
              <a:rPr lang="en-GB" sz="1600" dirty="0">
                <a:solidFill>
                  <a:schemeClr val="accent1"/>
                </a:solidFill>
                <a:latin typeface="Arial Black" panose="020B0A04020102020204" pitchFamily="34" charset="0"/>
              </a:rPr>
              <a:t>one</a:t>
            </a:r>
            <a:r>
              <a:rPr lang="en-GB" sz="1600" dirty="0"/>
              <a:t> plan charge and </a:t>
            </a:r>
            <a:r>
              <a:rPr lang="en-GB" sz="1600" dirty="0">
                <a:solidFill>
                  <a:schemeClr val="accent1"/>
                </a:solidFill>
                <a:latin typeface="Arial Black" panose="020B0A04020102020204" pitchFamily="34" charset="0"/>
              </a:rPr>
              <a:t>one</a:t>
            </a:r>
            <a:r>
              <a:rPr lang="en-GB" sz="1600" dirty="0"/>
              <a:t> direct debit. </a:t>
            </a:r>
          </a:p>
          <a:p>
            <a:pPr marL="0" indent="0">
              <a:buNone/>
            </a:pPr>
            <a:br>
              <a:rPr lang="en-GB" sz="1600" dirty="0"/>
            </a:br>
            <a:r>
              <a:rPr lang="en-GB" sz="1600" dirty="0"/>
              <a:t>And don’t forget – different covers can start at different times,</a:t>
            </a:r>
            <a:br>
              <a:rPr lang="en-GB" sz="1600" dirty="0"/>
            </a:br>
            <a:r>
              <a:rPr lang="en-GB" sz="1600" dirty="0"/>
              <a:t>even if they’re on the same plan. </a:t>
            </a:r>
          </a:p>
          <a:p>
            <a:pPr marL="0" indent="0">
              <a:buNone/>
            </a:pPr>
            <a:endParaRPr lang="en-GB" sz="1600" dirty="0"/>
          </a:p>
        </p:txBody>
      </p:sp>
      <p:sp>
        <p:nvSpPr>
          <p:cNvPr id="7" name="TextBox 6">
            <a:extLst>
              <a:ext uri="{FF2B5EF4-FFF2-40B4-BE49-F238E27FC236}">
                <a16:creationId xmlns:a16="http://schemas.microsoft.com/office/drawing/2014/main" id="{303FFB8F-85A5-46A3-973F-7E0E38E1144F}"/>
              </a:ext>
            </a:extLst>
          </p:cNvPr>
          <p:cNvSpPr txBox="1"/>
          <p:nvPr/>
        </p:nvSpPr>
        <p:spPr>
          <a:xfrm>
            <a:off x="1248484" y="5390827"/>
            <a:ext cx="5192421" cy="276999"/>
          </a:xfrm>
          <a:prstGeom prst="rect">
            <a:avLst/>
          </a:prstGeom>
          <a:noFill/>
        </p:spPr>
        <p:txBody>
          <a:bodyPr wrap="square" rtlCol="0">
            <a:spAutoFit/>
          </a:bodyPr>
          <a:lstStyle/>
          <a:p>
            <a:endParaRPr lang="en-GB" sz="1200" dirty="0"/>
          </a:p>
        </p:txBody>
      </p:sp>
    </p:spTree>
    <p:extLst>
      <p:ext uri="{BB962C8B-B14F-4D97-AF65-F5344CB8AC3E}">
        <p14:creationId xmlns:p14="http://schemas.microsoft.com/office/powerpoint/2010/main" val="2495305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37084B-75DE-4D0B-AD24-C2104E85BC4F}"/>
              </a:ext>
            </a:extLst>
          </p:cNvPr>
          <p:cNvSpPr>
            <a:spLocks noGrp="1"/>
          </p:cNvSpPr>
          <p:nvPr>
            <p:ph type="title"/>
          </p:nvPr>
        </p:nvSpPr>
        <p:spPr>
          <a:xfrm>
            <a:off x="103910" y="267514"/>
            <a:ext cx="7257213" cy="398634"/>
          </a:xfrm>
        </p:spPr>
        <p:txBody>
          <a:bodyPr/>
          <a:lstStyle/>
          <a:p>
            <a:pPr marL="0" indent="0">
              <a:buNone/>
            </a:pPr>
            <a:r>
              <a:rPr lang="en-GB" dirty="0"/>
              <a:t>A Helping Hand with recovery</a:t>
            </a:r>
          </a:p>
        </p:txBody>
      </p:sp>
      <p:sp>
        <p:nvSpPr>
          <p:cNvPr id="6" name="Text Placeholder 5">
            <a:extLst>
              <a:ext uri="{FF2B5EF4-FFF2-40B4-BE49-F238E27FC236}">
                <a16:creationId xmlns:a16="http://schemas.microsoft.com/office/drawing/2014/main" id="{0BF4DB3F-DBF1-4F93-9E14-67E49A23296F}"/>
              </a:ext>
            </a:extLst>
          </p:cNvPr>
          <p:cNvSpPr>
            <a:spLocks noGrp="1"/>
          </p:cNvSpPr>
          <p:nvPr>
            <p:ph type="body" sz="quarter" idx="4294967295"/>
          </p:nvPr>
        </p:nvSpPr>
        <p:spPr>
          <a:xfrm>
            <a:off x="245023" y="960619"/>
            <a:ext cx="11475922" cy="4135738"/>
          </a:xfrm>
          <a:prstGeom prst="rect">
            <a:avLst/>
          </a:prstGeom>
        </p:spPr>
        <p:txBody>
          <a:bodyPr/>
          <a:lstStyle/>
          <a:p>
            <a:pPr marL="0" indent="0">
              <a:buNone/>
            </a:pPr>
            <a:r>
              <a:rPr lang="en-GB" sz="1600" dirty="0">
                <a:solidFill>
                  <a:srgbClr val="470054"/>
                </a:solidFill>
                <a:latin typeface="Arial" panose="020B0604020202020204" pitchFamily="34" charset="0"/>
                <a:cs typeface="Arial" panose="020B0604020202020204" pitchFamily="34" charset="0"/>
              </a:rPr>
              <a:t>We know that good protection is about more than money. That’s why all our advised protection plans come with Helping Hand.</a:t>
            </a:r>
          </a:p>
          <a:p>
            <a:pPr marL="0" indent="0">
              <a:buNone/>
            </a:pPr>
            <a:endParaRPr lang="en-GB" sz="800" dirty="0">
              <a:solidFill>
                <a:srgbClr val="470054"/>
              </a:solidFill>
              <a:latin typeface="Arial" panose="020B0604020202020204" pitchFamily="34" charset="0"/>
              <a:cs typeface="Arial" panose="020B0604020202020204" pitchFamily="34" charset="0"/>
            </a:endParaRPr>
          </a:p>
          <a:p>
            <a:pPr marL="0" indent="0">
              <a:buNone/>
            </a:pPr>
            <a:r>
              <a:rPr lang="en-GB" sz="1600" dirty="0">
                <a:solidFill>
                  <a:srgbClr val="470054"/>
                </a:solidFill>
                <a:latin typeface="Arial" panose="020B0604020202020204" pitchFamily="34" charset="0"/>
                <a:cs typeface="Arial" panose="020B0604020202020204" pitchFamily="34" charset="0"/>
              </a:rPr>
              <a:t>If, at any time, the plan owner, or their partner and children, suffer a serious physical or mental illness, injury or bereavement, Helping Hand will be there to offer support – even if they don’t make a claim. </a:t>
            </a:r>
          </a:p>
          <a:p>
            <a:pPr marL="0" indent="0">
              <a:buNone/>
            </a:pPr>
            <a:endParaRPr lang="en-GB" sz="800" dirty="0">
              <a:solidFill>
                <a:srgbClr val="470054"/>
              </a:solidFill>
              <a:latin typeface="Arial" panose="020B0604020202020204" pitchFamily="34" charset="0"/>
              <a:cs typeface="Arial" panose="020B0604020202020204" pitchFamily="34" charset="0"/>
            </a:endParaRPr>
          </a:p>
          <a:p>
            <a:pPr marL="0" indent="0">
              <a:buNone/>
            </a:pPr>
            <a:r>
              <a:rPr lang="en-GB" sz="1600" dirty="0">
                <a:solidFill>
                  <a:srgbClr val="470054"/>
                </a:solidFill>
                <a:latin typeface="Arial" panose="020B0604020202020204" pitchFamily="34" charset="0"/>
                <a:cs typeface="Arial" panose="020B0604020202020204" pitchFamily="34" charset="0"/>
              </a:rPr>
              <a:t>Our </a:t>
            </a:r>
            <a:r>
              <a:rPr lang="en-GB" sz="1600" dirty="0">
                <a:solidFill>
                  <a:schemeClr val="accent1"/>
                </a:solidFill>
                <a:latin typeface="Arial" panose="020B0604020202020204" pitchFamily="34" charset="0"/>
                <a:ea typeface="Roboto Light" panose="02000000000000000000" pitchFamily="2" charset="0"/>
                <a:cs typeface="Arial" panose="020B0604020202020204" pitchFamily="34" charset="0"/>
              </a:rPr>
              <a:t>Helping Hand service </a:t>
            </a:r>
            <a:r>
              <a:rPr lang="en-GB" sz="1600" dirty="0">
                <a:solidFill>
                  <a:srgbClr val="470054"/>
                </a:solidFill>
                <a:latin typeface="Arial" panose="020B0604020202020204" pitchFamily="34" charset="0"/>
                <a:cs typeface="Arial" panose="020B0604020202020204" pitchFamily="34" charset="0"/>
              </a:rPr>
              <a:t>gives your clients access to a </a:t>
            </a:r>
            <a:r>
              <a:rPr lang="en-GB" sz="1600" dirty="0">
                <a:solidFill>
                  <a:schemeClr val="accent1"/>
                </a:solidFill>
                <a:latin typeface="Arial" panose="020B0604020202020204" pitchFamily="34" charset="0"/>
                <a:ea typeface="Roboto Light" panose="02000000000000000000" pitchFamily="2" charset="0"/>
                <a:cs typeface="Arial" panose="020B0604020202020204" pitchFamily="34" charset="0"/>
              </a:rPr>
              <a:t>dedicated nurse</a:t>
            </a:r>
            <a:r>
              <a:rPr lang="en-GB" sz="1600" dirty="0">
                <a:solidFill>
                  <a:srgbClr val="470054"/>
                </a:solidFill>
                <a:latin typeface="Arial" panose="020B0604020202020204" pitchFamily="34" charset="0"/>
                <a:cs typeface="Arial" panose="020B0604020202020204" pitchFamily="34" charset="0"/>
              </a:rPr>
              <a:t> who can provide practical and emotional support when </a:t>
            </a:r>
            <a:r>
              <a:rPr lang="en-GB" sz="1600" dirty="0">
                <a:solidFill>
                  <a:schemeClr val="accent1"/>
                </a:solidFill>
                <a:latin typeface="Arial" panose="020B0604020202020204" pitchFamily="34" charset="0"/>
                <a:ea typeface="Roboto Light" panose="02000000000000000000" pitchFamily="2" charset="0"/>
                <a:cs typeface="Arial" panose="020B0604020202020204" pitchFamily="34" charset="0"/>
              </a:rPr>
              <a:t>they need it most</a:t>
            </a:r>
            <a:r>
              <a:rPr lang="en-GB" sz="1600" dirty="0">
                <a:solidFill>
                  <a:srgbClr val="470054"/>
                </a:solidFill>
                <a:latin typeface="Arial" panose="020B0604020202020204" pitchFamily="34" charset="0"/>
                <a:cs typeface="Arial" panose="020B0604020202020204" pitchFamily="34" charset="0"/>
              </a:rPr>
              <a:t>. </a:t>
            </a:r>
          </a:p>
          <a:p>
            <a:pPr marL="0" indent="0">
              <a:buNone/>
            </a:pPr>
            <a:endParaRPr lang="en-GB" sz="800" dirty="0">
              <a:solidFill>
                <a:srgbClr val="470054"/>
              </a:solidFill>
              <a:latin typeface="Arial" panose="020B0604020202020204" pitchFamily="34" charset="0"/>
              <a:cs typeface="Arial" panose="020B0604020202020204" pitchFamily="34" charset="0"/>
            </a:endParaRPr>
          </a:p>
          <a:p>
            <a:r>
              <a:rPr lang="en-GB" sz="1600" dirty="0">
                <a:solidFill>
                  <a:srgbClr val="470054"/>
                </a:solidFill>
                <a:latin typeface="Arial" panose="020B0604020202020204" pitchFamily="34" charset="0"/>
                <a:cs typeface="Arial" panose="020B0604020202020204" pitchFamily="34" charset="0"/>
              </a:rPr>
              <a:t>It’s available to use even if no claim is made.</a:t>
            </a:r>
          </a:p>
          <a:p>
            <a:r>
              <a:rPr lang="en-GB" sz="1600" dirty="0">
                <a:solidFill>
                  <a:srgbClr val="470054"/>
                </a:solidFill>
                <a:latin typeface="Arial" panose="020B0604020202020204" pitchFamily="34" charset="0"/>
                <a:cs typeface="Arial" panose="020B0604020202020204" pitchFamily="34" charset="0"/>
              </a:rPr>
              <a:t>It doesn't cost them anything extra to use it.</a:t>
            </a:r>
          </a:p>
          <a:p>
            <a:r>
              <a:rPr lang="en-GB" sz="1600" dirty="0">
                <a:solidFill>
                  <a:srgbClr val="470054"/>
                </a:solidFill>
                <a:latin typeface="Arial" panose="020B0604020202020204" pitchFamily="34" charset="0"/>
                <a:cs typeface="Arial" panose="020B0604020202020204" pitchFamily="34" charset="0"/>
              </a:rPr>
              <a:t>Your client’s partner and children can use it too.</a:t>
            </a:r>
          </a:p>
          <a:p>
            <a:pPr marL="0" indent="0">
              <a:buNone/>
            </a:pPr>
            <a:endParaRPr lang="en-GB" sz="800" dirty="0">
              <a:solidFill>
                <a:srgbClr val="470054"/>
              </a:solidFill>
              <a:latin typeface="Arial" panose="020B0604020202020204" pitchFamily="34" charset="0"/>
              <a:cs typeface="Arial" panose="020B0604020202020204" pitchFamily="34" charset="0"/>
            </a:endParaRPr>
          </a:p>
          <a:p>
            <a:pPr marL="0" indent="0">
              <a:buNone/>
            </a:pPr>
            <a:r>
              <a:rPr lang="en-GB" sz="1600" dirty="0">
                <a:solidFill>
                  <a:srgbClr val="470054"/>
                </a:solidFill>
                <a:latin typeface="Arial" panose="020B0604020202020204" pitchFamily="34" charset="0"/>
                <a:cs typeface="Arial" panose="020B0604020202020204" pitchFamily="34" charset="0"/>
              </a:rPr>
              <a:t>Their nurse can recommend and arrange specialist services if that’s what’ll benefit a family most,  including:</a:t>
            </a:r>
          </a:p>
          <a:p>
            <a:r>
              <a:rPr lang="en-GB" sz="1600" dirty="0">
                <a:solidFill>
                  <a:srgbClr val="470054"/>
                </a:solidFill>
                <a:latin typeface="Arial" panose="020B0604020202020204" pitchFamily="34" charset="0"/>
                <a:cs typeface="Arial" panose="020B0604020202020204" pitchFamily="34" charset="0"/>
              </a:rPr>
              <a:t>Access to a children’s nurse or play therapy.  </a:t>
            </a:r>
          </a:p>
          <a:p>
            <a:r>
              <a:rPr lang="en-GB" sz="1600" dirty="0">
                <a:solidFill>
                  <a:srgbClr val="470054"/>
                </a:solidFill>
                <a:latin typeface="Arial" panose="020B0604020202020204" pitchFamily="34" charset="0"/>
                <a:cs typeface="Arial" panose="020B0604020202020204" pitchFamily="34" charset="0"/>
              </a:rPr>
              <a:t>Emotional support to help families cope with miscarriage or post-natal depression.</a:t>
            </a:r>
          </a:p>
          <a:p>
            <a:r>
              <a:rPr lang="en-GB" sz="1600" dirty="0">
                <a:solidFill>
                  <a:srgbClr val="470054"/>
                </a:solidFill>
                <a:latin typeface="Arial" panose="020B0604020202020204" pitchFamily="34" charset="0"/>
                <a:cs typeface="Arial" panose="020B0604020202020204" pitchFamily="34" charset="0"/>
              </a:rPr>
              <a:t>Practical help at home – up to 12 hours domestic support to relieve the burden of keeping a house running. Helpful if your clients are spending a lot of time caring for a sick child at home or at the hospital.</a:t>
            </a:r>
            <a:br>
              <a:rPr lang="en-GB" sz="1600" dirty="0">
                <a:solidFill>
                  <a:srgbClr val="470054"/>
                </a:solidFill>
                <a:latin typeface="Arial" panose="020B0604020202020204" pitchFamily="34" charset="0"/>
                <a:cs typeface="Arial" panose="020B0604020202020204" pitchFamily="34" charset="0"/>
              </a:rPr>
            </a:br>
            <a:endParaRPr lang="en-GB" sz="1600" dirty="0">
              <a:solidFill>
                <a:srgbClr val="470054"/>
              </a:solidFill>
              <a:latin typeface="Arial" panose="020B0604020202020204" pitchFamily="34" charset="0"/>
              <a:cs typeface="Arial" panose="020B0604020202020204" pitchFamily="34" charset="0"/>
            </a:endParaRPr>
          </a:p>
          <a:p>
            <a:endParaRPr lang="en-GB" sz="1600" dirty="0">
              <a:solidFill>
                <a:srgbClr val="470054"/>
              </a:solidFill>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03FFB8F-85A5-46A3-973F-7E0E38E1144F}"/>
              </a:ext>
            </a:extLst>
          </p:cNvPr>
          <p:cNvSpPr txBox="1"/>
          <p:nvPr/>
        </p:nvSpPr>
        <p:spPr>
          <a:xfrm>
            <a:off x="1248484" y="5390827"/>
            <a:ext cx="5192421" cy="276999"/>
          </a:xfrm>
          <a:prstGeom prst="rect">
            <a:avLst/>
          </a:prstGeom>
          <a:noFill/>
        </p:spPr>
        <p:txBody>
          <a:bodyPr wrap="square" rtlCol="0">
            <a:spAutoFit/>
          </a:bodyPr>
          <a:lstStyle/>
          <a:p>
            <a:endParaRPr lang="en-GB" sz="1200" dirty="0"/>
          </a:p>
        </p:txBody>
      </p:sp>
      <p:sp>
        <p:nvSpPr>
          <p:cNvPr id="9" name="Rectangle 8">
            <a:extLst>
              <a:ext uri="{FF2B5EF4-FFF2-40B4-BE49-F238E27FC236}">
                <a16:creationId xmlns:a16="http://schemas.microsoft.com/office/drawing/2014/main" id="{B4DA7A7C-40E3-4815-8145-359EE9D643F5}"/>
              </a:ext>
            </a:extLst>
          </p:cNvPr>
          <p:cNvSpPr/>
          <p:nvPr/>
        </p:nvSpPr>
        <p:spPr>
          <a:xfrm>
            <a:off x="0" y="5962297"/>
            <a:ext cx="12192000" cy="899450"/>
          </a:xfrm>
          <a:prstGeom prst="rect">
            <a:avLst/>
          </a:prstGeom>
          <a:solidFill>
            <a:srgbClr val="00818A"/>
          </a:solidFill>
        </p:spPr>
        <p:txBody>
          <a:bodyPr wrap="square" lIns="144000" tIns="108000" rIns="144000" bIns="108000">
            <a:spAutoFit/>
          </a:bodyPr>
          <a:lstStyle/>
          <a:p>
            <a:pPr>
              <a:lnSpc>
                <a:spcPct val="107000"/>
              </a:lnSpc>
              <a:spcAft>
                <a:spcPts val="800"/>
              </a:spcAft>
            </a:pPr>
            <a:r>
              <a:rPr lang="en-GB" sz="1400" dirty="0">
                <a:solidFill>
                  <a:schemeClr val="bg1"/>
                </a:solidFill>
                <a:effectLst/>
                <a:ea typeface="Calibri" panose="020F0502020204030204" pitchFamily="34" charset="0"/>
                <a:cs typeface="Arial" panose="020B0604020202020204" pitchFamily="34" charset="0"/>
              </a:rPr>
              <a:t>Helping Hand is a package of support services and each service is provided by third parties that aren’t regulated by either the Financial Conduct Authority or the Prudential Regulation Authority.  These services aren’t part of our terms and conditions and don’t form part of your insurance contract with us, so can be amended or withdrawn at any time. This means that you or your family’s access to these services could be amended or withdrawn by us in the future.</a:t>
            </a:r>
          </a:p>
        </p:txBody>
      </p:sp>
    </p:spTree>
    <p:extLst>
      <p:ext uri="{BB962C8B-B14F-4D97-AF65-F5344CB8AC3E}">
        <p14:creationId xmlns:p14="http://schemas.microsoft.com/office/powerpoint/2010/main" val="1622048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493477-9ADE-4A04-9EA1-6FF226994141}"/>
              </a:ext>
            </a:extLst>
          </p:cNvPr>
          <p:cNvSpPr>
            <a:spLocks noGrp="1"/>
          </p:cNvSpPr>
          <p:nvPr>
            <p:ph type="title"/>
          </p:nvPr>
        </p:nvSpPr>
        <p:spPr>
          <a:xfrm>
            <a:off x="191516" y="228302"/>
            <a:ext cx="6261239" cy="779616"/>
          </a:xfrm>
        </p:spPr>
        <p:txBody>
          <a:bodyPr/>
          <a:lstStyle/>
          <a:p>
            <a:r>
              <a:rPr lang="en-GB" dirty="0"/>
              <a:t>A Helping Hand with wellbeing </a:t>
            </a:r>
          </a:p>
        </p:txBody>
      </p:sp>
      <p:pic>
        <p:nvPicPr>
          <p:cNvPr id="18" name="Picture Placeholder 9">
            <a:extLst>
              <a:ext uri="{FF2B5EF4-FFF2-40B4-BE49-F238E27FC236}">
                <a16:creationId xmlns:a16="http://schemas.microsoft.com/office/drawing/2014/main" id="{4B0AFA1C-2262-4463-AB4C-C5650694D6E1}"/>
              </a:ext>
            </a:extLst>
          </p:cNvPr>
          <p:cNvPicPr>
            <a:picLocks noGrp="1" noChangeAspect="1"/>
          </p:cNvPicPr>
          <p:nvPr>
            <p:ph type="pic" sz="quarter" idx="46"/>
          </p:nvPr>
        </p:nvPicPr>
        <p:blipFill rotWithShape="1">
          <a:blip r:embed="rId2" cstate="email">
            <a:extLst>
              <a:ext uri="{28A0092B-C50C-407E-A947-70E740481C1C}">
                <a14:useLocalDpi xmlns:a14="http://schemas.microsoft.com/office/drawing/2010/main"/>
              </a:ext>
            </a:extLst>
          </a:blip>
          <a:srcRect/>
          <a:stretch/>
        </p:blipFill>
        <p:spPr>
          <a:xfrm>
            <a:off x="6360252" y="0"/>
            <a:ext cx="5831748" cy="6858000"/>
          </a:xfrm>
          <a:noFill/>
        </p:spPr>
      </p:pic>
      <p:sp>
        <p:nvSpPr>
          <p:cNvPr id="13" name="Rectangle 12">
            <a:extLst>
              <a:ext uri="{FF2B5EF4-FFF2-40B4-BE49-F238E27FC236}">
                <a16:creationId xmlns:a16="http://schemas.microsoft.com/office/drawing/2014/main" id="{26D6A74D-69B5-4DB5-906B-63502E04B7FE}"/>
              </a:ext>
            </a:extLst>
          </p:cNvPr>
          <p:cNvSpPr/>
          <p:nvPr/>
        </p:nvSpPr>
        <p:spPr>
          <a:xfrm>
            <a:off x="0" y="5962297"/>
            <a:ext cx="12192000" cy="899450"/>
          </a:xfrm>
          <a:prstGeom prst="rect">
            <a:avLst/>
          </a:prstGeom>
          <a:solidFill>
            <a:srgbClr val="00818A"/>
          </a:solidFill>
        </p:spPr>
        <p:txBody>
          <a:bodyPr wrap="square" lIns="144000" tIns="108000" rIns="144000" bIns="108000">
            <a:spAutoFit/>
          </a:bodyPr>
          <a:lstStyle/>
          <a:p>
            <a:pPr>
              <a:lnSpc>
                <a:spcPct val="107000"/>
              </a:lnSpc>
              <a:spcAft>
                <a:spcPts val="800"/>
              </a:spcAft>
            </a:pPr>
            <a:r>
              <a:rPr lang="en-GB" sz="1400" dirty="0">
                <a:solidFill>
                  <a:schemeClr val="bg1"/>
                </a:solidFill>
                <a:effectLst/>
                <a:ea typeface="Calibri" panose="020F0502020204030204" pitchFamily="34" charset="0"/>
                <a:cs typeface="Arial" panose="020B0604020202020204" pitchFamily="34" charset="0"/>
              </a:rPr>
              <a:t>Helping Hand is a package of support services and each service is provided by third parties that aren’t regulated by either the Financial Conduct Authority or the Prudential Regulation Authority.  These services aren’t part of our terms and conditions and don’t form part of your insurance contract with us, so can be amended or withdrawn at any time. This means that you or your family’s access to these services could be amended or withdrawn by us in the future.</a:t>
            </a:r>
          </a:p>
        </p:txBody>
      </p:sp>
      <p:sp>
        <p:nvSpPr>
          <p:cNvPr id="8" name="TextBox 7">
            <a:extLst>
              <a:ext uri="{FF2B5EF4-FFF2-40B4-BE49-F238E27FC236}">
                <a16:creationId xmlns:a16="http://schemas.microsoft.com/office/drawing/2014/main" id="{4CBA266E-14F6-427E-92C9-179C93A6998E}"/>
              </a:ext>
            </a:extLst>
          </p:cNvPr>
          <p:cNvSpPr txBox="1"/>
          <p:nvPr/>
        </p:nvSpPr>
        <p:spPr>
          <a:xfrm>
            <a:off x="158612" y="1641269"/>
            <a:ext cx="6043029" cy="3354765"/>
          </a:xfrm>
          <a:prstGeom prst="rect">
            <a:avLst/>
          </a:prstGeom>
          <a:noFill/>
        </p:spPr>
        <p:txBody>
          <a:bodyPr wrap="square">
            <a:spAutoFit/>
          </a:bodyPr>
          <a:lstStyle/>
          <a:p>
            <a:r>
              <a:rPr lang="en-GB" sz="1600" b="1" dirty="0">
                <a:solidFill>
                  <a:srgbClr val="470054"/>
                </a:solidFill>
                <a:latin typeface="Arial" panose="020B0604020202020204" pitchFamily="34" charset="0"/>
                <a:ea typeface="Roboto Light" panose="02000000000000000000" pitchFamily="2" charset="0"/>
                <a:cs typeface="Arial" panose="020B0604020202020204" pitchFamily="34" charset="0"/>
              </a:rPr>
              <a:t>There might be times when your clients want some help to keep their wellbeing on track. </a:t>
            </a:r>
          </a:p>
          <a:p>
            <a:endParaRPr lang="en-GB" sz="1600" dirty="0">
              <a:solidFill>
                <a:srgbClr val="470054"/>
              </a:solidFill>
              <a:latin typeface="Arial" panose="020B0604020202020204" pitchFamily="34" charset="0"/>
              <a:ea typeface="Roboto Light" panose="02000000000000000000" pitchFamily="2" charset="0"/>
              <a:cs typeface="Arial" panose="020B0604020202020204" pitchFamily="34" charset="0"/>
            </a:endParaRPr>
          </a:p>
          <a:p>
            <a:r>
              <a:rPr lang="en-GB" sz="1600" dirty="0">
                <a:solidFill>
                  <a:srgbClr val="470054"/>
                </a:solidFill>
                <a:latin typeface="Arial" panose="020B0604020202020204" pitchFamily="34" charset="0"/>
                <a:ea typeface="Roboto Light" panose="02000000000000000000" pitchFamily="2" charset="0"/>
                <a:cs typeface="Arial" panose="020B0604020202020204" pitchFamily="34" charset="0"/>
              </a:rPr>
              <a:t>Our </a:t>
            </a:r>
            <a:r>
              <a:rPr lang="en-GB" sz="1600" dirty="0">
                <a:solidFill>
                  <a:schemeClr val="accent1"/>
                </a:solidFill>
                <a:latin typeface="Arial" panose="020B0604020202020204" pitchFamily="34" charset="0"/>
                <a:ea typeface="Roboto Light" panose="02000000000000000000" pitchFamily="2" charset="0"/>
                <a:cs typeface="Arial" panose="020B0604020202020204" pitchFamily="34" charset="0"/>
              </a:rPr>
              <a:t>Helping Hand </a:t>
            </a:r>
            <a:r>
              <a:rPr lang="en-GB" sz="1600" dirty="0">
                <a:solidFill>
                  <a:srgbClr val="470054"/>
                </a:solidFill>
                <a:latin typeface="Arial" panose="020B0604020202020204" pitchFamily="34" charset="0"/>
                <a:ea typeface="Roboto Light" panose="02000000000000000000" pitchFamily="2" charset="0"/>
                <a:cs typeface="Arial" panose="020B0604020202020204" pitchFamily="34" charset="0"/>
              </a:rPr>
              <a:t>service also includes access to a </a:t>
            </a:r>
            <a:r>
              <a:rPr lang="en-GB" sz="1600" dirty="0">
                <a:solidFill>
                  <a:schemeClr val="accent1"/>
                </a:solidFill>
                <a:latin typeface="Arial" panose="020B0604020202020204" pitchFamily="34" charset="0"/>
                <a:ea typeface="Roboto Light" panose="02000000000000000000" pitchFamily="2" charset="0"/>
                <a:cs typeface="Arial" panose="020B0604020202020204" pitchFamily="34" charset="0"/>
              </a:rPr>
              <a:t>wellbeing support service </a:t>
            </a:r>
            <a:r>
              <a:rPr lang="en-GB" sz="1600" dirty="0">
                <a:solidFill>
                  <a:srgbClr val="470054"/>
                </a:solidFill>
                <a:latin typeface="Arial" panose="020B0604020202020204" pitchFamily="34" charset="0"/>
                <a:ea typeface="Roboto Light" panose="02000000000000000000" pitchFamily="2" charset="0"/>
                <a:cs typeface="Arial" panose="020B0604020202020204" pitchFamily="34" charset="0"/>
              </a:rPr>
              <a:t>that's designed to help them to stay </a:t>
            </a:r>
            <a:r>
              <a:rPr lang="en-GB" sz="1600" dirty="0">
                <a:solidFill>
                  <a:schemeClr val="accent1"/>
                </a:solidFill>
                <a:latin typeface="Arial" panose="020B0604020202020204" pitchFamily="34" charset="0"/>
                <a:ea typeface="Roboto Light" panose="02000000000000000000" pitchFamily="2" charset="0"/>
                <a:cs typeface="Arial" panose="020B0604020202020204" pitchFamily="34" charset="0"/>
              </a:rPr>
              <a:t>fit and healthy. </a:t>
            </a:r>
          </a:p>
          <a:p>
            <a:endParaRPr lang="en-GB" sz="1600" dirty="0">
              <a:solidFill>
                <a:srgbClr val="470054"/>
              </a:solidFill>
              <a:latin typeface="Arial" panose="020B0604020202020204" pitchFamily="34"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GB" sz="1600" dirty="0">
                <a:solidFill>
                  <a:srgbClr val="470054"/>
                </a:solidFill>
                <a:latin typeface="Arial" panose="020B0604020202020204" pitchFamily="34" charset="0"/>
                <a:ea typeface="Roboto Light" panose="02000000000000000000" pitchFamily="2" charset="0"/>
                <a:cs typeface="Arial" panose="020B0604020202020204" pitchFamily="34" charset="0"/>
              </a:rPr>
              <a:t>The plan owners will have online access to a range of early care medical services. </a:t>
            </a:r>
          </a:p>
          <a:p>
            <a:pPr marL="285750" indent="-285750">
              <a:buFont typeface="Arial" panose="020B0604020202020204" pitchFamily="34" charset="0"/>
              <a:buChar char="•"/>
            </a:pPr>
            <a:r>
              <a:rPr lang="en-GB" sz="1600" dirty="0">
                <a:solidFill>
                  <a:srgbClr val="470054"/>
                </a:solidFill>
                <a:latin typeface="Arial" panose="020B0604020202020204" pitchFamily="34" charset="0"/>
                <a:ea typeface="Roboto Light" panose="02000000000000000000" pitchFamily="2" charset="0"/>
                <a:cs typeface="Arial" panose="020B0604020202020204" pitchFamily="34" charset="0"/>
              </a:rPr>
              <a:t>Hand-picked services based on the issues that most commonly affect our customers.</a:t>
            </a:r>
          </a:p>
          <a:p>
            <a:pPr marL="285750" indent="-285750">
              <a:buFont typeface="Arial" panose="020B0604020202020204" pitchFamily="34" charset="0"/>
              <a:buChar char="•"/>
            </a:pPr>
            <a:r>
              <a:rPr lang="en-GB" sz="1600" dirty="0">
                <a:solidFill>
                  <a:srgbClr val="470054"/>
                </a:solidFill>
                <a:latin typeface="Arial" panose="020B0604020202020204" pitchFamily="34" charset="0"/>
                <a:ea typeface="Roboto Light" panose="02000000000000000000" pitchFamily="2" charset="0"/>
                <a:cs typeface="Arial" panose="020B0604020202020204" pitchFamily="34" charset="0"/>
              </a:rPr>
              <a:t>Support that really makes a difference to their mental and physical wellbeing.</a:t>
            </a:r>
          </a:p>
        </p:txBody>
      </p:sp>
    </p:spTree>
    <p:extLst>
      <p:ext uri="{BB962C8B-B14F-4D97-AF65-F5344CB8AC3E}">
        <p14:creationId xmlns:p14="http://schemas.microsoft.com/office/powerpoint/2010/main" val="949186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732BCD-FA33-4C3A-9D1A-BC22B68657A9}"/>
              </a:ext>
            </a:extLst>
          </p:cNvPr>
          <p:cNvSpPr>
            <a:spLocks noGrp="1"/>
          </p:cNvSpPr>
          <p:nvPr>
            <p:ph type="title"/>
          </p:nvPr>
        </p:nvSpPr>
        <p:spPr>
          <a:xfrm>
            <a:off x="386040" y="544890"/>
            <a:ext cx="10078248" cy="636534"/>
          </a:xfrm>
        </p:spPr>
        <p:txBody>
          <a:bodyPr/>
          <a:lstStyle/>
          <a:p>
            <a:r>
              <a:rPr lang="en-GB" dirty="0"/>
              <a:t>Tools and reports</a:t>
            </a:r>
          </a:p>
        </p:txBody>
      </p:sp>
      <p:sp>
        <p:nvSpPr>
          <p:cNvPr id="5" name="Text Placeholder 4">
            <a:extLst>
              <a:ext uri="{FF2B5EF4-FFF2-40B4-BE49-F238E27FC236}">
                <a16:creationId xmlns:a16="http://schemas.microsoft.com/office/drawing/2014/main" id="{A5B017A7-B0AD-4795-A06B-BD337D583C7D}"/>
              </a:ext>
            </a:extLst>
          </p:cNvPr>
          <p:cNvSpPr>
            <a:spLocks noGrp="1"/>
          </p:cNvSpPr>
          <p:nvPr>
            <p:ph type="body" sz="quarter" idx="14"/>
          </p:nvPr>
        </p:nvSpPr>
        <p:spPr>
          <a:xfrm>
            <a:off x="386040" y="1985814"/>
            <a:ext cx="10078248" cy="1360059"/>
          </a:xfrm>
        </p:spPr>
        <p:txBody>
          <a:bodyPr/>
          <a:lstStyle/>
          <a:p>
            <a:pPr marL="0" indent="0">
              <a:buNone/>
            </a:pPr>
            <a:endParaRPr lang="en-GB" sz="1600" dirty="0">
              <a:solidFill>
                <a:srgbClr val="222222"/>
              </a:solidFill>
            </a:endParaRPr>
          </a:p>
          <a:p>
            <a:pPr marL="0" indent="0">
              <a:buNone/>
            </a:pPr>
            <a:r>
              <a:rPr lang="en-GB" sz="1600" b="1" dirty="0"/>
              <a:t>Marketing studio </a:t>
            </a:r>
            <a:br>
              <a:rPr lang="en-GB" sz="1600" dirty="0"/>
            </a:br>
            <a:r>
              <a:rPr lang="en-GB" sz="1600" dirty="0"/>
              <a:t>Create posters, sales aids and tailored reports to help your clients understand the risks of critical illness.</a:t>
            </a:r>
            <a:br>
              <a:rPr lang="en-GB" sz="1600" dirty="0">
                <a:solidFill>
                  <a:srgbClr val="222222"/>
                </a:solidFill>
              </a:rPr>
            </a:br>
            <a:endParaRPr lang="en-GB" sz="1600" dirty="0">
              <a:solidFill>
                <a:srgbClr val="222222"/>
              </a:solidFill>
            </a:endParaRPr>
          </a:p>
          <a:p>
            <a:pPr marL="0" indent="0">
              <a:buNone/>
            </a:pPr>
            <a:r>
              <a:rPr lang="en-GB" sz="1600" b="1" dirty="0">
                <a:solidFill>
                  <a:srgbClr val="470054"/>
                </a:solidFill>
              </a:rPr>
              <a:t>Approach letters</a:t>
            </a:r>
            <a:br>
              <a:rPr lang="en-GB" sz="1600" dirty="0">
                <a:solidFill>
                  <a:srgbClr val="470054"/>
                </a:solidFill>
              </a:rPr>
            </a:br>
            <a:r>
              <a:rPr lang="en-GB" sz="1600" dirty="0">
                <a:solidFill>
                  <a:srgbClr val="470054"/>
                </a:solidFill>
              </a:rPr>
              <a:t>A quick and easy way to get the protection conversation started.</a:t>
            </a:r>
            <a:br>
              <a:rPr lang="en-GB" sz="1600" dirty="0">
                <a:solidFill>
                  <a:srgbClr val="470054"/>
                </a:solidFill>
              </a:rPr>
            </a:br>
            <a:endParaRPr lang="en-GB" sz="1600" dirty="0">
              <a:solidFill>
                <a:srgbClr val="470054"/>
              </a:solidFill>
            </a:endParaRPr>
          </a:p>
          <a:p>
            <a:pPr marL="0" indent="0">
              <a:buNone/>
            </a:pPr>
            <a:r>
              <a:rPr lang="en-GB" sz="1600" b="1" dirty="0">
                <a:solidFill>
                  <a:srgbClr val="470054"/>
                </a:solidFill>
              </a:rPr>
              <a:t>Reasons why paragraphs</a:t>
            </a:r>
            <a:br>
              <a:rPr lang="en-GB" sz="1600" dirty="0">
                <a:solidFill>
                  <a:srgbClr val="470054"/>
                </a:solidFill>
              </a:rPr>
            </a:br>
            <a:r>
              <a:rPr lang="en-GB" sz="1600" dirty="0">
                <a:solidFill>
                  <a:srgbClr val="470054"/>
                </a:solidFill>
              </a:rPr>
              <a:t>A tool to help you explain the features and benefits of our products.</a:t>
            </a:r>
            <a:br>
              <a:rPr lang="en-GB" sz="1600" dirty="0">
                <a:solidFill>
                  <a:srgbClr val="470054"/>
                </a:solidFill>
              </a:rPr>
            </a:br>
            <a:endParaRPr lang="en-GB" sz="1600" dirty="0">
              <a:solidFill>
                <a:srgbClr val="470054"/>
              </a:solidFill>
            </a:endParaRPr>
          </a:p>
          <a:p>
            <a:pPr marL="0" indent="0">
              <a:buNone/>
            </a:pPr>
            <a:r>
              <a:rPr lang="en-GB" sz="1600" b="1" dirty="0">
                <a:solidFill>
                  <a:srgbClr val="470054"/>
                </a:solidFill>
              </a:rPr>
              <a:t>Definitions search tool</a:t>
            </a:r>
            <a:br>
              <a:rPr lang="en-GB" sz="1600" dirty="0">
                <a:solidFill>
                  <a:srgbClr val="470054"/>
                </a:solidFill>
              </a:rPr>
            </a:br>
            <a:r>
              <a:rPr lang="en-GB" sz="1600" dirty="0">
                <a:solidFill>
                  <a:srgbClr val="470054"/>
                </a:solidFill>
              </a:rPr>
              <a:t>Check our current and past critical illness definition wording</a:t>
            </a:r>
            <a:br>
              <a:rPr lang="en-GB" sz="1600" dirty="0">
                <a:solidFill>
                  <a:srgbClr val="470054"/>
                </a:solidFill>
              </a:rPr>
            </a:br>
            <a:r>
              <a:rPr lang="en-GB" sz="1600" dirty="0">
                <a:solidFill>
                  <a:srgbClr val="470054"/>
                </a:solidFill>
              </a:rPr>
              <a:t>to see what we cover and what’s changed.</a:t>
            </a:r>
          </a:p>
          <a:p>
            <a:pPr marL="0" indent="0">
              <a:buNone/>
            </a:pPr>
            <a:endParaRPr lang="en-GB" sz="1600" dirty="0">
              <a:solidFill>
                <a:srgbClr val="470054"/>
              </a:solidFill>
            </a:endParaRPr>
          </a:p>
          <a:p>
            <a:pPr marL="0" indent="0">
              <a:buNone/>
            </a:pPr>
            <a:r>
              <a:rPr lang="en-GB" sz="1600" dirty="0">
                <a:solidFill>
                  <a:srgbClr val="470054"/>
                </a:solidFill>
              </a:rPr>
              <a:t>All our tools are available at: </a:t>
            </a:r>
            <a:r>
              <a:rPr lang="en-GB" sz="1600" b="1" dirty="0">
                <a:solidFill>
                  <a:schemeClr val="accent1"/>
                </a:solidFill>
              </a:rPr>
              <a:t>adviser.royallondon.com/protection</a:t>
            </a:r>
          </a:p>
          <a:p>
            <a:pPr marL="0" indent="0">
              <a:buNone/>
            </a:pPr>
            <a:endParaRPr lang="en-GB" sz="1600" dirty="0">
              <a:solidFill>
                <a:srgbClr val="470054"/>
              </a:solidFill>
            </a:endParaRPr>
          </a:p>
          <a:p>
            <a:pPr marL="0" indent="0">
              <a:buNone/>
            </a:pPr>
            <a:br>
              <a:rPr lang="en-GB" sz="1600" dirty="0">
                <a:solidFill>
                  <a:srgbClr val="470054"/>
                </a:solidFill>
              </a:rPr>
            </a:br>
            <a:endParaRPr lang="en-GB" sz="1600" dirty="0">
              <a:solidFill>
                <a:srgbClr val="470054"/>
              </a:solidFill>
            </a:endParaRPr>
          </a:p>
          <a:p>
            <a:pPr marL="0" indent="0">
              <a:buNone/>
            </a:pPr>
            <a:endParaRPr lang="en-GB" sz="1600" dirty="0">
              <a:solidFill>
                <a:srgbClr val="222222"/>
              </a:solidFill>
            </a:endParaRPr>
          </a:p>
        </p:txBody>
      </p:sp>
    </p:spTree>
    <p:extLst>
      <p:ext uri="{BB962C8B-B14F-4D97-AF65-F5344CB8AC3E}">
        <p14:creationId xmlns:p14="http://schemas.microsoft.com/office/powerpoint/2010/main" val="1983831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732BCD-FA33-4C3A-9D1A-BC22B68657A9}"/>
              </a:ext>
            </a:extLst>
          </p:cNvPr>
          <p:cNvSpPr>
            <a:spLocks noGrp="1"/>
          </p:cNvSpPr>
          <p:nvPr>
            <p:ph type="title"/>
          </p:nvPr>
        </p:nvSpPr>
        <p:spPr>
          <a:xfrm>
            <a:off x="313303" y="420198"/>
            <a:ext cx="10078248" cy="636534"/>
          </a:xfrm>
        </p:spPr>
        <p:txBody>
          <a:bodyPr/>
          <a:lstStyle/>
          <a:p>
            <a:r>
              <a:rPr lang="en-GB" dirty="0"/>
              <a:t>Summary </a:t>
            </a:r>
          </a:p>
        </p:txBody>
      </p:sp>
      <p:sp>
        <p:nvSpPr>
          <p:cNvPr id="5" name="Text Placeholder 4">
            <a:extLst>
              <a:ext uri="{FF2B5EF4-FFF2-40B4-BE49-F238E27FC236}">
                <a16:creationId xmlns:a16="http://schemas.microsoft.com/office/drawing/2014/main" id="{A5B017A7-B0AD-4795-A06B-BD337D583C7D}"/>
              </a:ext>
            </a:extLst>
          </p:cNvPr>
          <p:cNvSpPr>
            <a:spLocks noGrp="1"/>
          </p:cNvSpPr>
          <p:nvPr>
            <p:ph type="body" sz="quarter" idx="14"/>
          </p:nvPr>
        </p:nvSpPr>
        <p:spPr>
          <a:xfrm>
            <a:off x="313303" y="2068941"/>
            <a:ext cx="10078248" cy="1360059"/>
          </a:xfrm>
        </p:spPr>
        <p:txBody>
          <a:bodyPr/>
          <a:lstStyle/>
          <a:p>
            <a:pPr marL="0" indent="0">
              <a:buNone/>
            </a:pPr>
            <a:endParaRPr lang="en-GB" sz="1600" dirty="0">
              <a:solidFill>
                <a:srgbClr val="222222"/>
              </a:solidFill>
            </a:endParaRPr>
          </a:p>
          <a:p>
            <a:r>
              <a:rPr lang="en-GB" sz="1600" dirty="0"/>
              <a:t>Three options to suit needs and budgets.</a:t>
            </a:r>
          </a:p>
          <a:p>
            <a:r>
              <a:rPr lang="en-GB" sz="1600" dirty="0"/>
              <a:t>Fully flexible protection including Children’s Critical Illness Cover conversion option.</a:t>
            </a:r>
            <a:endParaRPr lang="en-GB" sz="1600" dirty="0">
              <a:solidFill>
                <a:srgbClr val="222222"/>
              </a:solidFill>
            </a:endParaRPr>
          </a:p>
          <a:p>
            <a:r>
              <a:rPr lang="en-GB" sz="1600" dirty="0">
                <a:solidFill>
                  <a:srgbClr val="470054"/>
                </a:solidFill>
              </a:rPr>
              <a:t>13 child-specific conditions</a:t>
            </a:r>
          </a:p>
          <a:p>
            <a:r>
              <a:rPr lang="en-GB" sz="1600" dirty="0">
                <a:solidFill>
                  <a:srgbClr val="470054"/>
                </a:solidFill>
              </a:rPr>
              <a:t>46 main critical illness conditions</a:t>
            </a:r>
          </a:p>
          <a:p>
            <a:r>
              <a:rPr lang="en-GB" sz="1600" dirty="0">
                <a:solidFill>
                  <a:srgbClr val="470054"/>
                </a:solidFill>
              </a:rPr>
              <a:t>27 additional conditions. Plus extra additional condition: </a:t>
            </a:r>
            <a:br>
              <a:rPr lang="en-GB" sz="1600" dirty="0">
                <a:solidFill>
                  <a:srgbClr val="470054"/>
                </a:solidFill>
              </a:rPr>
            </a:br>
            <a:r>
              <a:rPr lang="en-GB" sz="1600" dirty="0">
                <a:solidFill>
                  <a:srgbClr val="470054"/>
                </a:solidFill>
              </a:rPr>
              <a:t>pregnancy complications</a:t>
            </a:r>
          </a:p>
          <a:p>
            <a:r>
              <a:rPr lang="en-GB" sz="1600" dirty="0">
                <a:solidFill>
                  <a:srgbClr val="470054"/>
                </a:solidFill>
              </a:rPr>
              <a:t>Children’s Critical Illness Cover conversion option</a:t>
            </a:r>
          </a:p>
          <a:p>
            <a:r>
              <a:rPr lang="en-GB" sz="1600" dirty="0">
                <a:solidFill>
                  <a:srgbClr val="470054"/>
                </a:solidFill>
              </a:rPr>
              <a:t>Cover for terminal illness</a:t>
            </a:r>
          </a:p>
          <a:p>
            <a:r>
              <a:rPr lang="en-GB" sz="1600" dirty="0">
                <a:solidFill>
                  <a:srgbClr val="470054"/>
                </a:solidFill>
              </a:rPr>
              <a:t>Pays out on the death of a child</a:t>
            </a:r>
          </a:p>
          <a:p>
            <a:endParaRPr lang="en-GB" sz="1600" dirty="0">
              <a:solidFill>
                <a:srgbClr val="470054"/>
              </a:solidFill>
            </a:endParaRPr>
          </a:p>
          <a:p>
            <a:pPr marL="0" indent="0">
              <a:buNone/>
            </a:pPr>
            <a:r>
              <a:rPr lang="en-GB" sz="1600" b="1" dirty="0">
                <a:solidFill>
                  <a:schemeClr val="accent1"/>
                </a:solidFill>
              </a:rPr>
              <a:t>Plus practical and emotional support from Helping Hand.</a:t>
            </a:r>
          </a:p>
          <a:p>
            <a:pPr marL="0" indent="0">
              <a:buNone/>
            </a:pPr>
            <a:endParaRPr lang="en-GB" sz="1600" dirty="0">
              <a:solidFill>
                <a:srgbClr val="470054"/>
              </a:solidFill>
            </a:endParaRPr>
          </a:p>
          <a:p>
            <a:pPr marL="0" indent="0">
              <a:buNone/>
            </a:pPr>
            <a:br>
              <a:rPr lang="en-GB" sz="1600" dirty="0">
                <a:solidFill>
                  <a:srgbClr val="470054"/>
                </a:solidFill>
              </a:rPr>
            </a:br>
            <a:endParaRPr lang="en-GB" sz="1600" dirty="0">
              <a:solidFill>
                <a:srgbClr val="470054"/>
              </a:solidFill>
            </a:endParaRPr>
          </a:p>
          <a:p>
            <a:pPr marL="0" indent="0">
              <a:buNone/>
            </a:pPr>
            <a:endParaRPr lang="en-GB" sz="1600" dirty="0">
              <a:solidFill>
                <a:srgbClr val="222222"/>
              </a:solidFill>
            </a:endParaRPr>
          </a:p>
        </p:txBody>
      </p:sp>
    </p:spTree>
    <p:extLst>
      <p:ext uri="{BB962C8B-B14F-4D97-AF65-F5344CB8AC3E}">
        <p14:creationId xmlns:p14="http://schemas.microsoft.com/office/powerpoint/2010/main" val="81287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9791CC-96DB-4924-B3B9-6DDC0053AEEC}"/>
              </a:ext>
            </a:extLst>
          </p:cNvPr>
          <p:cNvSpPr>
            <a:spLocks noGrp="1"/>
          </p:cNvSpPr>
          <p:nvPr>
            <p:ph type="title"/>
          </p:nvPr>
        </p:nvSpPr>
        <p:spPr/>
        <p:txBody>
          <a:bodyPr/>
          <a:lstStyle/>
          <a:p>
            <a:r>
              <a:rPr lang="en-GB" dirty="0"/>
              <a:t>Thank you</a:t>
            </a:r>
          </a:p>
        </p:txBody>
      </p:sp>
    </p:spTree>
    <p:extLst>
      <p:ext uri="{BB962C8B-B14F-4D97-AF65-F5344CB8AC3E}">
        <p14:creationId xmlns:p14="http://schemas.microsoft.com/office/powerpoint/2010/main" val="3736593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78E16-684B-41A5-9EF7-D8D8F65F5A75}"/>
              </a:ext>
            </a:extLst>
          </p:cNvPr>
          <p:cNvSpPr>
            <a:spLocks noGrp="1"/>
          </p:cNvSpPr>
          <p:nvPr>
            <p:ph type="title"/>
          </p:nvPr>
        </p:nvSpPr>
        <p:spPr>
          <a:xfrm>
            <a:off x="157440" y="374016"/>
            <a:ext cx="10078248" cy="636534"/>
          </a:xfrm>
        </p:spPr>
        <p:txBody>
          <a:bodyPr/>
          <a:lstStyle/>
          <a:p>
            <a:r>
              <a:rPr lang="en-GB" dirty="0"/>
              <a:t>What you’ll discover today</a:t>
            </a:r>
          </a:p>
        </p:txBody>
      </p:sp>
      <p:sp>
        <p:nvSpPr>
          <p:cNvPr id="9" name="Rounded Rectangle 52">
            <a:extLst>
              <a:ext uri="{FF2B5EF4-FFF2-40B4-BE49-F238E27FC236}">
                <a16:creationId xmlns:a16="http://schemas.microsoft.com/office/drawing/2014/main" id="{3DB6D4D8-4FC1-4B1F-9A27-62BA711A23AF}"/>
              </a:ext>
            </a:extLst>
          </p:cNvPr>
          <p:cNvSpPr/>
          <p:nvPr/>
        </p:nvSpPr>
        <p:spPr>
          <a:xfrm>
            <a:off x="3620211" y="2970893"/>
            <a:ext cx="2036763" cy="663575"/>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defRPr/>
            </a:pPr>
            <a:endParaRPr lang="en-US" altLang="en-US">
              <a:solidFill>
                <a:srgbClr val="FFFFFF"/>
              </a:solidFill>
            </a:endParaRPr>
          </a:p>
        </p:txBody>
      </p:sp>
      <p:sp>
        <p:nvSpPr>
          <p:cNvPr id="10" name="Rounded Rectangle 53">
            <a:extLst>
              <a:ext uri="{FF2B5EF4-FFF2-40B4-BE49-F238E27FC236}">
                <a16:creationId xmlns:a16="http://schemas.microsoft.com/office/drawing/2014/main" id="{0E9942EC-E4A4-492F-9ACE-27532DF9CFF5}"/>
              </a:ext>
            </a:extLst>
          </p:cNvPr>
          <p:cNvSpPr/>
          <p:nvPr/>
        </p:nvSpPr>
        <p:spPr>
          <a:xfrm>
            <a:off x="1248486" y="2970893"/>
            <a:ext cx="2036763" cy="663575"/>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defRPr/>
            </a:pPr>
            <a:endParaRPr lang="en-US" altLang="en-US">
              <a:solidFill>
                <a:srgbClr val="FFFFFF"/>
              </a:solidFill>
            </a:endParaRPr>
          </a:p>
        </p:txBody>
      </p:sp>
      <p:sp>
        <p:nvSpPr>
          <p:cNvPr id="11" name="Rounded Rectangle 54">
            <a:extLst>
              <a:ext uri="{FF2B5EF4-FFF2-40B4-BE49-F238E27FC236}">
                <a16:creationId xmlns:a16="http://schemas.microsoft.com/office/drawing/2014/main" id="{85B67007-C989-4855-8816-5F9877175D71}"/>
              </a:ext>
            </a:extLst>
          </p:cNvPr>
          <p:cNvSpPr/>
          <p:nvPr/>
        </p:nvSpPr>
        <p:spPr>
          <a:xfrm>
            <a:off x="6018923" y="1994802"/>
            <a:ext cx="2035175" cy="663575"/>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defRPr/>
            </a:pPr>
            <a:endParaRPr lang="en-US" altLang="en-US">
              <a:solidFill>
                <a:srgbClr val="FFFFFF"/>
              </a:solidFill>
            </a:endParaRPr>
          </a:p>
        </p:txBody>
      </p:sp>
      <p:sp>
        <p:nvSpPr>
          <p:cNvPr id="12" name="Rounded Rectangle 55">
            <a:extLst>
              <a:ext uri="{FF2B5EF4-FFF2-40B4-BE49-F238E27FC236}">
                <a16:creationId xmlns:a16="http://schemas.microsoft.com/office/drawing/2014/main" id="{B8F1D8ED-EF5D-4DEA-A7FD-323CC49841BC}"/>
              </a:ext>
            </a:extLst>
          </p:cNvPr>
          <p:cNvSpPr/>
          <p:nvPr/>
        </p:nvSpPr>
        <p:spPr>
          <a:xfrm>
            <a:off x="3620210" y="1994802"/>
            <a:ext cx="2036763" cy="663575"/>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defRPr/>
            </a:pPr>
            <a:endParaRPr lang="en-US" altLang="en-US">
              <a:solidFill>
                <a:srgbClr val="FFFFFF"/>
              </a:solidFill>
            </a:endParaRPr>
          </a:p>
        </p:txBody>
      </p:sp>
      <p:sp>
        <p:nvSpPr>
          <p:cNvPr id="13" name="Rounded Rectangle 56">
            <a:extLst>
              <a:ext uri="{FF2B5EF4-FFF2-40B4-BE49-F238E27FC236}">
                <a16:creationId xmlns:a16="http://schemas.microsoft.com/office/drawing/2014/main" id="{1A26D58F-D937-4559-891C-9DE63C30B360}"/>
              </a:ext>
            </a:extLst>
          </p:cNvPr>
          <p:cNvSpPr/>
          <p:nvPr/>
        </p:nvSpPr>
        <p:spPr>
          <a:xfrm>
            <a:off x="1256423" y="1978927"/>
            <a:ext cx="2036763" cy="663575"/>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defRPr/>
            </a:pPr>
            <a:endParaRPr lang="en-US" altLang="en-US">
              <a:solidFill>
                <a:srgbClr val="FFFFFF"/>
              </a:solidFill>
            </a:endParaRPr>
          </a:p>
        </p:txBody>
      </p:sp>
      <p:sp>
        <p:nvSpPr>
          <p:cNvPr id="14" name="TextBox 3">
            <a:extLst>
              <a:ext uri="{FF2B5EF4-FFF2-40B4-BE49-F238E27FC236}">
                <a16:creationId xmlns:a16="http://schemas.microsoft.com/office/drawing/2014/main" id="{702CE25A-98D1-4AB0-B6F0-327E087214B4}"/>
              </a:ext>
            </a:extLst>
          </p:cNvPr>
          <p:cNvSpPr txBox="1">
            <a:spLocks noChangeArrowheads="1"/>
          </p:cNvSpPr>
          <p:nvPr/>
        </p:nvSpPr>
        <p:spPr bwMode="auto">
          <a:xfrm>
            <a:off x="1281823" y="2036077"/>
            <a:ext cx="203676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Georgia" charset="0"/>
              </a:defRPr>
            </a:lvl1pPr>
            <a:lvl2pPr marL="742950" indent="-285750">
              <a:defRPr>
                <a:solidFill>
                  <a:schemeClr val="tx1"/>
                </a:solidFill>
                <a:latin typeface="Georgia" charset="0"/>
              </a:defRPr>
            </a:lvl2pPr>
            <a:lvl3pPr marL="1143000" indent="-228600">
              <a:defRPr>
                <a:solidFill>
                  <a:schemeClr val="tx1"/>
                </a:solidFill>
                <a:latin typeface="Georgia" charset="0"/>
              </a:defRPr>
            </a:lvl3pPr>
            <a:lvl4pPr marL="1600200" indent="-228600">
              <a:defRPr>
                <a:solidFill>
                  <a:schemeClr val="tx1"/>
                </a:solidFill>
                <a:latin typeface="Georgia" charset="0"/>
              </a:defRPr>
            </a:lvl4pPr>
            <a:lvl5pPr marL="2057400" indent="-228600">
              <a:defRPr>
                <a:solidFill>
                  <a:schemeClr val="tx1"/>
                </a:solidFill>
                <a:latin typeface="Georgia" charset="0"/>
              </a:defRPr>
            </a:lvl5pPr>
            <a:lvl6pPr marL="2514600" indent="-228600" eaLnBrk="0" fontAlgn="base" hangingPunct="0">
              <a:spcBef>
                <a:spcPct val="0"/>
              </a:spcBef>
              <a:spcAft>
                <a:spcPct val="0"/>
              </a:spcAft>
              <a:defRPr>
                <a:solidFill>
                  <a:schemeClr val="tx1"/>
                </a:solidFill>
                <a:latin typeface="Georgia" charset="0"/>
              </a:defRPr>
            </a:lvl6pPr>
            <a:lvl7pPr marL="2971800" indent="-228600" eaLnBrk="0" fontAlgn="base" hangingPunct="0">
              <a:spcBef>
                <a:spcPct val="0"/>
              </a:spcBef>
              <a:spcAft>
                <a:spcPct val="0"/>
              </a:spcAft>
              <a:defRPr>
                <a:solidFill>
                  <a:schemeClr val="tx1"/>
                </a:solidFill>
                <a:latin typeface="Georgia" charset="0"/>
              </a:defRPr>
            </a:lvl7pPr>
            <a:lvl8pPr marL="3429000" indent="-228600" eaLnBrk="0" fontAlgn="base" hangingPunct="0">
              <a:spcBef>
                <a:spcPct val="0"/>
              </a:spcBef>
              <a:spcAft>
                <a:spcPct val="0"/>
              </a:spcAft>
              <a:defRPr>
                <a:solidFill>
                  <a:schemeClr val="tx1"/>
                </a:solidFill>
                <a:latin typeface="Georgia" charset="0"/>
              </a:defRPr>
            </a:lvl8pPr>
            <a:lvl9pPr marL="3886200" indent="-228600" eaLnBrk="0" fontAlgn="base" hangingPunct="0">
              <a:spcBef>
                <a:spcPct val="0"/>
              </a:spcBef>
              <a:spcAft>
                <a:spcPct val="0"/>
              </a:spcAft>
              <a:defRPr>
                <a:solidFill>
                  <a:schemeClr val="tx1"/>
                </a:solidFill>
                <a:latin typeface="Georgia" charset="0"/>
              </a:defRPr>
            </a:lvl9pPr>
          </a:lstStyle>
          <a:p>
            <a:pPr algn="ctr"/>
            <a:r>
              <a:rPr lang="en-GB" altLang="en-US" sz="1200" b="1" dirty="0">
                <a:solidFill>
                  <a:srgbClr val="470054"/>
                </a:solidFill>
                <a:latin typeface="Arial Black" charset="0"/>
                <a:ea typeface="Arial Black" charset="0"/>
                <a:cs typeface="Arial Black" charset="0"/>
                <a:hlinkClick r:id="rId3" action="ppaction://hlinksldjump">
                  <a:extLst>
                    <a:ext uri="{A12FA001-AC4F-418D-AE19-62706E023703}">
                      <ahyp:hlinkClr xmlns:ahyp="http://schemas.microsoft.com/office/drawing/2018/hyperlinkcolor" val="tx"/>
                    </a:ext>
                  </a:extLst>
                </a:hlinkClick>
              </a:rPr>
              <a:t>The need for cover</a:t>
            </a:r>
          </a:p>
          <a:p>
            <a:pPr algn="ctr"/>
            <a:r>
              <a:rPr lang="en-GB" altLang="en-US" sz="1200" dirty="0">
                <a:solidFill>
                  <a:srgbClr val="470054"/>
                </a:solidFill>
                <a:ea typeface="Georgia" charset="0"/>
                <a:cs typeface="Georgia" charset="0"/>
                <a:hlinkClick r:id="rId3" action="ppaction://hlinksldjump">
                  <a:extLst>
                    <a:ext uri="{A12FA001-AC4F-418D-AE19-62706E023703}">
                      <ahyp:hlinkClr xmlns:ahyp="http://schemas.microsoft.com/office/drawing/2018/hyperlinkcolor" val="tx"/>
                    </a:ext>
                  </a:extLst>
                </a:hlinkClick>
              </a:rPr>
              <a:t>3</a:t>
            </a:r>
            <a:endParaRPr lang="en-US" altLang="en-US" sz="1200" dirty="0">
              <a:solidFill>
                <a:srgbClr val="470054"/>
              </a:solidFill>
              <a:ea typeface="Georgia" charset="0"/>
              <a:cs typeface="Georgia" charset="0"/>
            </a:endParaRPr>
          </a:p>
        </p:txBody>
      </p:sp>
      <p:sp>
        <p:nvSpPr>
          <p:cNvPr id="15" name="TextBox 12">
            <a:extLst>
              <a:ext uri="{FF2B5EF4-FFF2-40B4-BE49-F238E27FC236}">
                <a16:creationId xmlns:a16="http://schemas.microsoft.com/office/drawing/2014/main" id="{FB4DFE6F-177E-4D99-AE2F-E4757D2527F5}"/>
              </a:ext>
            </a:extLst>
          </p:cNvPr>
          <p:cNvSpPr txBox="1">
            <a:spLocks noChangeArrowheads="1"/>
          </p:cNvSpPr>
          <p:nvPr/>
        </p:nvSpPr>
        <p:spPr bwMode="auto">
          <a:xfrm>
            <a:off x="3620210" y="2051952"/>
            <a:ext cx="2036763"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Georgia" charset="0"/>
              </a:defRPr>
            </a:lvl1pPr>
            <a:lvl2pPr marL="742950" indent="-285750">
              <a:defRPr>
                <a:solidFill>
                  <a:schemeClr val="tx1"/>
                </a:solidFill>
                <a:latin typeface="Georgia" charset="0"/>
              </a:defRPr>
            </a:lvl2pPr>
            <a:lvl3pPr marL="1143000" indent="-228600">
              <a:defRPr>
                <a:solidFill>
                  <a:schemeClr val="tx1"/>
                </a:solidFill>
                <a:latin typeface="Georgia" charset="0"/>
              </a:defRPr>
            </a:lvl3pPr>
            <a:lvl4pPr marL="1600200" indent="-228600">
              <a:defRPr>
                <a:solidFill>
                  <a:schemeClr val="tx1"/>
                </a:solidFill>
                <a:latin typeface="Georgia" charset="0"/>
              </a:defRPr>
            </a:lvl4pPr>
            <a:lvl5pPr marL="2057400" indent="-228600">
              <a:defRPr>
                <a:solidFill>
                  <a:schemeClr val="tx1"/>
                </a:solidFill>
                <a:latin typeface="Georgia" charset="0"/>
              </a:defRPr>
            </a:lvl5pPr>
            <a:lvl6pPr marL="2514600" indent="-228600" eaLnBrk="0" fontAlgn="base" hangingPunct="0">
              <a:spcBef>
                <a:spcPct val="0"/>
              </a:spcBef>
              <a:spcAft>
                <a:spcPct val="0"/>
              </a:spcAft>
              <a:defRPr>
                <a:solidFill>
                  <a:schemeClr val="tx1"/>
                </a:solidFill>
                <a:latin typeface="Georgia" charset="0"/>
              </a:defRPr>
            </a:lvl6pPr>
            <a:lvl7pPr marL="2971800" indent="-228600" eaLnBrk="0" fontAlgn="base" hangingPunct="0">
              <a:spcBef>
                <a:spcPct val="0"/>
              </a:spcBef>
              <a:spcAft>
                <a:spcPct val="0"/>
              </a:spcAft>
              <a:defRPr>
                <a:solidFill>
                  <a:schemeClr val="tx1"/>
                </a:solidFill>
                <a:latin typeface="Georgia" charset="0"/>
              </a:defRPr>
            </a:lvl7pPr>
            <a:lvl8pPr marL="3429000" indent="-228600" eaLnBrk="0" fontAlgn="base" hangingPunct="0">
              <a:spcBef>
                <a:spcPct val="0"/>
              </a:spcBef>
              <a:spcAft>
                <a:spcPct val="0"/>
              </a:spcAft>
              <a:defRPr>
                <a:solidFill>
                  <a:schemeClr val="tx1"/>
                </a:solidFill>
                <a:latin typeface="Georgia" charset="0"/>
              </a:defRPr>
            </a:lvl8pPr>
            <a:lvl9pPr marL="3886200" indent="-228600" eaLnBrk="0" fontAlgn="base" hangingPunct="0">
              <a:spcBef>
                <a:spcPct val="0"/>
              </a:spcBef>
              <a:spcAft>
                <a:spcPct val="0"/>
              </a:spcAft>
              <a:defRPr>
                <a:solidFill>
                  <a:schemeClr val="tx1"/>
                </a:solidFill>
                <a:latin typeface="Georgia" charset="0"/>
              </a:defRPr>
            </a:lvl9pPr>
          </a:lstStyle>
          <a:p>
            <a:pPr algn="ctr"/>
            <a:r>
              <a:rPr lang="en-GB" altLang="en-US" sz="1200" b="1" dirty="0">
                <a:solidFill>
                  <a:srgbClr val="470054"/>
                </a:solidFill>
                <a:latin typeface="Arial Black" charset="0"/>
                <a:ea typeface="Arial Black" charset="0"/>
                <a:cs typeface="Arial Black" charset="0"/>
                <a:hlinkClick r:id="rId4" action="ppaction://hlinksldjump">
                  <a:extLst>
                    <a:ext uri="{A12FA001-AC4F-418D-AE19-62706E023703}">
                      <ahyp:hlinkClr xmlns:ahyp="http://schemas.microsoft.com/office/drawing/2018/hyperlinkcolor" val="tx"/>
                    </a:ext>
                  </a:extLst>
                </a:hlinkClick>
              </a:rPr>
              <a:t>How we can help</a:t>
            </a:r>
          </a:p>
          <a:p>
            <a:pPr algn="ctr"/>
            <a:r>
              <a:rPr lang="en-US" altLang="en-US" sz="1200" dirty="0">
                <a:solidFill>
                  <a:srgbClr val="470054"/>
                </a:solidFill>
                <a:ea typeface="Georgia" charset="0"/>
                <a:cs typeface="Georgia" charset="0"/>
                <a:hlinkClick r:id="rId4" action="ppaction://hlinksldjump">
                  <a:extLst>
                    <a:ext uri="{A12FA001-AC4F-418D-AE19-62706E023703}">
                      <ahyp:hlinkClr xmlns:ahyp="http://schemas.microsoft.com/office/drawing/2018/hyperlinkcolor" val="tx"/>
                    </a:ext>
                  </a:extLst>
                </a:hlinkClick>
              </a:rPr>
              <a:t>4</a:t>
            </a:r>
            <a:endParaRPr lang="en-US" altLang="en-US" sz="1200" dirty="0">
              <a:solidFill>
                <a:srgbClr val="470054"/>
              </a:solidFill>
              <a:ea typeface="Georgia" charset="0"/>
              <a:cs typeface="Georgia" charset="0"/>
            </a:endParaRPr>
          </a:p>
        </p:txBody>
      </p:sp>
      <p:sp>
        <p:nvSpPr>
          <p:cNvPr id="16" name="TextBox 14">
            <a:extLst>
              <a:ext uri="{FF2B5EF4-FFF2-40B4-BE49-F238E27FC236}">
                <a16:creationId xmlns:a16="http://schemas.microsoft.com/office/drawing/2014/main" id="{8A1C0000-EC1C-4FB1-8339-298FC38CEC1F}"/>
              </a:ext>
            </a:extLst>
          </p:cNvPr>
          <p:cNvSpPr txBox="1">
            <a:spLocks noChangeArrowheads="1"/>
          </p:cNvSpPr>
          <p:nvPr/>
        </p:nvSpPr>
        <p:spPr bwMode="auto">
          <a:xfrm>
            <a:off x="6018923" y="2051952"/>
            <a:ext cx="20351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Georgia" charset="0"/>
              </a:defRPr>
            </a:lvl1pPr>
            <a:lvl2pPr marL="742950" indent="-285750">
              <a:defRPr>
                <a:solidFill>
                  <a:schemeClr val="tx1"/>
                </a:solidFill>
                <a:latin typeface="Georgia" charset="0"/>
              </a:defRPr>
            </a:lvl2pPr>
            <a:lvl3pPr marL="1143000" indent="-228600">
              <a:defRPr>
                <a:solidFill>
                  <a:schemeClr val="tx1"/>
                </a:solidFill>
                <a:latin typeface="Georgia" charset="0"/>
              </a:defRPr>
            </a:lvl3pPr>
            <a:lvl4pPr marL="1600200" indent="-228600">
              <a:defRPr>
                <a:solidFill>
                  <a:schemeClr val="tx1"/>
                </a:solidFill>
                <a:latin typeface="Georgia" charset="0"/>
              </a:defRPr>
            </a:lvl4pPr>
            <a:lvl5pPr marL="2057400" indent="-228600">
              <a:defRPr>
                <a:solidFill>
                  <a:schemeClr val="tx1"/>
                </a:solidFill>
                <a:latin typeface="Georgia" charset="0"/>
              </a:defRPr>
            </a:lvl5pPr>
            <a:lvl6pPr marL="2514600" indent="-228600" eaLnBrk="0" fontAlgn="base" hangingPunct="0">
              <a:spcBef>
                <a:spcPct val="0"/>
              </a:spcBef>
              <a:spcAft>
                <a:spcPct val="0"/>
              </a:spcAft>
              <a:defRPr>
                <a:solidFill>
                  <a:schemeClr val="tx1"/>
                </a:solidFill>
                <a:latin typeface="Georgia" charset="0"/>
              </a:defRPr>
            </a:lvl6pPr>
            <a:lvl7pPr marL="2971800" indent="-228600" eaLnBrk="0" fontAlgn="base" hangingPunct="0">
              <a:spcBef>
                <a:spcPct val="0"/>
              </a:spcBef>
              <a:spcAft>
                <a:spcPct val="0"/>
              </a:spcAft>
              <a:defRPr>
                <a:solidFill>
                  <a:schemeClr val="tx1"/>
                </a:solidFill>
                <a:latin typeface="Georgia" charset="0"/>
              </a:defRPr>
            </a:lvl7pPr>
            <a:lvl8pPr marL="3429000" indent="-228600" eaLnBrk="0" fontAlgn="base" hangingPunct="0">
              <a:spcBef>
                <a:spcPct val="0"/>
              </a:spcBef>
              <a:spcAft>
                <a:spcPct val="0"/>
              </a:spcAft>
              <a:defRPr>
                <a:solidFill>
                  <a:schemeClr val="tx1"/>
                </a:solidFill>
                <a:latin typeface="Georgia" charset="0"/>
              </a:defRPr>
            </a:lvl8pPr>
            <a:lvl9pPr marL="3886200" indent="-228600" eaLnBrk="0" fontAlgn="base" hangingPunct="0">
              <a:spcBef>
                <a:spcPct val="0"/>
              </a:spcBef>
              <a:spcAft>
                <a:spcPct val="0"/>
              </a:spcAft>
              <a:defRPr>
                <a:solidFill>
                  <a:schemeClr val="tx1"/>
                </a:solidFill>
                <a:latin typeface="Georgia" charset="0"/>
              </a:defRPr>
            </a:lvl9pPr>
          </a:lstStyle>
          <a:p>
            <a:pPr algn="ctr"/>
            <a:r>
              <a:rPr lang="en-GB" altLang="en-US" sz="1200" b="1" u="sng" dirty="0">
                <a:solidFill>
                  <a:srgbClr val="470054"/>
                </a:solidFill>
                <a:latin typeface="Arial Black" charset="0"/>
                <a:ea typeface="Arial Black" charset="0"/>
                <a:cs typeface="Arial Black" charset="0"/>
                <a:hlinkClick r:id="rId5" action="ppaction://hlinksldjump">
                  <a:extLst>
                    <a:ext uri="{A12FA001-AC4F-418D-AE19-62706E023703}">
                      <ahyp:hlinkClr xmlns:ahyp="http://schemas.microsoft.com/office/drawing/2018/hyperlinkcolor" val="tx"/>
                    </a:ext>
                  </a:extLst>
                </a:hlinkClick>
              </a:rPr>
              <a:t>Fully flexible</a:t>
            </a:r>
            <a:br>
              <a:rPr lang="en-GB" altLang="en-US" sz="1200" b="1" u="sng" dirty="0">
                <a:solidFill>
                  <a:srgbClr val="470054"/>
                </a:solidFill>
                <a:latin typeface="Arial Black" charset="0"/>
                <a:ea typeface="Arial Black" charset="0"/>
                <a:cs typeface="Arial Black" charset="0"/>
                <a:hlinkClick r:id="rId5" action="ppaction://hlinksldjump">
                  <a:extLst>
                    <a:ext uri="{A12FA001-AC4F-418D-AE19-62706E023703}">
                      <ahyp:hlinkClr xmlns:ahyp="http://schemas.microsoft.com/office/drawing/2018/hyperlinkcolor" val="tx"/>
                    </a:ext>
                  </a:extLst>
                </a:hlinkClick>
              </a:rPr>
            </a:br>
            <a:r>
              <a:rPr lang="en-GB" altLang="en-US" sz="1200" b="1" u="sng" dirty="0">
                <a:solidFill>
                  <a:srgbClr val="470054"/>
                </a:solidFill>
                <a:latin typeface="Arial Black" charset="0"/>
                <a:ea typeface="Arial Black" charset="0"/>
                <a:cs typeface="Arial Black" charset="0"/>
                <a:hlinkClick r:id="rId5" action="ppaction://hlinksldjump">
                  <a:extLst>
                    <a:ext uri="{A12FA001-AC4F-418D-AE19-62706E023703}">
                      <ahyp:hlinkClr xmlns:ahyp="http://schemas.microsoft.com/office/drawing/2018/hyperlinkcolor" val="tx"/>
                    </a:ext>
                  </a:extLst>
                </a:hlinkClick>
              </a:rPr>
              <a:t>protection</a:t>
            </a:r>
          </a:p>
          <a:p>
            <a:pPr algn="ctr"/>
            <a:r>
              <a:rPr lang="en-GB" altLang="en-US" sz="1200" u="sng" dirty="0">
                <a:solidFill>
                  <a:srgbClr val="470054"/>
                </a:solidFill>
                <a:latin typeface="+mj-lt"/>
                <a:ea typeface="Georgia" charset="0"/>
                <a:cs typeface="Georgia" charset="0"/>
                <a:hlinkClick r:id="rId5" action="ppaction://hlinksldjump">
                  <a:extLst>
                    <a:ext uri="{A12FA001-AC4F-418D-AE19-62706E023703}">
                      <ahyp:hlinkClr xmlns:ahyp="http://schemas.microsoft.com/office/drawing/2018/hyperlinkcolor" val="tx"/>
                    </a:ext>
                  </a:extLst>
                </a:hlinkClick>
              </a:rPr>
              <a:t>5</a:t>
            </a:r>
            <a:endParaRPr lang="en-US" altLang="en-US" sz="1200" u="sng" dirty="0">
              <a:solidFill>
                <a:srgbClr val="470054"/>
              </a:solidFill>
              <a:latin typeface="+mj-lt"/>
              <a:ea typeface="Georgia" charset="0"/>
              <a:cs typeface="Georgia" charset="0"/>
            </a:endParaRPr>
          </a:p>
        </p:txBody>
      </p:sp>
      <p:sp>
        <p:nvSpPr>
          <p:cNvPr id="17" name="TextBox 15">
            <a:extLst>
              <a:ext uri="{FF2B5EF4-FFF2-40B4-BE49-F238E27FC236}">
                <a16:creationId xmlns:a16="http://schemas.microsoft.com/office/drawing/2014/main" id="{8DE25792-DD2A-4637-A33F-8B6BBEA84BDE}"/>
              </a:ext>
            </a:extLst>
          </p:cNvPr>
          <p:cNvSpPr txBox="1">
            <a:spLocks noChangeArrowheads="1"/>
          </p:cNvSpPr>
          <p:nvPr/>
        </p:nvSpPr>
        <p:spPr bwMode="auto">
          <a:xfrm>
            <a:off x="1248486" y="3020105"/>
            <a:ext cx="2036763"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Georgia" charset="0"/>
              </a:defRPr>
            </a:lvl1pPr>
            <a:lvl2pPr marL="742950" indent="-285750">
              <a:defRPr>
                <a:solidFill>
                  <a:schemeClr val="tx1"/>
                </a:solidFill>
                <a:latin typeface="Georgia" charset="0"/>
              </a:defRPr>
            </a:lvl2pPr>
            <a:lvl3pPr marL="1143000" indent="-228600">
              <a:defRPr>
                <a:solidFill>
                  <a:schemeClr val="tx1"/>
                </a:solidFill>
                <a:latin typeface="Georgia" charset="0"/>
              </a:defRPr>
            </a:lvl3pPr>
            <a:lvl4pPr marL="1600200" indent="-228600">
              <a:defRPr>
                <a:solidFill>
                  <a:schemeClr val="tx1"/>
                </a:solidFill>
                <a:latin typeface="Georgia" charset="0"/>
              </a:defRPr>
            </a:lvl4pPr>
            <a:lvl5pPr marL="2057400" indent="-228600">
              <a:defRPr>
                <a:solidFill>
                  <a:schemeClr val="tx1"/>
                </a:solidFill>
                <a:latin typeface="Georgia" charset="0"/>
              </a:defRPr>
            </a:lvl5pPr>
            <a:lvl6pPr marL="2514600" indent="-228600" eaLnBrk="0" fontAlgn="base" hangingPunct="0">
              <a:spcBef>
                <a:spcPct val="0"/>
              </a:spcBef>
              <a:spcAft>
                <a:spcPct val="0"/>
              </a:spcAft>
              <a:defRPr>
                <a:solidFill>
                  <a:schemeClr val="tx1"/>
                </a:solidFill>
                <a:latin typeface="Georgia" charset="0"/>
              </a:defRPr>
            </a:lvl6pPr>
            <a:lvl7pPr marL="2971800" indent="-228600" eaLnBrk="0" fontAlgn="base" hangingPunct="0">
              <a:spcBef>
                <a:spcPct val="0"/>
              </a:spcBef>
              <a:spcAft>
                <a:spcPct val="0"/>
              </a:spcAft>
              <a:defRPr>
                <a:solidFill>
                  <a:schemeClr val="tx1"/>
                </a:solidFill>
                <a:latin typeface="Georgia" charset="0"/>
              </a:defRPr>
            </a:lvl7pPr>
            <a:lvl8pPr marL="3429000" indent="-228600" eaLnBrk="0" fontAlgn="base" hangingPunct="0">
              <a:spcBef>
                <a:spcPct val="0"/>
              </a:spcBef>
              <a:spcAft>
                <a:spcPct val="0"/>
              </a:spcAft>
              <a:defRPr>
                <a:solidFill>
                  <a:schemeClr val="tx1"/>
                </a:solidFill>
                <a:latin typeface="Georgia" charset="0"/>
              </a:defRPr>
            </a:lvl8pPr>
            <a:lvl9pPr marL="3886200" indent="-228600" eaLnBrk="0" fontAlgn="base" hangingPunct="0">
              <a:spcBef>
                <a:spcPct val="0"/>
              </a:spcBef>
              <a:spcAft>
                <a:spcPct val="0"/>
              </a:spcAft>
              <a:defRPr>
                <a:solidFill>
                  <a:schemeClr val="tx1"/>
                </a:solidFill>
                <a:latin typeface="Georgia" charset="0"/>
              </a:defRPr>
            </a:lvl9pPr>
          </a:lstStyle>
          <a:p>
            <a:pPr algn="ctr"/>
            <a:r>
              <a:rPr lang="en-GB" altLang="en-US" sz="1200" b="1" dirty="0">
                <a:solidFill>
                  <a:srgbClr val="470054"/>
                </a:solidFill>
                <a:latin typeface="Arial Black" charset="0"/>
                <a:ea typeface="Arial Black" charset="0"/>
                <a:cs typeface="Arial Black" charset="0"/>
                <a:hlinkClick r:id="rId6" action="ppaction://hlinksldjump">
                  <a:extLst>
                    <a:ext uri="{A12FA001-AC4F-418D-AE19-62706E023703}">
                      <ahyp:hlinkClr xmlns:ahyp="http://schemas.microsoft.com/office/drawing/2018/hyperlinkcolor" val="tx"/>
                    </a:ext>
                  </a:extLst>
                </a:hlinkClick>
              </a:rPr>
              <a:t>Enhanced Children’s Critical Illness Cover</a:t>
            </a:r>
          </a:p>
          <a:p>
            <a:pPr algn="ctr"/>
            <a:r>
              <a:rPr lang="en-GB" altLang="en-US" sz="1200" u="sng" dirty="0">
                <a:solidFill>
                  <a:srgbClr val="470054"/>
                </a:solidFill>
                <a:ea typeface="Georgia" charset="0"/>
                <a:cs typeface="Georgia" charset="0"/>
              </a:rPr>
              <a:t>6</a:t>
            </a:r>
            <a:endParaRPr lang="en-US" altLang="en-US" sz="1200" u="sng" dirty="0">
              <a:solidFill>
                <a:srgbClr val="470054"/>
              </a:solidFill>
              <a:ea typeface="Georgia" charset="0"/>
              <a:cs typeface="Georgia" charset="0"/>
            </a:endParaRPr>
          </a:p>
        </p:txBody>
      </p:sp>
      <p:sp>
        <p:nvSpPr>
          <p:cNvPr id="18" name="TextBox 16">
            <a:extLst>
              <a:ext uri="{FF2B5EF4-FFF2-40B4-BE49-F238E27FC236}">
                <a16:creationId xmlns:a16="http://schemas.microsoft.com/office/drawing/2014/main" id="{CC4A2B3E-F759-445E-9D92-CB8DB36BC591}"/>
              </a:ext>
            </a:extLst>
          </p:cNvPr>
          <p:cNvSpPr txBox="1">
            <a:spLocks noChangeArrowheads="1"/>
          </p:cNvSpPr>
          <p:nvPr/>
        </p:nvSpPr>
        <p:spPr bwMode="auto">
          <a:xfrm>
            <a:off x="3620211" y="3020105"/>
            <a:ext cx="2036763"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Georgia" charset="0"/>
              </a:defRPr>
            </a:lvl1pPr>
            <a:lvl2pPr marL="742950" indent="-285750">
              <a:defRPr>
                <a:solidFill>
                  <a:schemeClr val="tx1"/>
                </a:solidFill>
                <a:latin typeface="Georgia" charset="0"/>
              </a:defRPr>
            </a:lvl2pPr>
            <a:lvl3pPr marL="1143000" indent="-228600">
              <a:defRPr>
                <a:solidFill>
                  <a:schemeClr val="tx1"/>
                </a:solidFill>
                <a:latin typeface="Georgia" charset="0"/>
              </a:defRPr>
            </a:lvl3pPr>
            <a:lvl4pPr marL="1600200" indent="-228600">
              <a:defRPr>
                <a:solidFill>
                  <a:schemeClr val="tx1"/>
                </a:solidFill>
                <a:latin typeface="Georgia" charset="0"/>
              </a:defRPr>
            </a:lvl4pPr>
            <a:lvl5pPr marL="2057400" indent="-228600">
              <a:defRPr>
                <a:solidFill>
                  <a:schemeClr val="tx1"/>
                </a:solidFill>
                <a:latin typeface="Georgia" charset="0"/>
              </a:defRPr>
            </a:lvl5pPr>
            <a:lvl6pPr marL="2514600" indent="-228600" eaLnBrk="0" fontAlgn="base" hangingPunct="0">
              <a:spcBef>
                <a:spcPct val="0"/>
              </a:spcBef>
              <a:spcAft>
                <a:spcPct val="0"/>
              </a:spcAft>
              <a:defRPr>
                <a:solidFill>
                  <a:schemeClr val="tx1"/>
                </a:solidFill>
                <a:latin typeface="Georgia" charset="0"/>
              </a:defRPr>
            </a:lvl6pPr>
            <a:lvl7pPr marL="2971800" indent="-228600" eaLnBrk="0" fontAlgn="base" hangingPunct="0">
              <a:spcBef>
                <a:spcPct val="0"/>
              </a:spcBef>
              <a:spcAft>
                <a:spcPct val="0"/>
              </a:spcAft>
              <a:defRPr>
                <a:solidFill>
                  <a:schemeClr val="tx1"/>
                </a:solidFill>
                <a:latin typeface="Georgia" charset="0"/>
              </a:defRPr>
            </a:lvl7pPr>
            <a:lvl8pPr marL="3429000" indent="-228600" eaLnBrk="0" fontAlgn="base" hangingPunct="0">
              <a:spcBef>
                <a:spcPct val="0"/>
              </a:spcBef>
              <a:spcAft>
                <a:spcPct val="0"/>
              </a:spcAft>
              <a:defRPr>
                <a:solidFill>
                  <a:schemeClr val="tx1"/>
                </a:solidFill>
                <a:latin typeface="Georgia" charset="0"/>
              </a:defRPr>
            </a:lvl8pPr>
            <a:lvl9pPr marL="3886200" indent="-228600" eaLnBrk="0" fontAlgn="base" hangingPunct="0">
              <a:spcBef>
                <a:spcPct val="0"/>
              </a:spcBef>
              <a:spcAft>
                <a:spcPct val="0"/>
              </a:spcAft>
              <a:defRPr>
                <a:solidFill>
                  <a:schemeClr val="tx1"/>
                </a:solidFill>
                <a:latin typeface="Georgia" charset="0"/>
              </a:defRPr>
            </a:lvl9pPr>
          </a:lstStyle>
          <a:p>
            <a:pPr algn="ctr"/>
            <a:r>
              <a:rPr lang="en-GB" altLang="en-US" sz="1200" b="1" dirty="0">
                <a:solidFill>
                  <a:srgbClr val="470054"/>
                </a:solidFill>
                <a:latin typeface="Arial Black" charset="0"/>
                <a:ea typeface="Georgia" charset="0"/>
                <a:cs typeface="Georgia" charset="0"/>
                <a:hlinkClick r:id="rId6" action="ppaction://hlinksldjump">
                  <a:extLst>
                    <a:ext uri="{A12FA001-AC4F-418D-AE19-62706E023703}">
                      <ahyp:hlinkClr xmlns:ahyp="http://schemas.microsoft.com/office/drawing/2018/hyperlinkcolor" val="tx"/>
                    </a:ext>
                  </a:extLst>
                </a:hlinkClick>
              </a:rPr>
              <a:t>Child specific </a:t>
            </a:r>
          </a:p>
          <a:p>
            <a:pPr algn="ctr"/>
            <a:r>
              <a:rPr lang="en-GB" altLang="en-US" sz="1200" b="1" dirty="0">
                <a:solidFill>
                  <a:srgbClr val="470054"/>
                </a:solidFill>
                <a:latin typeface="Arial Black" charset="0"/>
                <a:ea typeface="Georgia" charset="0"/>
                <a:cs typeface="Georgia" charset="0"/>
                <a:hlinkClick r:id="rId6" action="ppaction://hlinksldjump">
                  <a:extLst>
                    <a:ext uri="{A12FA001-AC4F-418D-AE19-62706E023703}">
                      <ahyp:hlinkClr xmlns:ahyp="http://schemas.microsoft.com/office/drawing/2018/hyperlinkcolor" val="tx"/>
                    </a:ext>
                  </a:extLst>
                </a:hlinkClick>
              </a:rPr>
              <a:t>conditions</a:t>
            </a:r>
            <a:endParaRPr lang="en-GB" altLang="en-US" sz="1200" dirty="0">
              <a:solidFill>
                <a:srgbClr val="470054"/>
              </a:solidFill>
              <a:ea typeface="Georgia" charset="0"/>
              <a:cs typeface="Georgia" charset="0"/>
              <a:hlinkClick r:id="rId6" action="ppaction://hlinksldjump">
                <a:extLst>
                  <a:ext uri="{A12FA001-AC4F-418D-AE19-62706E023703}">
                    <ahyp:hlinkClr xmlns:ahyp="http://schemas.microsoft.com/office/drawing/2018/hyperlinkcolor" val="tx"/>
                  </a:ext>
                </a:extLst>
              </a:hlinkClick>
            </a:endParaRPr>
          </a:p>
          <a:p>
            <a:pPr algn="ctr"/>
            <a:r>
              <a:rPr lang="en-GB" altLang="en-US" sz="1200" dirty="0">
                <a:solidFill>
                  <a:srgbClr val="470054"/>
                </a:solidFill>
                <a:ea typeface="Georgia" charset="0"/>
                <a:cs typeface="Georgia" charset="0"/>
                <a:hlinkClick r:id="rId6" action="ppaction://hlinksldjump">
                  <a:extLst>
                    <a:ext uri="{A12FA001-AC4F-418D-AE19-62706E023703}">
                      <ahyp:hlinkClr xmlns:ahyp="http://schemas.microsoft.com/office/drawing/2018/hyperlinkcolor" val="tx"/>
                    </a:ext>
                  </a:extLst>
                </a:hlinkClick>
              </a:rPr>
              <a:t>7-8</a:t>
            </a:r>
            <a:endParaRPr lang="en-US" altLang="en-US" sz="1200" dirty="0">
              <a:solidFill>
                <a:srgbClr val="470054"/>
              </a:solidFill>
              <a:ea typeface="Georgia" charset="0"/>
              <a:cs typeface="Georgia" charset="0"/>
            </a:endParaRPr>
          </a:p>
        </p:txBody>
      </p:sp>
      <p:sp>
        <p:nvSpPr>
          <p:cNvPr id="21" name="Rounded Rectangle 19">
            <a:extLst>
              <a:ext uri="{FF2B5EF4-FFF2-40B4-BE49-F238E27FC236}">
                <a16:creationId xmlns:a16="http://schemas.microsoft.com/office/drawing/2014/main" id="{D1E15DBD-60DA-4200-B4CD-0BB01F51588B}"/>
              </a:ext>
            </a:extLst>
          </p:cNvPr>
          <p:cNvSpPr/>
          <p:nvPr/>
        </p:nvSpPr>
        <p:spPr>
          <a:xfrm>
            <a:off x="1248485" y="3904813"/>
            <a:ext cx="2036763" cy="663575"/>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defRPr/>
            </a:pPr>
            <a:endParaRPr lang="en-US" altLang="en-US">
              <a:solidFill>
                <a:srgbClr val="FFFFFF"/>
              </a:solidFill>
            </a:endParaRPr>
          </a:p>
        </p:txBody>
      </p:sp>
      <p:sp>
        <p:nvSpPr>
          <p:cNvPr id="22" name="TextBox 16">
            <a:extLst>
              <a:ext uri="{FF2B5EF4-FFF2-40B4-BE49-F238E27FC236}">
                <a16:creationId xmlns:a16="http://schemas.microsoft.com/office/drawing/2014/main" id="{360EC968-803C-4FE0-A124-AB383F986A8C}"/>
              </a:ext>
            </a:extLst>
          </p:cNvPr>
          <p:cNvSpPr txBox="1">
            <a:spLocks noChangeArrowheads="1"/>
          </p:cNvSpPr>
          <p:nvPr/>
        </p:nvSpPr>
        <p:spPr bwMode="auto">
          <a:xfrm>
            <a:off x="1317544" y="3942722"/>
            <a:ext cx="2036763"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Georgia" charset="0"/>
              </a:defRPr>
            </a:lvl1pPr>
            <a:lvl2pPr marL="742950" indent="-285750">
              <a:defRPr>
                <a:solidFill>
                  <a:schemeClr val="tx1"/>
                </a:solidFill>
                <a:latin typeface="Georgia" charset="0"/>
              </a:defRPr>
            </a:lvl2pPr>
            <a:lvl3pPr marL="1143000" indent="-228600">
              <a:defRPr>
                <a:solidFill>
                  <a:schemeClr val="tx1"/>
                </a:solidFill>
                <a:latin typeface="Georgia" charset="0"/>
              </a:defRPr>
            </a:lvl3pPr>
            <a:lvl4pPr marL="1600200" indent="-228600">
              <a:defRPr>
                <a:solidFill>
                  <a:schemeClr val="tx1"/>
                </a:solidFill>
                <a:latin typeface="Georgia" charset="0"/>
              </a:defRPr>
            </a:lvl4pPr>
            <a:lvl5pPr marL="2057400" indent="-228600">
              <a:defRPr>
                <a:solidFill>
                  <a:schemeClr val="tx1"/>
                </a:solidFill>
                <a:latin typeface="Georgia" charset="0"/>
              </a:defRPr>
            </a:lvl5pPr>
            <a:lvl6pPr marL="2514600" indent="-228600" eaLnBrk="0" fontAlgn="base" hangingPunct="0">
              <a:spcBef>
                <a:spcPct val="0"/>
              </a:spcBef>
              <a:spcAft>
                <a:spcPct val="0"/>
              </a:spcAft>
              <a:defRPr>
                <a:solidFill>
                  <a:schemeClr val="tx1"/>
                </a:solidFill>
                <a:latin typeface="Georgia" charset="0"/>
              </a:defRPr>
            </a:lvl6pPr>
            <a:lvl7pPr marL="2971800" indent="-228600" eaLnBrk="0" fontAlgn="base" hangingPunct="0">
              <a:spcBef>
                <a:spcPct val="0"/>
              </a:spcBef>
              <a:spcAft>
                <a:spcPct val="0"/>
              </a:spcAft>
              <a:defRPr>
                <a:solidFill>
                  <a:schemeClr val="tx1"/>
                </a:solidFill>
                <a:latin typeface="Georgia" charset="0"/>
              </a:defRPr>
            </a:lvl7pPr>
            <a:lvl8pPr marL="3429000" indent="-228600" eaLnBrk="0" fontAlgn="base" hangingPunct="0">
              <a:spcBef>
                <a:spcPct val="0"/>
              </a:spcBef>
              <a:spcAft>
                <a:spcPct val="0"/>
              </a:spcAft>
              <a:defRPr>
                <a:solidFill>
                  <a:schemeClr val="tx1"/>
                </a:solidFill>
                <a:latin typeface="Georgia" charset="0"/>
              </a:defRPr>
            </a:lvl8pPr>
            <a:lvl9pPr marL="3886200" indent="-228600" eaLnBrk="0" fontAlgn="base" hangingPunct="0">
              <a:spcBef>
                <a:spcPct val="0"/>
              </a:spcBef>
              <a:spcAft>
                <a:spcPct val="0"/>
              </a:spcAft>
              <a:defRPr>
                <a:solidFill>
                  <a:schemeClr val="tx1"/>
                </a:solidFill>
                <a:latin typeface="Georgia" charset="0"/>
              </a:defRPr>
            </a:lvl9pPr>
          </a:lstStyle>
          <a:p>
            <a:pPr algn="ctr"/>
            <a:r>
              <a:rPr lang="en-GB" altLang="en-US" sz="1200" b="1" u="sng" dirty="0">
                <a:solidFill>
                  <a:srgbClr val="470054"/>
                </a:solidFill>
                <a:latin typeface="Arial Black" charset="0"/>
                <a:ea typeface="Arial Black" charset="0"/>
                <a:cs typeface="Arial Black" charset="0"/>
                <a:hlinkClick r:id="rId7" action="ppaction://hlinksldjump">
                  <a:extLst>
                    <a:ext uri="{A12FA001-AC4F-418D-AE19-62706E023703}">
                      <ahyp:hlinkClr xmlns:ahyp="http://schemas.microsoft.com/office/drawing/2018/hyperlinkcolor" val="tx"/>
                    </a:ext>
                  </a:extLst>
                </a:hlinkClick>
              </a:rPr>
              <a:t>Menu plan benefits</a:t>
            </a:r>
            <a:endParaRPr lang="en-GB" altLang="en-US" sz="1200" u="sng" dirty="0">
              <a:solidFill>
                <a:srgbClr val="470054"/>
              </a:solidFill>
              <a:ea typeface="Georgia" charset="0"/>
              <a:cs typeface="Georgia" charset="0"/>
              <a:hlinkClick r:id="rId7" action="ppaction://hlinksldjump">
                <a:extLst>
                  <a:ext uri="{A12FA001-AC4F-418D-AE19-62706E023703}">
                    <ahyp:hlinkClr xmlns:ahyp="http://schemas.microsoft.com/office/drawing/2018/hyperlinkcolor" val="tx"/>
                  </a:ext>
                </a:extLst>
              </a:hlinkClick>
            </a:endParaRPr>
          </a:p>
          <a:p>
            <a:pPr algn="ctr"/>
            <a:r>
              <a:rPr lang="en-GB" altLang="en-US" sz="1200" u="sng" dirty="0">
                <a:solidFill>
                  <a:srgbClr val="470054"/>
                </a:solidFill>
                <a:ea typeface="Georgia" charset="0"/>
                <a:cs typeface="Georgia" charset="0"/>
                <a:hlinkClick r:id="rId7" action="ppaction://hlinksldjump">
                  <a:extLst>
                    <a:ext uri="{A12FA001-AC4F-418D-AE19-62706E023703}">
                      <ahyp:hlinkClr xmlns:ahyp="http://schemas.microsoft.com/office/drawing/2018/hyperlinkcolor" val="tx"/>
                    </a:ext>
                  </a:extLst>
                </a:hlinkClick>
              </a:rPr>
              <a:t>10</a:t>
            </a:r>
            <a:endParaRPr lang="en-US" altLang="en-US" sz="1200" u="sng" dirty="0">
              <a:solidFill>
                <a:srgbClr val="470054"/>
              </a:solidFill>
              <a:ea typeface="Georgia" charset="0"/>
              <a:cs typeface="Georgia" charset="0"/>
            </a:endParaRPr>
          </a:p>
        </p:txBody>
      </p:sp>
      <p:sp>
        <p:nvSpPr>
          <p:cNvPr id="23" name="Rounded Rectangle 25">
            <a:extLst>
              <a:ext uri="{FF2B5EF4-FFF2-40B4-BE49-F238E27FC236}">
                <a16:creationId xmlns:a16="http://schemas.microsoft.com/office/drawing/2014/main" id="{735EC715-ED5E-414C-BD3A-F80EE64F625D}"/>
              </a:ext>
            </a:extLst>
          </p:cNvPr>
          <p:cNvSpPr/>
          <p:nvPr/>
        </p:nvSpPr>
        <p:spPr>
          <a:xfrm>
            <a:off x="5947652" y="2969638"/>
            <a:ext cx="2036763" cy="663575"/>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defRPr/>
            </a:pPr>
            <a:endParaRPr lang="en-US" altLang="en-US">
              <a:solidFill>
                <a:srgbClr val="FFFFFF"/>
              </a:solidFill>
            </a:endParaRPr>
          </a:p>
        </p:txBody>
      </p:sp>
      <p:sp>
        <p:nvSpPr>
          <p:cNvPr id="24" name="TextBox 16">
            <a:extLst>
              <a:ext uri="{FF2B5EF4-FFF2-40B4-BE49-F238E27FC236}">
                <a16:creationId xmlns:a16="http://schemas.microsoft.com/office/drawing/2014/main" id="{6CC745DE-8BD8-49CA-A3D3-5F12BEBC6AC2}"/>
              </a:ext>
            </a:extLst>
          </p:cNvPr>
          <p:cNvSpPr txBox="1">
            <a:spLocks noChangeArrowheads="1"/>
          </p:cNvSpPr>
          <p:nvPr/>
        </p:nvSpPr>
        <p:spPr bwMode="auto">
          <a:xfrm>
            <a:off x="5947652" y="3018850"/>
            <a:ext cx="2036763"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Georgia" charset="0"/>
              </a:defRPr>
            </a:lvl1pPr>
            <a:lvl2pPr marL="742950" indent="-285750">
              <a:defRPr>
                <a:solidFill>
                  <a:schemeClr val="tx1"/>
                </a:solidFill>
                <a:latin typeface="Georgia" charset="0"/>
              </a:defRPr>
            </a:lvl2pPr>
            <a:lvl3pPr marL="1143000" indent="-228600">
              <a:defRPr>
                <a:solidFill>
                  <a:schemeClr val="tx1"/>
                </a:solidFill>
                <a:latin typeface="Georgia" charset="0"/>
              </a:defRPr>
            </a:lvl3pPr>
            <a:lvl4pPr marL="1600200" indent="-228600">
              <a:defRPr>
                <a:solidFill>
                  <a:schemeClr val="tx1"/>
                </a:solidFill>
                <a:latin typeface="Georgia" charset="0"/>
              </a:defRPr>
            </a:lvl4pPr>
            <a:lvl5pPr marL="2057400" indent="-228600">
              <a:defRPr>
                <a:solidFill>
                  <a:schemeClr val="tx1"/>
                </a:solidFill>
                <a:latin typeface="Georgia" charset="0"/>
              </a:defRPr>
            </a:lvl5pPr>
            <a:lvl6pPr marL="2514600" indent="-228600" eaLnBrk="0" fontAlgn="base" hangingPunct="0">
              <a:spcBef>
                <a:spcPct val="0"/>
              </a:spcBef>
              <a:spcAft>
                <a:spcPct val="0"/>
              </a:spcAft>
              <a:defRPr>
                <a:solidFill>
                  <a:schemeClr val="tx1"/>
                </a:solidFill>
                <a:latin typeface="Georgia" charset="0"/>
              </a:defRPr>
            </a:lvl6pPr>
            <a:lvl7pPr marL="2971800" indent="-228600" eaLnBrk="0" fontAlgn="base" hangingPunct="0">
              <a:spcBef>
                <a:spcPct val="0"/>
              </a:spcBef>
              <a:spcAft>
                <a:spcPct val="0"/>
              </a:spcAft>
              <a:defRPr>
                <a:solidFill>
                  <a:schemeClr val="tx1"/>
                </a:solidFill>
                <a:latin typeface="Georgia" charset="0"/>
              </a:defRPr>
            </a:lvl7pPr>
            <a:lvl8pPr marL="3429000" indent="-228600" eaLnBrk="0" fontAlgn="base" hangingPunct="0">
              <a:spcBef>
                <a:spcPct val="0"/>
              </a:spcBef>
              <a:spcAft>
                <a:spcPct val="0"/>
              </a:spcAft>
              <a:defRPr>
                <a:solidFill>
                  <a:schemeClr val="tx1"/>
                </a:solidFill>
                <a:latin typeface="Georgia" charset="0"/>
              </a:defRPr>
            </a:lvl8pPr>
            <a:lvl9pPr marL="3886200" indent="-228600" eaLnBrk="0" fontAlgn="base" hangingPunct="0">
              <a:spcBef>
                <a:spcPct val="0"/>
              </a:spcBef>
              <a:spcAft>
                <a:spcPct val="0"/>
              </a:spcAft>
              <a:defRPr>
                <a:solidFill>
                  <a:schemeClr val="tx1"/>
                </a:solidFill>
                <a:latin typeface="Georgia" charset="0"/>
              </a:defRPr>
            </a:lvl9pPr>
          </a:lstStyle>
          <a:p>
            <a:pPr algn="ctr"/>
            <a:r>
              <a:rPr lang="en-GB" altLang="en-US" sz="1200" b="1" u="sng" dirty="0">
                <a:solidFill>
                  <a:srgbClr val="470054"/>
                </a:solidFill>
                <a:latin typeface="Arial Black" charset="0"/>
                <a:ea typeface="Arial Black" charset="0"/>
                <a:cs typeface="Arial Black" charset="0"/>
                <a:hlinkClick r:id="rId8" action="ppaction://hlinksldjump">
                  <a:extLst>
                    <a:ext uri="{A12FA001-AC4F-418D-AE19-62706E023703}">
                      <ahyp:hlinkClr xmlns:ahyp="http://schemas.microsoft.com/office/drawing/2018/hyperlinkcolor" val="tx"/>
                    </a:ext>
                  </a:extLst>
                </a:hlinkClick>
              </a:rPr>
              <a:t>Pregnancy complications</a:t>
            </a:r>
            <a:endParaRPr lang="en-GB" altLang="en-US" sz="1200" u="sng" dirty="0">
              <a:solidFill>
                <a:srgbClr val="470054"/>
              </a:solidFill>
              <a:ea typeface="Georgia" charset="0"/>
              <a:cs typeface="Georgia" charset="0"/>
              <a:hlinkClick r:id="rId8" action="ppaction://hlinksldjump">
                <a:extLst>
                  <a:ext uri="{A12FA001-AC4F-418D-AE19-62706E023703}">
                    <ahyp:hlinkClr xmlns:ahyp="http://schemas.microsoft.com/office/drawing/2018/hyperlinkcolor" val="tx"/>
                  </a:ext>
                </a:extLst>
              </a:hlinkClick>
            </a:endParaRPr>
          </a:p>
          <a:p>
            <a:pPr algn="ctr"/>
            <a:r>
              <a:rPr lang="en-GB" altLang="en-US" sz="1200" u="sng" dirty="0">
                <a:solidFill>
                  <a:srgbClr val="470054"/>
                </a:solidFill>
                <a:ea typeface="Georgia" charset="0"/>
                <a:cs typeface="Georgia" charset="0"/>
                <a:hlinkClick r:id="rId8" action="ppaction://hlinksldjump">
                  <a:extLst>
                    <a:ext uri="{A12FA001-AC4F-418D-AE19-62706E023703}">
                      <ahyp:hlinkClr xmlns:ahyp="http://schemas.microsoft.com/office/drawing/2018/hyperlinkcolor" val="tx"/>
                    </a:ext>
                  </a:extLst>
                </a:hlinkClick>
              </a:rPr>
              <a:t>9</a:t>
            </a:r>
            <a:endParaRPr lang="en-US" altLang="en-US" sz="1200" u="sng" dirty="0">
              <a:solidFill>
                <a:srgbClr val="470054"/>
              </a:solidFill>
              <a:ea typeface="Georgia" charset="0"/>
              <a:cs typeface="Georgia" charset="0"/>
            </a:endParaRPr>
          </a:p>
        </p:txBody>
      </p:sp>
      <p:sp>
        <p:nvSpPr>
          <p:cNvPr id="25" name="Rounded Rectangle 27">
            <a:extLst>
              <a:ext uri="{FF2B5EF4-FFF2-40B4-BE49-F238E27FC236}">
                <a16:creationId xmlns:a16="http://schemas.microsoft.com/office/drawing/2014/main" id="{D327E92D-6715-49A4-99E6-42B4683797F6}"/>
              </a:ext>
            </a:extLst>
          </p:cNvPr>
          <p:cNvSpPr/>
          <p:nvPr/>
        </p:nvSpPr>
        <p:spPr>
          <a:xfrm>
            <a:off x="5947651" y="3954043"/>
            <a:ext cx="2036763" cy="663575"/>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defRPr/>
            </a:pPr>
            <a:endParaRPr lang="en-US" altLang="en-US">
              <a:solidFill>
                <a:srgbClr val="FFFFFF"/>
              </a:solidFill>
            </a:endParaRPr>
          </a:p>
        </p:txBody>
      </p:sp>
      <p:sp>
        <p:nvSpPr>
          <p:cNvPr id="26" name="Rounded Rectangle 29">
            <a:extLst>
              <a:ext uri="{FF2B5EF4-FFF2-40B4-BE49-F238E27FC236}">
                <a16:creationId xmlns:a16="http://schemas.microsoft.com/office/drawing/2014/main" id="{688E2ECB-F5E2-4F09-B903-F50FB0518FDE}"/>
              </a:ext>
            </a:extLst>
          </p:cNvPr>
          <p:cNvSpPr/>
          <p:nvPr/>
        </p:nvSpPr>
        <p:spPr>
          <a:xfrm>
            <a:off x="3610886" y="3942722"/>
            <a:ext cx="2036763" cy="663575"/>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defRPr/>
            </a:pPr>
            <a:endParaRPr lang="en-US" altLang="en-US">
              <a:solidFill>
                <a:srgbClr val="FFFFFF"/>
              </a:solidFill>
            </a:endParaRPr>
          </a:p>
        </p:txBody>
      </p:sp>
      <p:sp>
        <p:nvSpPr>
          <p:cNvPr id="27" name="TextBox 16">
            <a:extLst>
              <a:ext uri="{FF2B5EF4-FFF2-40B4-BE49-F238E27FC236}">
                <a16:creationId xmlns:a16="http://schemas.microsoft.com/office/drawing/2014/main" id="{37A05EE0-7A6D-4931-9ADF-64A60138EDA5}"/>
              </a:ext>
            </a:extLst>
          </p:cNvPr>
          <p:cNvSpPr txBox="1">
            <a:spLocks noChangeArrowheads="1"/>
          </p:cNvSpPr>
          <p:nvPr/>
        </p:nvSpPr>
        <p:spPr bwMode="auto">
          <a:xfrm>
            <a:off x="5947650" y="4009424"/>
            <a:ext cx="2036763"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Georgia" charset="0"/>
              </a:defRPr>
            </a:lvl1pPr>
            <a:lvl2pPr marL="742950" indent="-285750">
              <a:defRPr>
                <a:solidFill>
                  <a:schemeClr val="tx1"/>
                </a:solidFill>
                <a:latin typeface="Georgia" charset="0"/>
              </a:defRPr>
            </a:lvl2pPr>
            <a:lvl3pPr marL="1143000" indent="-228600">
              <a:defRPr>
                <a:solidFill>
                  <a:schemeClr val="tx1"/>
                </a:solidFill>
                <a:latin typeface="Georgia" charset="0"/>
              </a:defRPr>
            </a:lvl3pPr>
            <a:lvl4pPr marL="1600200" indent="-228600">
              <a:defRPr>
                <a:solidFill>
                  <a:schemeClr val="tx1"/>
                </a:solidFill>
                <a:latin typeface="Georgia" charset="0"/>
              </a:defRPr>
            </a:lvl4pPr>
            <a:lvl5pPr marL="2057400" indent="-228600">
              <a:defRPr>
                <a:solidFill>
                  <a:schemeClr val="tx1"/>
                </a:solidFill>
                <a:latin typeface="Georgia" charset="0"/>
              </a:defRPr>
            </a:lvl5pPr>
            <a:lvl6pPr marL="2514600" indent="-228600" eaLnBrk="0" fontAlgn="base" hangingPunct="0">
              <a:spcBef>
                <a:spcPct val="0"/>
              </a:spcBef>
              <a:spcAft>
                <a:spcPct val="0"/>
              </a:spcAft>
              <a:defRPr>
                <a:solidFill>
                  <a:schemeClr val="tx1"/>
                </a:solidFill>
                <a:latin typeface="Georgia" charset="0"/>
              </a:defRPr>
            </a:lvl6pPr>
            <a:lvl7pPr marL="2971800" indent="-228600" eaLnBrk="0" fontAlgn="base" hangingPunct="0">
              <a:spcBef>
                <a:spcPct val="0"/>
              </a:spcBef>
              <a:spcAft>
                <a:spcPct val="0"/>
              </a:spcAft>
              <a:defRPr>
                <a:solidFill>
                  <a:schemeClr val="tx1"/>
                </a:solidFill>
                <a:latin typeface="Georgia" charset="0"/>
              </a:defRPr>
            </a:lvl7pPr>
            <a:lvl8pPr marL="3429000" indent="-228600" eaLnBrk="0" fontAlgn="base" hangingPunct="0">
              <a:spcBef>
                <a:spcPct val="0"/>
              </a:spcBef>
              <a:spcAft>
                <a:spcPct val="0"/>
              </a:spcAft>
              <a:defRPr>
                <a:solidFill>
                  <a:schemeClr val="tx1"/>
                </a:solidFill>
                <a:latin typeface="Georgia" charset="0"/>
              </a:defRPr>
            </a:lvl8pPr>
            <a:lvl9pPr marL="3886200" indent="-228600" eaLnBrk="0" fontAlgn="base" hangingPunct="0">
              <a:spcBef>
                <a:spcPct val="0"/>
              </a:spcBef>
              <a:spcAft>
                <a:spcPct val="0"/>
              </a:spcAft>
              <a:defRPr>
                <a:solidFill>
                  <a:schemeClr val="tx1"/>
                </a:solidFill>
                <a:latin typeface="Georgia" charset="0"/>
              </a:defRPr>
            </a:lvl9pPr>
          </a:lstStyle>
          <a:p>
            <a:pPr algn="ctr"/>
            <a:r>
              <a:rPr lang="en-GB" altLang="en-US" sz="1200" b="1" u="sng" dirty="0">
                <a:solidFill>
                  <a:srgbClr val="470054"/>
                </a:solidFill>
                <a:latin typeface="Arial Black" charset="0"/>
                <a:ea typeface="Arial Black" charset="0"/>
                <a:cs typeface="Arial Black" charset="0"/>
                <a:hlinkClick r:id="rId9" action="ppaction://hlinksldjump">
                  <a:extLst>
                    <a:ext uri="{A12FA001-AC4F-418D-AE19-62706E023703}">
                      <ahyp:hlinkClr xmlns:ahyp="http://schemas.microsoft.com/office/drawing/2018/hyperlinkcolor" val="tx"/>
                    </a:ext>
                  </a:extLst>
                </a:hlinkClick>
              </a:rPr>
              <a:t>Tools and reports</a:t>
            </a:r>
            <a:endParaRPr lang="en-GB" altLang="en-US" sz="1200" u="sng" dirty="0">
              <a:solidFill>
                <a:srgbClr val="470054"/>
              </a:solidFill>
              <a:ea typeface="Georgia" charset="0"/>
              <a:cs typeface="Georgia" charset="0"/>
              <a:hlinkClick r:id="rId9" action="ppaction://hlinksldjump">
                <a:extLst>
                  <a:ext uri="{A12FA001-AC4F-418D-AE19-62706E023703}">
                    <ahyp:hlinkClr xmlns:ahyp="http://schemas.microsoft.com/office/drawing/2018/hyperlinkcolor" val="tx"/>
                  </a:ext>
                </a:extLst>
              </a:hlinkClick>
            </a:endParaRPr>
          </a:p>
          <a:p>
            <a:pPr algn="ctr"/>
            <a:r>
              <a:rPr lang="en-GB" altLang="en-US" sz="1200" u="sng" dirty="0">
                <a:solidFill>
                  <a:srgbClr val="470054"/>
                </a:solidFill>
                <a:ea typeface="Georgia" charset="0"/>
                <a:cs typeface="Georgia" charset="0"/>
                <a:hlinkClick r:id="rId9" action="ppaction://hlinksldjump">
                  <a:extLst>
                    <a:ext uri="{A12FA001-AC4F-418D-AE19-62706E023703}">
                      <ahyp:hlinkClr xmlns:ahyp="http://schemas.microsoft.com/office/drawing/2018/hyperlinkcolor" val="tx"/>
                    </a:ext>
                  </a:extLst>
                </a:hlinkClick>
              </a:rPr>
              <a:t>12</a:t>
            </a:r>
            <a:endParaRPr lang="en-US" altLang="en-US" sz="1200" u="sng" dirty="0">
              <a:solidFill>
                <a:srgbClr val="470054"/>
              </a:solidFill>
              <a:ea typeface="Georgia" charset="0"/>
              <a:cs typeface="Georgia" charset="0"/>
            </a:endParaRPr>
          </a:p>
        </p:txBody>
      </p:sp>
      <p:sp>
        <p:nvSpPr>
          <p:cNvPr id="28" name="TextBox 16">
            <a:extLst>
              <a:ext uri="{FF2B5EF4-FFF2-40B4-BE49-F238E27FC236}">
                <a16:creationId xmlns:a16="http://schemas.microsoft.com/office/drawing/2014/main" id="{04B3CAC6-4935-4241-A019-2BF6B18936C7}"/>
              </a:ext>
            </a:extLst>
          </p:cNvPr>
          <p:cNvSpPr txBox="1">
            <a:spLocks noChangeArrowheads="1"/>
          </p:cNvSpPr>
          <p:nvPr/>
        </p:nvSpPr>
        <p:spPr bwMode="auto">
          <a:xfrm>
            <a:off x="3620210" y="3991934"/>
            <a:ext cx="2036763"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Georgia" charset="0"/>
              </a:defRPr>
            </a:lvl1pPr>
            <a:lvl2pPr marL="742950" indent="-285750">
              <a:defRPr>
                <a:solidFill>
                  <a:schemeClr val="tx1"/>
                </a:solidFill>
                <a:latin typeface="Georgia" charset="0"/>
              </a:defRPr>
            </a:lvl2pPr>
            <a:lvl3pPr marL="1143000" indent="-228600">
              <a:defRPr>
                <a:solidFill>
                  <a:schemeClr val="tx1"/>
                </a:solidFill>
                <a:latin typeface="Georgia" charset="0"/>
              </a:defRPr>
            </a:lvl3pPr>
            <a:lvl4pPr marL="1600200" indent="-228600">
              <a:defRPr>
                <a:solidFill>
                  <a:schemeClr val="tx1"/>
                </a:solidFill>
                <a:latin typeface="Georgia" charset="0"/>
              </a:defRPr>
            </a:lvl4pPr>
            <a:lvl5pPr marL="2057400" indent="-228600">
              <a:defRPr>
                <a:solidFill>
                  <a:schemeClr val="tx1"/>
                </a:solidFill>
                <a:latin typeface="Georgia" charset="0"/>
              </a:defRPr>
            </a:lvl5pPr>
            <a:lvl6pPr marL="2514600" indent="-228600" eaLnBrk="0" fontAlgn="base" hangingPunct="0">
              <a:spcBef>
                <a:spcPct val="0"/>
              </a:spcBef>
              <a:spcAft>
                <a:spcPct val="0"/>
              </a:spcAft>
              <a:defRPr>
                <a:solidFill>
                  <a:schemeClr val="tx1"/>
                </a:solidFill>
                <a:latin typeface="Georgia" charset="0"/>
              </a:defRPr>
            </a:lvl6pPr>
            <a:lvl7pPr marL="2971800" indent="-228600" eaLnBrk="0" fontAlgn="base" hangingPunct="0">
              <a:spcBef>
                <a:spcPct val="0"/>
              </a:spcBef>
              <a:spcAft>
                <a:spcPct val="0"/>
              </a:spcAft>
              <a:defRPr>
                <a:solidFill>
                  <a:schemeClr val="tx1"/>
                </a:solidFill>
                <a:latin typeface="Georgia" charset="0"/>
              </a:defRPr>
            </a:lvl7pPr>
            <a:lvl8pPr marL="3429000" indent="-228600" eaLnBrk="0" fontAlgn="base" hangingPunct="0">
              <a:spcBef>
                <a:spcPct val="0"/>
              </a:spcBef>
              <a:spcAft>
                <a:spcPct val="0"/>
              </a:spcAft>
              <a:defRPr>
                <a:solidFill>
                  <a:schemeClr val="tx1"/>
                </a:solidFill>
                <a:latin typeface="Georgia" charset="0"/>
              </a:defRPr>
            </a:lvl8pPr>
            <a:lvl9pPr marL="3886200" indent="-228600" eaLnBrk="0" fontAlgn="base" hangingPunct="0">
              <a:spcBef>
                <a:spcPct val="0"/>
              </a:spcBef>
              <a:spcAft>
                <a:spcPct val="0"/>
              </a:spcAft>
              <a:defRPr>
                <a:solidFill>
                  <a:schemeClr val="tx1"/>
                </a:solidFill>
                <a:latin typeface="Georgia" charset="0"/>
              </a:defRPr>
            </a:lvl9pPr>
          </a:lstStyle>
          <a:p>
            <a:pPr algn="ctr"/>
            <a:r>
              <a:rPr lang="en-GB" altLang="en-US" sz="1200" b="1" u="sng" dirty="0">
                <a:solidFill>
                  <a:srgbClr val="470054"/>
                </a:solidFill>
                <a:latin typeface="Arial Black" charset="0"/>
                <a:ea typeface="Georgia" charset="0"/>
                <a:cs typeface="Georgia" charset="0"/>
                <a:hlinkClick r:id="rId10" action="ppaction://hlinksldjump">
                  <a:extLst>
                    <a:ext uri="{A12FA001-AC4F-418D-AE19-62706E023703}">
                      <ahyp:hlinkClr xmlns:ahyp="http://schemas.microsoft.com/office/drawing/2018/hyperlinkcolor" val="tx"/>
                    </a:ext>
                  </a:extLst>
                </a:hlinkClick>
              </a:rPr>
              <a:t>Helping Hand</a:t>
            </a:r>
            <a:endParaRPr lang="en-GB" altLang="en-US" sz="1200" u="sng" dirty="0">
              <a:solidFill>
                <a:srgbClr val="470054"/>
              </a:solidFill>
              <a:ea typeface="Georgia" charset="0"/>
              <a:cs typeface="Georgia" charset="0"/>
              <a:hlinkClick r:id="rId10" action="ppaction://hlinksldjump">
                <a:extLst>
                  <a:ext uri="{A12FA001-AC4F-418D-AE19-62706E023703}">
                    <ahyp:hlinkClr xmlns:ahyp="http://schemas.microsoft.com/office/drawing/2018/hyperlinkcolor" val="tx"/>
                  </a:ext>
                </a:extLst>
              </a:hlinkClick>
            </a:endParaRPr>
          </a:p>
          <a:p>
            <a:pPr algn="ctr"/>
            <a:r>
              <a:rPr lang="en-GB" altLang="en-US" sz="1200" u="sng" dirty="0">
                <a:solidFill>
                  <a:srgbClr val="470054"/>
                </a:solidFill>
                <a:ea typeface="Georgia" charset="0"/>
                <a:cs typeface="Georgia" charset="0"/>
                <a:hlinkClick r:id="rId10" action="ppaction://hlinksldjump">
                  <a:extLst>
                    <a:ext uri="{A12FA001-AC4F-418D-AE19-62706E023703}">
                      <ahyp:hlinkClr xmlns:ahyp="http://schemas.microsoft.com/office/drawing/2018/hyperlinkcolor" val="tx"/>
                    </a:ext>
                  </a:extLst>
                </a:hlinkClick>
              </a:rPr>
              <a:t>11</a:t>
            </a:r>
            <a:endParaRPr lang="en-US" altLang="en-US" sz="1200" u="sng" dirty="0">
              <a:solidFill>
                <a:srgbClr val="470054"/>
              </a:solidFill>
              <a:ea typeface="Georgia" charset="0"/>
              <a:cs typeface="Georgia" charset="0"/>
            </a:endParaRPr>
          </a:p>
        </p:txBody>
      </p:sp>
    </p:spTree>
    <p:extLst>
      <p:ext uri="{BB962C8B-B14F-4D97-AF65-F5344CB8AC3E}">
        <p14:creationId xmlns:p14="http://schemas.microsoft.com/office/powerpoint/2010/main" val="2304555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37084B-75DE-4D0B-AD24-C2104E85BC4F}"/>
              </a:ext>
            </a:extLst>
          </p:cNvPr>
          <p:cNvSpPr>
            <a:spLocks noGrp="1"/>
          </p:cNvSpPr>
          <p:nvPr>
            <p:ph type="title"/>
          </p:nvPr>
        </p:nvSpPr>
        <p:spPr>
          <a:xfrm>
            <a:off x="261349" y="295508"/>
            <a:ext cx="10078248" cy="636534"/>
          </a:xfrm>
        </p:spPr>
        <p:txBody>
          <a:bodyPr/>
          <a:lstStyle/>
          <a:p>
            <a:r>
              <a:rPr lang="en-GB" dirty="0"/>
              <a:t>The need for cover</a:t>
            </a:r>
          </a:p>
        </p:txBody>
      </p:sp>
      <p:sp>
        <p:nvSpPr>
          <p:cNvPr id="2" name="Rectangle 1">
            <a:extLst>
              <a:ext uri="{FF2B5EF4-FFF2-40B4-BE49-F238E27FC236}">
                <a16:creationId xmlns:a16="http://schemas.microsoft.com/office/drawing/2014/main" id="{931F08CC-2D3F-443F-9C32-DC52E805D028}"/>
              </a:ext>
            </a:extLst>
          </p:cNvPr>
          <p:cNvSpPr/>
          <p:nvPr/>
        </p:nvSpPr>
        <p:spPr>
          <a:xfrm>
            <a:off x="125429" y="2035847"/>
            <a:ext cx="7347020" cy="2123658"/>
          </a:xfrm>
          <a:prstGeom prst="rect">
            <a:avLst/>
          </a:prstGeom>
        </p:spPr>
        <p:txBody>
          <a:bodyPr wrap="square">
            <a:spAutoFit/>
          </a:bodyPr>
          <a:lstStyle/>
          <a:p>
            <a:r>
              <a:rPr lang="en-GB" sz="1600" dirty="0">
                <a:solidFill>
                  <a:schemeClr val="bg1"/>
                </a:solidFill>
                <a:latin typeface="Arial" panose="020B0604020202020204" pitchFamily="34" charset="0"/>
                <a:cs typeface="Arial" panose="020B0604020202020204" pitchFamily="34" charset="0"/>
              </a:rPr>
              <a:t>Nobody wants to think about their child getting seriously ill but unfortunately it’s quite common.</a:t>
            </a:r>
          </a:p>
          <a:p>
            <a:endParaRPr lang="en-GB" sz="1600" dirty="0">
              <a:solidFill>
                <a:schemeClr val="bg1"/>
              </a:solidFill>
              <a:latin typeface="Arial" panose="020B0604020202020204" pitchFamily="34" charset="0"/>
              <a:cs typeface="Arial" panose="020B0604020202020204" pitchFamily="34" charset="0"/>
            </a:endParaRPr>
          </a:p>
          <a:p>
            <a:r>
              <a:rPr lang="en-GB" sz="1600" dirty="0">
                <a:solidFill>
                  <a:schemeClr val="bg1"/>
                </a:solidFill>
                <a:latin typeface="Arial" panose="020B0604020202020204" pitchFamily="34" charset="0"/>
                <a:cs typeface="Arial" panose="020B0604020202020204" pitchFamily="34" charset="0"/>
              </a:rPr>
              <a:t>That’s why we now give your clients the option to add Enhanced Children’s Critical Illness Cover to their own Critical Illness Cover.</a:t>
            </a:r>
          </a:p>
          <a:p>
            <a:endParaRPr lang="en-GB" sz="1600" dirty="0">
              <a:solidFill>
                <a:schemeClr val="bg1"/>
              </a:solidFill>
              <a:latin typeface="Arial" panose="020B0604020202020204" pitchFamily="34" charset="0"/>
              <a:cs typeface="Arial" panose="020B0604020202020204" pitchFamily="34" charset="0"/>
            </a:endParaRPr>
          </a:p>
          <a:p>
            <a:r>
              <a:rPr lang="en-GB" sz="1600" dirty="0">
                <a:solidFill>
                  <a:schemeClr val="bg1"/>
                </a:solidFill>
                <a:latin typeface="Arial" panose="020B0604020202020204" pitchFamily="34" charset="0"/>
                <a:cs typeface="Arial" panose="020B0604020202020204" pitchFamily="34" charset="0"/>
              </a:rPr>
              <a:t>This provides tailored protection for the family – from pregnancy right through to young adulthood.</a:t>
            </a:r>
          </a:p>
        </p:txBody>
      </p:sp>
    </p:spTree>
    <p:extLst>
      <p:ext uri="{BB962C8B-B14F-4D97-AF65-F5344CB8AC3E}">
        <p14:creationId xmlns:p14="http://schemas.microsoft.com/office/powerpoint/2010/main" val="1672922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37084B-75DE-4D0B-AD24-C2104E85BC4F}"/>
              </a:ext>
            </a:extLst>
          </p:cNvPr>
          <p:cNvSpPr>
            <a:spLocks noGrp="1"/>
          </p:cNvSpPr>
          <p:nvPr>
            <p:ph type="title"/>
          </p:nvPr>
        </p:nvSpPr>
        <p:spPr>
          <a:xfrm>
            <a:off x="-73487" y="451371"/>
            <a:ext cx="10078248" cy="636534"/>
          </a:xfrm>
        </p:spPr>
        <p:txBody>
          <a:bodyPr/>
          <a:lstStyle/>
          <a:p>
            <a:r>
              <a:rPr lang="en-GB" dirty="0"/>
              <a:t>How we can help</a:t>
            </a:r>
          </a:p>
        </p:txBody>
      </p:sp>
      <p:sp>
        <p:nvSpPr>
          <p:cNvPr id="6" name="Text Placeholder 5">
            <a:extLst>
              <a:ext uri="{FF2B5EF4-FFF2-40B4-BE49-F238E27FC236}">
                <a16:creationId xmlns:a16="http://schemas.microsoft.com/office/drawing/2014/main" id="{0BF4DB3F-DBF1-4F93-9E14-67E49A23296F}"/>
              </a:ext>
            </a:extLst>
          </p:cNvPr>
          <p:cNvSpPr>
            <a:spLocks noGrp="1"/>
          </p:cNvSpPr>
          <p:nvPr>
            <p:ph type="body" sz="quarter" idx="14"/>
          </p:nvPr>
        </p:nvSpPr>
        <p:spPr>
          <a:xfrm>
            <a:off x="-73487" y="1798778"/>
            <a:ext cx="8853805" cy="1089895"/>
          </a:xfrm>
        </p:spPr>
        <p:txBody>
          <a:bodyPr/>
          <a:lstStyle/>
          <a:p>
            <a:pPr marL="0" indent="0">
              <a:spcAft>
                <a:spcPts val="0"/>
              </a:spcAft>
              <a:buNone/>
            </a:pPr>
            <a:r>
              <a:rPr lang="en-GB" sz="1600" dirty="0">
                <a:solidFill>
                  <a:schemeClr val="accent1"/>
                </a:solidFill>
              </a:rPr>
              <a:t>We now have three Children’s Critical Illness Cover options to meet your clients’ needs and budgets.</a:t>
            </a:r>
            <a:br>
              <a:rPr lang="en-GB" sz="1600" dirty="0"/>
            </a:br>
            <a:endParaRPr lang="en-GB" sz="1600" dirty="0"/>
          </a:p>
          <a:p>
            <a:pPr marL="0" indent="0">
              <a:spcAft>
                <a:spcPts val="0"/>
              </a:spcAft>
              <a:buNone/>
            </a:pPr>
            <a:r>
              <a:rPr lang="en-GB" sz="1600" u="sng" dirty="0">
                <a:solidFill>
                  <a:srgbClr val="470054"/>
                </a:solidFill>
              </a:rPr>
              <a:t>Enhanced Children’s Critical Illness Cover</a:t>
            </a:r>
            <a:br>
              <a:rPr lang="en-GB" sz="1600" dirty="0">
                <a:solidFill>
                  <a:srgbClr val="470054"/>
                </a:solidFill>
              </a:rPr>
            </a:br>
            <a:r>
              <a:rPr lang="en-GB" sz="1600" dirty="0">
                <a:solidFill>
                  <a:srgbClr val="470054"/>
                </a:solidFill>
              </a:rPr>
              <a:t>Our most comprehensive cover, tailored for families to provide cover from pregnancy to young adulthood. It automatically includes a Children’s Critical Illness Cover Conversion Option.</a:t>
            </a:r>
          </a:p>
          <a:p>
            <a:pPr marL="0" indent="0">
              <a:spcAft>
                <a:spcPts val="0"/>
              </a:spcAft>
              <a:buNone/>
            </a:pPr>
            <a:endParaRPr lang="en-GB" sz="1600" dirty="0">
              <a:solidFill>
                <a:srgbClr val="470054"/>
              </a:solidFill>
            </a:endParaRPr>
          </a:p>
          <a:p>
            <a:pPr marL="0" indent="0">
              <a:spcAft>
                <a:spcPts val="0"/>
              </a:spcAft>
              <a:buNone/>
            </a:pPr>
            <a:r>
              <a:rPr lang="en-GB" sz="1600" u="sng" dirty="0">
                <a:solidFill>
                  <a:srgbClr val="470054"/>
                </a:solidFill>
              </a:rPr>
              <a:t>Standard Children’s Critical Illness Cover</a:t>
            </a:r>
            <a:br>
              <a:rPr lang="en-GB" sz="1600" dirty="0">
                <a:solidFill>
                  <a:srgbClr val="470054"/>
                </a:solidFill>
              </a:rPr>
            </a:br>
            <a:r>
              <a:rPr lang="en-GB" sz="1600" dirty="0">
                <a:solidFill>
                  <a:srgbClr val="470054"/>
                </a:solidFill>
              </a:rPr>
              <a:t>Covers children for 46 main critical illness conditions plus TPD, terminal illness and death of a child.</a:t>
            </a:r>
          </a:p>
          <a:p>
            <a:pPr marL="0" indent="0">
              <a:spcAft>
                <a:spcPts val="0"/>
              </a:spcAft>
              <a:buNone/>
            </a:pPr>
            <a:br>
              <a:rPr lang="en-GB" sz="1600" dirty="0">
                <a:solidFill>
                  <a:srgbClr val="470054"/>
                </a:solidFill>
              </a:rPr>
            </a:br>
            <a:r>
              <a:rPr lang="en-GB" sz="1600" u="sng" dirty="0">
                <a:solidFill>
                  <a:srgbClr val="470054"/>
                </a:solidFill>
              </a:rPr>
              <a:t>No Children’s Critical Illness Cover</a:t>
            </a:r>
            <a:br>
              <a:rPr lang="en-GB" sz="1600" dirty="0">
                <a:solidFill>
                  <a:srgbClr val="470054"/>
                </a:solidFill>
              </a:rPr>
            </a:br>
            <a:r>
              <a:rPr lang="en-GB" sz="1600" dirty="0">
                <a:solidFill>
                  <a:srgbClr val="470054"/>
                </a:solidFill>
              </a:rPr>
              <a:t>If clients don’t have children we don’t think they should pay </a:t>
            </a:r>
          </a:p>
          <a:p>
            <a:pPr marL="0" indent="0">
              <a:spcAft>
                <a:spcPts val="0"/>
              </a:spcAft>
              <a:buNone/>
            </a:pPr>
            <a:r>
              <a:rPr lang="en-GB" sz="1600" dirty="0">
                <a:solidFill>
                  <a:srgbClr val="470054"/>
                </a:solidFill>
              </a:rPr>
              <a:t>for extra cover they're not going to claim on.</a:t>
            </a:r>
          </a:p>
          <a:p>
            <a:pPr>
              <a:spcAft>
                <a:spcPts val="0"/>
              </a:spcAft>
            </a:pPr>
            <a:endParaRPr lang="en-GB" sz="1200" dirty="0"/>
          </a:p>
        </p:txBody>
      </p:sp>
    </p:spTree>
    <p:extLst>
      <p:ext uri="{BB962C8B-B14F-4D97-AF65-F5344CB8AC3E}">
        <p14:creationId xmlns:p14="http://schemas.microsoft.com/office/powerpoint/2010/main" val="3967202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A71350-2D6A-4F6D-8E68-72EDB6AC5449}"/>
              </a:ext>
            </a:extLst>
          </p:cNvPr>
          <p:cNvSpPr>
            <a:spLocks noGrp="1"/>
          </p:cNvSpPr>
          <p:nvPr>
            <p:ph type="title"/>
          </p:nvPr>
        </p:nvSpPr>
        <p:spPr>
          <a:xfrm>
            <a:off x="-2734849" y="485084"/>
            <a:ext cx="11634970" cy="636534"/>
          </a:xfrm>
        </p:spPr>
        <p:txBody>
          <a:bodyPr/>
          <a:lstStyle/>
          <a:p>
            <a:r>
              <a:rPr lang="en-GB" dirty="0"/>
              <a:t>Fully flexible protection</a:t>
            </a:r>
          </a:p>
        </p:txBody>
      </p:sp>
      <p:sp>
        <p:nvSpPr>
          <p:cNvPr id="2" name="TextBox 1">
            <a:extLst>
              <a:ext uri="{FF2B5EF4-FFF2-40B4-BE49-F238E27FC236}">
                <a16:creationId xmlns:a16="http://schemas.microsoft.com/office/drawing/2014/main" id="{D0BC0111-9620-4BAB-8388-765E74923A8B}"/>
              </a:ext>
            </a:extLst>
          </p:cNvPr>
          <p:cNvSpPr txBox="1"/>
          <p:nvPr/>
        </p:nvSpPr>
        <p:spPr>
          <a:xfrm>
            <a:off x="332143" y="1379211"/>
            <a:ext cx="9019675" cy="3385542"/>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When it comes to children’s cover, there's no one-size-fits-all. Families all have different needs – which change over the years.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Clients can change their Children’s Critical Illness Cover option </a:t>
            </a:r>
            <a:r>
              <a:rPr lang="en-GB" sz="1600" dirty="0">
                <a:solidFill>
                  <a:schemeClr val="accent1"/>
                </a:solidFill>
                <a:latin typeface="Arial" panose="020B0604020202020204" pitchFamily="34" charset="0"/>
                <a:cs typeface="Arial" panose="020B0604020202020204" pitchFamily="34" charset="0"/>
              </a:rPr>
              <a:t>at any time </a:t>
            </a:r>
            <a:r>
              <a:rPr lang="en-GB" sz="1600" dirty="0">
                <a:latin typeface="Arial" panose="020B0604020202020204" pitchFamily="34" charset="0"/>
                <a:cs typeface="Arial" panose="020B0604020202020204" pitchFamily="34" charset="0"/>
              </a:rPr>
              <a:t>during the term of their plan.</a:t>
            </a:r>
          </a:p>
          <a:p>
            <a:r>
              <a:rPr lang="en-GB" sz="1600" dirty="0">
                <a:latin typeface="Arial" panose="020B0604020202020204" pitchFamily="34" charset="0"/>
                <a:cs typeface="Arial" panose="020B0604020202020204" pitchFamily="34" charset="0"/>
              </a:rPr>
              <a:t> </a:t>
            </a:r>
          </a:p>
          <a:p>
            <a:r>
              <a:rPr lang="en-GB" sz="1600" dirty="0">
                <a:latin typeface="Arial" panose="020B0604020202020204" pitchFamily="34" charset="0"/>
                <a:cs typeface="Arial" panose="020B0604020202020204" pitchFamily="34" charset="0"/>
              </a:rPr>
              <a:t>They can </a:t>
            </a:r>
            <a:r>
              <a:rPr lang="en-GB" sz="1600" dirty="0">
                <a:solidFill>
                  <a:schemeClr val="accent1"/>
                </a:solidFill>
                <a:latin typeface="Arial" panose="020B0604020202020204" pitchFamily="34" charset="0"/>
                <a:cs typeface="Arial" panose="020B0604020202020204" pitchFamily="34" charset="0"/>
              </a:rPr>
              <a:t>tailor their cover </a:t>
            </a:r>
            <a:r>
              <a:rPr lang="en-GB" sz="1600" dirty="0">
                <a:latin typeface="Arial" panose="020B0604020202020204" pitchFamily="34" charset="0"/>
                <a:cs typeface="Arial" panose="020B0604020202020204" pitchFamily="34" charset="0"/>
              </a:rPr>
              <a:t>to suit their changing family and financial needs – so they always get value for money.</a:t>
            </a:r>
          </a:p>
          <a:p>
            <a:endParaRPr lang="en-GB" sz="1600" dirty="0">
              <a:latin typeface="Arial" panose="020B0604020202020204" pitchFamily="34" charset="0"/>
              <a:cs typeface="Arial" panose="020B0604020202020204" pitchFamily="34" charset="0"/>
            </a:endParaRPr>
          </a:p>
          <a:p>
            <a:r>
              <a:rPr lang="en-GB" sz="1600" u="sng" dirty="0">
                <a:latin typeface="Arial" panose="020B0604020202020204" pitchFamily="34" charset="0"/>
                <a:cs typeface="Arial" panose="020B0604020202020204" pitchFamily="34" charset="0"/>
              </a:rPr>
              <a:t>Standard and Enhanced Children’s Critical Illness Cover isn’t underwritten.</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No need to cancel the main Critical Illness Cover to add or remove it.</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Just call to request a quote - and we'll update your clients’ cover when they give us written or verbal instructions.</a:t>
            </a:r>
          </a:p>
        </p:txBody>
      </p:sp>
    </p:spTree>
    <p:extLst>
      <p:ext uri="{BB962C8B-B14F-4D97-AF65-F5344CB8AC3E}">
        <p14:creationId xmlns:p14="http://schemas.microsoft.com/office/powerpoint/2010/main" val="2671498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CBEB13-34EB-433F-B45A-ECFE422966FB}"/>
              </a:ext>
            </a:extLst>
          </p:cNvPr>
          <p:cNvSpPr>
            <a:spLocks noGrp="1"/>
          </p:cNvSpPr>
          <p:nvPr>
            <p:ph type="title"/>
          </p:nvPr>
        </p:nvSpPr>
        <p:spPr>
          <a:xfrm>
            <a:off x="219785" y="393872"/>
            <a:ext cx="10078248" cy="636534"/>
          </a:xfrm>
        </p:spPr>
        <p:txBody>
          <a:bodyPr/>
          <a:lstStyle/>
          <a:p>
            <a:r>
              <a:rPr lang="en-GB" dirty="0"/>
              <a:t>Enhanced Children’s Critical Illness Cover</a:t>
            </a:r>
          </a:p>
        </p:txBody>
      </p:sp>
      <p:sp>
        <p:nvSpPr>
          <p:cNvPr id="6" name="Text Placeholder 5">
            <a:extLst>
              <a:ext uri="{FF2B5EF4-FFF2-40B4-BE49-F238E27FC236}">
                <a16:creationId xmlns:a16="http://schemas.microsoft.com/office/drawing/2014/main" id="{8A8F14B3-C9A0-4950-B02E-C03AB023C80D}"/>
              </a:ext>
            </a:extLst>
          </p:cNvPr>
          <p:cNvSpPr>
            <a:spLocks noGrp="1"/>
          </p:cNvSpPr>
          <p:nvPr>
            <p:ph type="body" sz="quarter" idx="14"/>
          </p:nvPr>
        </p:nvSpPr>
        <p:spPr>
          <a:xfrm>
            <a:off x="219785" y="1982959"/>
            <a:ext cx="10078248" cy="3657599"/>
          </a:xfrm>
        </p:spPr>
        <p:txBody>
          <a:bodyPr/>
          <a:lstStyle/>
          <a:p>
            <a:pPr marL="0" indent="0">
              <a:buNone/>
            </a:pPr>
            <a:r>
              <a:rPr lang="en-GB" sz="1600" dirty="0"/>
              <a:t>With our Enhanced Children’s Critical Illness Cover, we </a:t>
            </a:r>
            <a:r>
              <a:rPr lang="en-GB" sz="1600" dirty="0">
                <a:latin typeface="Arial Black" panose="020B0A04020102020204" pitchFamily="34" charset="0"/>
              </a:rPr>
              <a:t>automatically include </a:t>
            </a:r>
            <a:r>
              <a:rPr lang="en-GB" sz="1600" dirty="0"/>
              <a:t>a</a:t>
            </a:r>
            <a:br>
              <a:rPr lang="en-GB" sz="1600" dirty="0"/>
            </a:br>
            <a:r>
              <a:rPr lang="en-GB" sz="1600" dirty="0"/>
              <a:t>Children’s Critical Illness Cover </a:t>
            </a:r>
            <a:r>
              <a:rPr lang="en-GB" sz="1600" dirty="0">
                <a:latin typeface="Arial Black" panose="020B0A04020102020204" pitchFamily="34" charset="0"/>
              </a:rPr>
              <a:t>Conversion Option</a:t>
            </a:r>
            <a:r>
              <a:rPr lang="en-GB" sz="1600" dirty="0"/>
              <a:t>. </a:t>
            </a:r>
          </a:p>
          <a:p>
            <a:pPr marL="0" indent="0">
              <a:buNone/>
            </a:pPr>
            <a:endParaRPr lang="en-GB" sz="1600" dirty="0"/>
          </a:p>
          <a:p>
            <a:pPr marL="0" indent="0">
              <a:buNone/>
            </a:pPr>
            <a:r>
              <a:rPr lang="en-GB" sz="1600" dirty="0"/>
              <a:t>This means that within six months of the children’s cover ending, the child can take</a:t>
            </a:r>
            <a:br>
              <a:rPr lang="en-GB" sz="1600" dirty="0"/>
            </a:br>
            <a:r>
              <a:rPr lang="en-GB" sz="1600" dirty="0"/>
              <a:t>out their own Critical Illness Cover with us, without any medical underwriting. </a:t>
            </a:r>
          </a:p>
          <a:p>
            <a:pPr marL="0" indent="0">
              <a:buNone/>
            </a:pPr>
            <a:endParaRPr lang="en-GB" sz="1600" dirty="0"/>
          </a:p>
          <a:p>
            <a:pPr marL="0" indent="0">
              <a:buNone/>
            </a:pPr>
            <a:r>
              <a:rPr lang="en-GB" sz="1600" dirty="0"/>
              <a:t>This is for the same amount as they were covered for on their parent’s policy,</a:t>
            </a:r>
            <a:br>
              <a:rPr lang="en-GB" sz="1600" dirty="0"/>
            </a:br>
            <a:r>
              <a:rPr lang="en-GB" sz="1600" dirty="0"/>
              <a:t>up to a maximum amount of £50,000. This option isn’t available if we’ve</a:t>
            </a:r>
            <a:br>
              <a:rPr lang="en-GB" sz="1600" dirty="0"/>
            </a:br>
            <a:r>
              <a:rPr lang="en-GB" sz="1600" dirty="0"/>
              <a:t>already paid a critical illness claim for the child. </a:t>
            </a:r>
            <a:br>
              <a:rPr lang="en-GB" sz="1600" dirty="0"/>
            </a:br>
            <a:br>
              <a:rPr lang="en-GB" sz="1600" dirty="0"/>
            </a:br>
            <a:r>
              <a:rPr lang="en-GB" sz="1600" dirty="0"/>
              <a:t>We’ll apply the terms and conditions in place at the time the option</a:t>
            </a:r>
            <a:br>
              <a:rPr lang="en-GB" sz="1600" dirty="0"/>
            </a:br>
            <a:r>
              <a:rPr lang="en-GB" sz="1600" dirty="0"/>
              <a:t>is used for the new plan.  </a:t>
            </a:r>
          </a:p>
          <a:p>
            <a:endParaRPr lang="en-GB" sz="1600" dirty="0"/>
          </a:p>
        </p:txBody>
      </p:sp>
    </p:spTree>
    <p:extLst>
      <p:ext uri="{BB962C8B-B14F-4D97-AF65-F5344CB8AC3E}">
        <p14:creationId xmlns:p14="http://schemas.microsoft.com/office/powerpoint/2010/main" val="3335701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CBEB13-34EB-433F-B45A-ECFE422966FB}"/>
              </a:ext>
            </a:extLst>
          </p:cNvPr>
          <p:cNvSpPr>
            <a:spLocks noGrp="1"/>
          </p:cNvSpPr>
          <p:nvPr>
            <p:ph type="title"/>
          </p:nvPr>
        </p:nvSpPr>
        <p:spPr>
          <a:xfrm>
            <a:off x="265847" y="361136"/>
            <a:ext cx="10078248" cy="636534"/>
          </a:xfrm>
        </p:spPr>
        <p:txBody>
          <a:bodyPr/>
          <a:lstStyle/>
          <a:p>
            <a:r>
              <a:rPr lang="en-GB" dirty="0"/>
              <a:t>Enhanced Children’s Critical Illness Cover</a:t>
            </a:r>
          </a:p>
        </p:txBody>
      </p:sp>
      <p:sp>
        <p:nvSpPr>
          <p:cNvPr id="6" name="Text Placeholder 5">
            <a:extLst>
              <a:ext uri="{FF2B5EF4-FFF2-40B4-BE49-F238E27FC236}">
                <a16:creationId xmlns:a16="http://schemas.microsoft.com/office/drawing/2014/main" id="{8A8F14B3-C9A0-4950-B02E-C03AB023C80D}"/>
              </a:ext>
            </a:extLst>
          </p:cNvPr>
          <p:cNvSpPr>
            <a:spLocks noGrp="1"/>
          </p:cNvSpPr>
          <p:nvPr>
            <p:ph type="body" sz="quarter" idx="14"/>
          </p:nvPr>
        </p:nvSpPr>
        <p:spPr>
          <a:xfrm>
            <a:off x="265847" y="2173407"/>
            <a:ext cx="10078248" cy="2511186"/>
          </a:xfrm>
        </p:spPr>
        <p:txBody>
          <a:bodyPr/>
          <a:lstStyle/>
          <a:p>
            <a:r>
              <a:rPr lang="en-GB" sz="1600" dirty="0"/>
              <a:t>13 child-specific conditions</a:t>
            </a:r>
          </a:p>
          <a:p>
            <a:r>
              <a:rPr lang="en-GB" sz="1600" dirty="0"/>
              <a:t>46 main critical illness conditions</a:t>
            </a:r>
          </a:p>
          <a:p>
            <a:r>
              <a:rPr lang="en-GB" sz="1600" dirty="0"/>
              <a:t>27 additional conditions plus extra condition: pregnancy complications</a:t>
            </a:r>
          </a:p>
          <a:p>
            <a:r>
              <a:rPr lang="en-GB" sz="1600" dirty="0"/>
              <a:t>Children’s Critical Illness Cover conversion option</a:t>
            </a:r>
          </a:p>
          <a:p>
            <a:r>
              <a:rPr lang="en-GB" sz="1600" dirty="0"/>
              <a:t>Cover for terminal illness</a:t>
            </a:r>
          </a:p>
          <a:p>
            <a:r>
              <a:rPr lang="en-GB" sz="1600" dirty="0"/>
              <a:t>Pays out on the death of a child.</a:t>
            </a:r>
          </a:p>
        </p:txBody>
      </p:sp>
    </p:spTree>
    <p:extLst>
      <p:ext uri="{BB962C8B-B14F-4D97-AF65-F5344CB8AC3E}">
        <p14:creationId xmlns:p14="http://schemas.microsoft.com/office/powerpoint/2010/main" val="3861205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29C8E8-0129-4261-B517-1321405C5CC7}"/>
              </a:ext>
            </a:extLst>
          </p:cNvPr>
          <p:cNvSpPr>
            <a:spLocks noGrp="1"/>
          </p:cNvSpPr>
          <p:nvPr>
            <p:ph type="title"/>
          </p:nvPr>
        </p:nvSpPr>
        <p:spPr>
          <a:xfrm>
            <a:off x="-2189332" y="356389"/>
            <a:ext cx="11675737" cy="636534"/>
          </a:xfrm>
        </p:spPr>
        <p:txBody>
          <a:bodyPr/>
          <a:lstStyle/>
          <a:p>
            <a:r>
              <a:rPr lang="en-GB" dirty="0"/>
              <a:t>13 child specific conditions</a:t>
            </a:r>
          </a:p>
        </p:txBody>
      </p:sp>
      <p:sp>
        <p:nvSpPr>
          <p:cNvPr id="2" name="TextBox 1">
            <a:extLst>
              <a:ext uri="{FF2B5EF4-FFF2-40B4-BE49-F238E27FC236}">
                <a16:creationId xmlns:a16="http://schemas.microsoft.com/office/drawing/2014/main" id="{B1C7311B-B059-4AED-97D1-C0DCBA27F440}"/>
              </a:ext>
            </a:extLst>
          </p:cNvPr>
          <p:cNvSpPr txBox="1"/>
          <p:nvPr/>
        </p:nvSpPr>
        <p:spPr>
          <a:xfrm>
            <a:off x="500526" y="1426956"/>
            <a:ext cx="9688946" cy="584775"/>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We’re committed to offering your clients </a:t>
            </a:r>
            <a:r>
              <a:rPr lang="en-GB" sz="1600" dirty="0">
                <a:solidFill>
                  <a:schemeClr val="bg1"/>
                </a:solidFill>
                <a:latin typeface="Arial Black" panose="020B0A04020102020204" pitchFamily="34" charset="0"/>
                <a:cs typeface="Arial" panose="020B0604020202020204" pitchFamily="34" charset="0"/>
              </a:rPr>
              <a:t>cover where it matters</a:t>
            </a:r>
            <a:r>
              <a:rPr lang="en-GB" sz="1600" dirty="0">
                <a:solidFill>
                  <a:schemeClr val="bg1"/>
                </a:solidFill>
                <a:latin typeface="Arial" panose="020B0604020202020204" pitchFamily="34" charset="0"/>
                <a:cs typeface="Arial" panose="020B0604020202020204" pitchFamily="34" charset="0"/>
              </a:rPr>
              <a:t>. That's why we've focused on conditions that are most common among babies and young children. </a:t>
            </a:r>
          </a:p>
        </p:txBody>
      </p:sp>
      <p:sp>
        <p:nvSpPr>
          <p:cNvPr id="6" name="TextBox 5">
            <a:extLst>
              <a:ext uri="{FF2B5EF4-FFF2-40B4-BE49-F238E27FC236}">
                <a16:creationId xmlns:a16="http://schemas.microsoft.com/office/drawing/2014/main" id="{1738DF77-FCE4-4361-BE92-B3D47CC40D5F}"/>
              </a:ext>
            </a:extLst>
          </p:cNvPr>
          <p:cNvSpPr txBox="1"/>
          <p:nvPr/>
        </p:nvSpPr>
        <p:spPr>
          <a:xfrm>
            <a:off x="580576" y="2403411"/>
            <a:ext cx="3620757" cy="3676024"/>
          </a:xfrm>
          <a:prstGeom prst="rect">
            <a:avLst/>
          </a:prstGeom>
        </p:spPr>
        <p:txBody>
          <a:bodyPr vert="horz" wrap="square" lIns="0" tIns="0" rIns="0" bIns="0" rtlCol="0" anchor="t">
            <a:normAutofit/>
          </a:bodyPr>
          <a:lstStyle/>
          <a:p>
            <a:pPr marL="285750" indent="-285750">
              <a:spcAft>
                <a:spcPts val="600"/>
              </a:spcAft>
              <a:buClr>
                <a:schemeClr val="accent1"/>
              </a:buClr>
              <a:buFont typeface="Wingdings" panose="05000000000000000000" pitchFamily="2" charset="2"/>
              <a:buChar char="ü"/>
            </a:pPr>
            <a:r>
              <a:rPr lang="en-GB" sz="1600" dirty="0">
                <a:solidFill>
                  <a:schemeClr val="bg1"/>
                </a:solidFill>
                <a:latin typeface="Arial" panose="020B0604020202020204" pitchFamily="34" charset="0"/>
                <a:cs typeface="Arial" panose="020B0604020202020204" pitchFamily="34" charset="0"/>
              </a:rPr>
              <a:t>Cerebral palsy</a:t>
            </a:r>
          </a:p>
          <a:p>
            <a:pPr marL="285750" indent="-285750">
              <a:spcAft>
                <a:spcPts val="600"/>
              </a:spcAft>
              <a:buClr>
                <a:schemeClr val="accent1"/>
              </a:buClr>
              <a:buFont typeface="Wingdings" panose="05000000000000000000" pitchFamily="2" charset="2"/>
              <a:buChar char="ü"/>
            </a:pPr>
            <a:r>
              <a:rPr lang="en-GB" sz="1600" dirty="0">
                <a:solidFill>
                  <a:schemeClr val="bg1"/>
                </a:solidFill>
                <a:latin typeface="Arial" panose="020B0604020202020204" pitchFamily="34" charset="0"/>
                <a:cs typeface="Arial" panose="020B0604020202020204" pitchFamily="34" charset="0"/>
              </a:rPr>
              <a:t>Child diabetes mellitus type 1 - requiring permanent insulin injections</a:t>
            </a:r>
          </a:p>
          <a:p>
            <a:pPr marL="285750" indent="-285750">
              <a:spcAft>
                <a:spcPts val="600"/>
              </a:spcAft>
              <a:buClr>
                <a:schemeClr val="accent1"/>
              </a:buClr>
              <a:buFont typeface="Wingdings" panose="05000000000000000000" pitchFamily="2" charset="2"/>
              <a:buChar char="ü"/>
            </a:pPr>
            <a:r>
              <a:rPr lang="en-GB" sz="1600" dirty="0">
                <a:solidFill>
                  <a:schemeClr val="bg1"/>
                </a:solidFill>
                <a:latin typeface="Arial" panose="020B0604020202020204" pitchFamily="34" charset="0"/>
                <a:cs typeface="Arial" panose="020B0604020202020204" pitchFamily="34" charset="0"/>
              </a:rPr>
              <a:t>Child intensive care benefit - requiring mechanical ventilation for seven days</a:t>
            </a:r>
          </a:p>
          <a:p>
            <a:pPr marL="285750" indent="-285750">
              <a:spcAft>
                <a:spcPts val="600"/>
              </a:spcAft>
              <a:buClr>
                <a:schemeClr val="accent1"/>
              </a:buClr>
              <a:buFont typeface="Wingdings" panose="05000000000000000000" pitchFamily="2" charset="2"/>
              <a:buChar char="ü"/>
            </a:pPr>
            <a:r>
              <a:rPr lang="en-GB" sz="1600" dirty="0">
                <a:solidFill>
                  <a:schemeClr val="bg1"/>
                </a:solidFill>
                <a:latin typeface="Arial" panose="020B0604020202020204" pitchFamily="34" charset="0"/>
                <a:cs typeface="Arial" panose="020B0604020202020204" pitchFamily="34" charset="0"/>
              </a:rPr>
              <a:t>Craniosynotosis - requiring surgery</a:t>
            </a:r>
          </a:p>
          <a:p>
            <a:pPr marL="285750" indent="-285750">
              <a:spcAft>
                <a:spcPts val="600"/>
              </a:spcAft>
              <a:buClr>
                <a:schemeClr val="accent1"/>
              </a:buClr>
              <a:buFont typeface="Wingdings" panose="05000000000000000000" pitchFamily="2" charset="2"/>
              <a:buChar char="ü"/>
            </a:pPr>
            <a:r>
              <a:rPr lang="en-GB" sz="1600" dirty="0">
                <a:solidFill>
                  <a:schemeClr val="bg1"/>
                </a:solidFill>
                <a:latin typeface="Arial" panose="020B0604020202020204" pitchFamily="34" charset="0"/>
                <a:cs typeface="Arial" panose="020B0604020202020204" pitchFamily="34" charset="0"/>
              </a:rPr>
              <a:t>Cystic fibrosis</a:t>
            </a:r>
          </a:p>
          <a:p>
            <a:pPr marL="285750" indent="-285750">
              <a:spcAft>
                <a:spcPts val="600"/>
              </a:spcAft>
              <a:buClr>
                <a:schemeClr val="accent1"/>
              </a:buClr>
              <a:buFont typeface="Wingdings" panose="05000000000000000000" pitchFamily="2" charset="2"/>
              <a:buChar char="ü"/>
            </a:pPr>
            <a:r>
              <a:rPr lang="en-GB" sz="1600" dirty="0">
                <a:solidFill>
                  <a:schemeClr val="bg1"/>
                </a:solidFill>
                <a:latin typeface="Arial" panose="020B0604020202020204" pitchFamily="34" charset="0"/>
                <a:cs typeface="Arial" panose="020B0604020202020204" pitchFamily="34" charset="0"/>
              </a:rPr>
              <a:t>Down’s syndrome</a:t>
            </a:r>
          </a:p>
          <a:p>
            <a:pPr marL="285750" indent="-285750">
              <a:spcAft>
                <a:spcPts val="600"/>
              </a:spcAft>
              <a:buClr>
                <a:srgbClr val="FD7659"/>
              </a:buClr>
              <a:buFont typeface="Wingdings" panose="05000000000000000000" pitchFamily="2" charset="2"/>
              <a:buChar char="ü"/>
            </a:pPr>
            <a:endParaRPr lang="en-GB" sz="1600" dirty="0">
              <a:solidFill>
                <a:srgbClr val="8031A7"/>
              </a:solidFill>
              <a:latin typeface="Arial" panose="020B0604020202020204" pitchFamily="34" charset="0"/>
              <a:cs typeface="Arial" panose="020B0604020202020204" pitchFamily="34" charset="0"/>
            </a:endParaRPr>
          </a:p>
          <a:p>
            <a:pPr>
              <a:spcAft>
                <a:spcPts val="600"/>
              </a:spcAft>
            </a:pPr>
            <a:endParaRPr lang="en-GB" sz="1600" dirty="0">
              <a:solidFill>
                <a:srgbClr val="FD7659"/>
              </a:solidFill>
              <a:latin typeface="Arial" panose="020B0604020202020204" pitchFamily="34" charset="0"/>
              <a:cs typeface="Arial" panose="020B0604020202020204" pitchFamily="34" charset="0"/>
            </a:endParaRPr>
          </a:p>
          <a:p>
            <a:pPr>
              <a:spcAft>
                <a:spcPts val="600"/>
              </a:spcAft>
            </a:pPr>
            <a:endParaRPr lang="en-GB" sz="1600" dirty="0">
              <a:solidFill>
                <a:srgbClr val="FD7659"/>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B30EDBC-CBD3-4F51-980C-7EF157B53441}"/>
              </a:ext>
            </a:extLst>
          </p:cNvPr>
          <p:cNvSpPr txBox="1"/>
          <p:nvPr/>
        </p:nvSpPr>
        <p:spPr>
          <a:xfrm>
            <a:off x="4811583" y="2396131"/>
            <a:ext cx="3341551" cy="3676023"/>
          </a:xfrm>
          <a:prstGeom prst="rect">
            <a:avLst/>
          </a:prstGeom>
        </p:spPr>
        <p:txBody>
          <a:bodyPr vert="horz" wrap="square" lIns="0" tIns="0" rIns="0" bIns="0" rtlCol="0" anchor="t">
            <a:normAutofit/>
          </a:bodyPr>
          <a:lstStyle/>
          <a:p>
            <a:pPr marL="285750" indent="-285750">
              <a:lnSpc>
                <a:spcPct val="120000"/>
              </a:lnSpc>
              <a:spcAft>
                <a:spcPts val="600"/>
              </a:spcAft>
              <a:buClr>
                <a:schemeClr val="accent1"/>
              </a:buClr>
              <a:buFont typeface="Wingdings" panose="05000000000000000000" pitchFamily="2" charset="2"/>
              <a:buChar char="ü"/>
            </a:pPr>
            <a:r>
              <a:rPr lang="en-GB" sz="1600" dirty="0">
                <a:solidFill>
                  <a:schemeClr val="bg1"/>
                </a:solidFill>
                <a:latin typeface="Arial" panose="020B0604020202020204" pitchFamily="34" charset="0"/>
                <a:cs typeface="Arial" panose="020B0604020202020204" pitchFamily="34" charset="0"/>
              </a:rPr>
              <a:t>Edwards syndrome</a:t>
            </a:r>
          </a:p>
          <a:p>
            <a:pPr marL="285750" indent="-285750">
              <a:lnSpc>
                <a:spcPct val="120000"/>
              </a:lnSpc>
              <a:spcAft>
                <a:spcPts val="600"/>
              </a:spcAft>
              <a:buClr>
                <a:schemeClr val="accent1"/>
              </a:buClr>
              <a:buFont typeface="Wingdings" panose="05000000000000000000" pitchFamily="2" charset="2"/>
              <a:buChar char="ü"/>
            </a:pPr>
            <a:r>
              <a:rPr lang="en-GB" sz="1600" dirty="0">
                <a:solidFill>
                  <a:schemeClr val="bg1"/>
                </a:solidFill>
                <a:latin typeface="Arial" panose="020B0604020202020204" pitchFamily="34" charset="0"/>
                <a:cs typeface="Arial" panose="020B0604020202020204" pitchFamily="34" charset="0"/>
              </a:rPr>
              <a:t>Hydrocephalus - treated with the insertion of a shunt</a:t>
            </a:r>
          </a:p>
          <a:p>
            <a:pPr marL="285750" indent="-285750">
              <a:lnSpc>
                <a:spcPct val="120000"/>
              </a:lnSpc>
              <a:spcAft>
                <a:spcPts val="600"/>
              </a:spcAft>
              <a:buClr>
                <a:schemeClr val="accent1"/>
              </a:buClr>
              <a:buFont typeface="Wingdings" panose="05000000000000000000" pitchFamily="2" charset="2"/>
              <a:buChar char="ü"/>
            </a:pPr>
            <a:r>
              <a:rPr lang="en-GB" sz="1600" dirty="0">
                <a:solidFill>
                  <a:schemeClr val="bg1"/>
                </a:solidFill>
                <a:latin typeface="Arial" panose="020B0604020202020204" pitchFamily="34" charset="0"/>
                <a:cs typeface="Arial" panose="020B0604020202020204" pitchFamily="34" charset="0"/>
              </a:rPr>
              <a:t>Muscular dystrophy</a:t>
            </a:r>
          </a:p>
          <a:p>
            <a:pPr marL="285750" indent="-285750">
              <a:lnSpc>
                <a:spcPct val="120000"/>
              </a:lnSpc>
              <a:spcAft>
                <a:spcPts val="600"/>
              </a:spcAft>
              <a:buClr>
                <a:schemeClr val="accent1"/>
              </a:buClr>
              <a:buFont typeface="Wingdings" panose="05000000000000000000" pitchFamily="2" charset="2"/>
              <a:buChar char="ü"/>
            </a:pPr>
            <a:r>
              <a:rPr lang="en-GB" sz="1600" dirty="0">
                <a:solidFill>
                  <a:schemeClr val="bg1"/>
                </a:solidFill>
                <a:latin typeface="Arial" panose="020B0604020202020204" pitchFamily="34" charset="0"/>
                <a:cs typeface="Arial" panose="020B0604020202020204" pitchFamily="34" charset="0"/>
              </a:rPr>
              <a:t>Osteogenesis imperfecta</a:t>
            </a:r>
          </a:p>
          <a:p>
            <a:pPr marL="285750" indent="-285750">
              <a:lnSpc>
                <a:spcPct val="120000"/>
              </a:lnSpc>
              <a:spcAft>
                <a:spcPts val="600"/>
              </a:spcAft>
              <a:buClr>
                <a:schemeClr val="accent1"/>
              </a:buClr>
              <a:buFont typeface="Wingdings" panose="05000000000000000000" pitchFamily="2" charset="2"/>
              <a:buChar char="ü"/>
            </a:pPr>
            <a:r>
              <a:rPr lang="en-GB" sz="1600" dirty="0">
                <a:solidFill>
                  <a:schemeClr val="bg1"/>
                </a:solidFill>
                <a:latin typeface="Arial" panose="020B0604020202020204" pitchFamily="34" charset="0"/>
                <a:cs typeface="Arial" panose="020B0604020202020204" pitchFamily="34" charset="0"/>
              </a:rPr>
              <a:t>Patau syndrome</a:t>
            </a:r>
          </a:p>
          <a:p>
            <a:pPr marL="285750" indent="-285750">
              <a:lnSpc>
                <a:spcPct val="120000"/>
              </a:lnSpc>
              <a:spcAft>
                <a:spcPts val="600"/>
              </a:spcAft>
              <a:buClr>
                <a:schemeClr val="accent1"/>
              </a:buClr>
              <a:buFont typeface="Wingdings" panose="05000000000000000000" pitchFamily="2" charset="2"/>
              <a:buChar char="ü"/>
            </a:pPr>
            <a:r>
              <a:rPr lang="en-GB" sz="1600" dirty="0">
                <a:solidFill>
                  <a:schemeClr val="bg1"/>
                </a:solidFill>
                <a:latin typeface="Arial" panose="020B0604020202020204" pitchFamily="34" charset="0"/>
                <a:cs typeface="Arial" panose="020B0604020202020204" pitchFamily="34" charset="0"/>
              </a:rPr>
              <a:t>Spina bifida</a:t>
            </a:r>
          </a:p>
          <a:p>
            <a:pPr marL="285750" indent="-285750">
              <a:lnSpc>
                <a:spcPct val="120000"/>
              </a:lnSpc>
              <a:spcAft>
                <a:spcPts val="600"/>
              </a:spcAft>
              <a:buClr>
                <a:schemeClr val="accent1"/>
              </a:buClr>
              <a:buFont typeface="Wingdings" panose="05000000000000000000" pitchFamily="2" charset="2"/>
              <a:buChar char="ü"/>
            </a:pPr>
            <a:r>
              <a:rPr lang="en-GB" sz="1600" dirty="0">
                <a:solidFill>
                  <a:schemeClr val="bg1"/>
                </a:solidFill>
                <a:latin typeface="Arial" panose="020B0604020202020204" pitchFamily="34" charset="0"/>
                <a:cs typeface="Arial" panose="020B0604020202020204" pitchFamily="34" charset="0"/>
              </a:rPr>
              <a:t>Surgical repair of an atrial or ventricular septal defect</a:t>
            </a:r>
          </a:p>
        </p:txBody>
      </p:sp>
    </p:spTree>
    <p:extLst>
      <p:ext uri="{BB962C8B-B14F-4D97-AF65-F5344CB8AC3E}">
        <p14:creationId xmlns:p14="http://schemas.microsoft.com/office/powerpoint/2010/main" val="1831000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410997-DDE5-4011-9292-B9A56E57712F}"/>
              </a:ext>
            </a:extLst>
          </p:cNvPr>
          <p:cNvSpPr>
            <a:spLocks noGrp="1"/>
          </p:cNvSpPr>
          <p:nvPr>
            <p:ph type="title"/>
          </p:nvPr>
        </p:nvSpPr>
        <p:spPr>
          <a:xfrm>
            <a:off x="274190" y="516999"/>
            <a:ext cx="7754883" cy="636534"/>
          </a:xfrm>
        </p:spPr>
        <p:txBody>
          <a:bodyPr/>
          <a:lstStyle/>
          <a:p>
            <a:r>
              <a:rPr lang="en-GB" dirty="0"/>
              <a:t>8 pregnancy complications</a:t>
            </a:r>
          </a:p>
        </p:txBody>
      </p:sp>
      <p:sp>
        <p:nvSpPr>
          <p:cNvPr id="5" name="Text Placeholder 4">
            <a:extLst>
              <a:ext uri="{FF2B5EF4-FFF2-40B4-BE49-F238E27FC236}">
                <a16:creationId xmlns:a16="http://schemas.microsoft.com/office/drawing/2014/main" id="{C4CC04B1-E3D2-4582-9B1E-9E6876F5B377}"/>
              </a:ext>
            </a:extLst>
          </p:cNvPr>
          <p:cNvSpPr>
            <a:spLocks noGrp="1"/>
          </p:cNvSpPr>
          <p:nvPr>
            <p:ph type="body" sz="quarter" idx="52"/>
          </p:nvPr>
        </p:nvSpPr>
        <p:spPr>
          <a:xfrm>
            <a:off x="274191" y="1991923"/>
            <a:ext cx="10698609" cy="566793"/>
          </a:xfrm>
        </p:spPr>
        <p:txBody>
          <a:bodyPr/>
          <a:lstStyle/>
          <a:p>
            <a:pPr marL="0" indent="0">
              <a:buNone/>
            </a:pPr>
            <a:r>
              <a:rPr lang="en-GB" dirty="0"/>
              <a:t>Our additional condition gives parents-to-be reassurance that they’ll have some financial support if they experience difficulties during pregnancy.</a:t>
            </a:r>
          </a:p>
          <a:p>
            <a:endParaRPr lang="en-GB" sz="1400" dirty="0"/>
          </a:p>
        </p:txBody>
      </p:sp>
      <p:sp>
        <p:nvSpPr>
          <p:cNvPr id="6" name="Rounded Rectangle 25">
            <a:extLst>
              <a:ext uri="{FF2B5EF4-FFF2-40B4-BE49-F238E27FC236}">
                <a16:creationId xmlns:a16="http://schemas.microsoft.com/office/drawing/2014/main" id="{9FF3ACAE-F79D-403B-9858-28D55E730700}"/>
              </a:ext>
            </a:extLst>
          </p:cNvPr>
          <p:cNvSpPr/>
          <p:nvPr/>
        </p:nvSpPr>
        <p:spPr>
          <a:xfrm>
            <a:off x="1223638" y="2791525"/>
            <a:ext cx="2611199" cy="6579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D7659"/>
              </a:solidFill>
            </a:endParaRPr>
          </a:p>
        </p:txBody>
      </p:sp>
      <p:sp>
        <p:nvSpPr>
          <p:cNvPr id="7" name="TextBox 6">
            <a:extLst>
              <a:ext uri="{FF2B5EF4-FFF2-40B4-BE49-F238E27FC236}">
                <a16:creationId xmlns:a16="http://schemas.microsoft.com/office/drawing/2014/main" id="{1593CB34-D3AF-420D-A610-23E589EF833C}"/>
              </a:ext>
            </a:extLst>
          </p:cNvPr>
          <p:cNvSpPr txBox="1"/>
          <p:nvPr/>
        </p:nvSpPr>
        <p:spPr>
          <a:xfrm>
            <a:off x="1284021" y="2927259"/>
            <a:ext cx="2510624" cy="552601"/>
          </a:xfrm>
          <a:prstGeom prst="rect">
            <a:avLst/>
          </a:prstGeom>
        </p:spPr>
        <p:txBody>
          <a:bodyPr vert="horz" wrap="square" lIns="0" tIns="0" rIns="0" bIns="0" rtlCol="0" anchor="t">
            <a:normAutofit/>
          </a:bodyPr>
          <a:lstStyle/>
          <a:p>
            <a:pPr algn="ctr"/>
            <a:r>
              <a:rPr lang="en-GB" sz="1200" b="1" dirty="0">
                <a:solidFill>
                  <a:srgbClr val="470054"/>
                </a:solidFill>
                <a:latin typeface="Arial Black" panose="020B0A04020102020204" pitchFamily="34" charset="0"/>
              </a:rPr>
              <a:t>Disseminated Intravascular</a:t>
            </a:r>
          </a:p>
          <a:p>
            <a:pPr algn="ctr"/>
            <a:r>
              <a:rPr lang="en-GB" sz="1200" b="1" dirty="0">
                <a:solidFill>
                  <a:srgbClr val="470054"/>
                </a:solidFill>
                <a:latin typeface="Arial Black" panose="020B0A04020102020204" pitchFamily="34" charset="0"/>
              </a:rPr>
              <a:t>Coagulation (DIC)</a:t>
            </a:r>
            <a:endParaRPr lang="en-GB" sz="1200" dirty="0">
              <a:solidFill>
                <a:srgbClr val="470054"/>
              </a:solidFill>
              <a:latin typeface="Arial Black" panose="020B0A04020102020204" pitchFamily="34" charset="0"/>
            </a:endParaRPr>
          </a:p>
        </p:txBody>
      </p:sp>
      <p:grpSp>
        <p:nvGrpSpPr>
          <p:cNvPr id="8" name="Group 7">
            <a:extLst>
              <a:ext uri="{FF2B5EF4-FFF2-40B4-BE49-F238E27FC236}">
                <a16:creationId xmlns:a16="http://schemas.microsoft.com/office/drawing/2014/main" id="{F19340C0-5ED0-4260-99EB-275B4D7C0241}"/>
              </a:ext>
            </a:extLst>
          </p:cNvPr>
          <p:cNvGrpSpPr/>
          <p:nvPr/>
        </p:nvGrpSpPr>
        <p:grpSpPr>
          <a:xfrm>
            <a:off x="1246071" y="3893497"/>
            <a:ext cx="2611199" cy="749107"/>
            <a:chOff x="-2026332" y="1327201"/>
            <a:chExt cx="2611199" cy="749107"/>
          </a:xfrm>
        </p:grpSpPr>
        <p:sp>
          <p:nvSpPr>
            <p:cNvPr id="9" name="Rounded Rectangle 30">
              <a:extLst>
                <a:ext uri="{FF2B5EF4-FFF2-40B4-BE49-F238E27FC236}">
                  <a16:creationId xmlns:a16="http://schemas.microsoft.com/office/drawing/2014/main" id="{B2074A3F-8C22-43F1-AA98-854B3B842254}"/>
                </a:ext>
              </a:extLst>
            </p:cNvPr>
            <p:cNvSpPr/>
            <p:nvPr/>
          </p:nvSpPr>
          <p:spPr>
            <a:xfrm>
              <a:off x="-2026332" y="1327201"/>
              <a:ext cx="2611199" cy="6464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D7659"/>
                </a:solidFill>
              </a:endParaRPr>
            </a:p>
          </p:txBody>
        </p:sp>
        <p:sp>
          <p:nvSpPr>
            <p:cNvPr id="10" name="TextBox 9">
              <a:extLst>
                <a:ext uri="{FF2B5EF4-FFF2-40B4-BE49-F238E27FC236}">
                  <a16:creationId xmlns:a16="http://schemas.microsoft.com/office/drawing/2014/main" id="{8F952C2D-5BFD-4B23-82EA-CF94D570AE44}"/>
                </a:ext>
              </a:extLst>
            </p:cNvPr>
            <p:cNvSpPr txBox="1"/>
            <p:nvPr/>
          </p:nvSpPr>
          <p:spPr>
            <a:xfrm>
              <a:off x="-1923291" y="1464016"/>
              <a:ext cx="2458798" cy="612292"/>
            </a:xfrm>
            <a:prstGeom prst="rect">
              <a:avLst/>
            </a:prstGeom>
          </p:spPr>
          <p:txBody>
            <a:bodyPr vert="horz" wrap="square" lIns="0" tIns="0" rIns="0" bIns="0" rtlCol="0" anchor="t">
              <a:normAutofit/>
            </a:bodyPr>
            <a:lstStyle/>
            <a:p>
              <a:pPr algn="ctr"/>
              <a:r>
                <a:rPr lang="en-GB" sz="1200" b="1" dirty="0">
                  <a:solidFill>
                    <a:srgbClr val="470054"/>
                  </a:solidFill>
                  <a:latin typeface="Arial Black" panose="020B0A04020102020204" pitchFamily="34" charset="0"/>
                </a:rPr>
                <a:t>Foetal death in utero after at least 20 weeks gestation</a:t>
              </a:r>
              <a:endParaRPr lang="en-GB" sz="1200" dirty="0">
                <a:solidFill>
                  <a:srgbClr val="470054"/>
                </a:solidFill>
                <a:latin typeface="Arial Black" panose="020B0A04020102020204" pitchFamily="34" charset="0"/>
              </a:endParaRPr>
            </a:p>
          </p:txBody>
        </p:sp>
      </p:grpSp>
      <p:grpSp>
        <p:nvGrpSpPr>
          <p:cNvPr id="11" name="Group 10">
            <a:extLst>
              <a:ext uri="{FF2B5EF4-FFF2-40B4-BE49-F238E27FC236}">
                <a16:creationId xmlns:a16="http://schemas.microsoft.com/office/drawing/2014/main" id="{F6A78C42-6311-4AB4-8B96-72B3393A34BB}"/>
              </a:ext>
            </a:extLst>
          </p:cNvPr>
          <p:cNvGrpSpPr/>
          <p:nvPr/>
        </p:nvGrpSpPr>
        <p:grpSpPr>
          <a:xfrm>
            <a:off x="8347994" y="3866403"/>
            <a:ext cx="2611199" cy="665522"/>
            <a:chOff x="5194756" y="3443659"/>
            <a:chExt cx="2611199" cy="665522"/>
          </a:xfrm>
        </p:grpSpPr>
        <p:sp>
          <p:nvSpPr>
            <p:cNvPr id="12" name="Rounded Rectangle 33">
              <a:extLst>
                <a:ext uri="{FF2B5EF4-FFF2-40B4-BE49-F238E27FC236}">
                  <a16:creationId xmlns:a16="http://schemas.microsoft.com/office/drawing/2014/main" id="{16628F5C-C49D-47A1-A829-42738D553FEC}"/>
                </a:ext>
              </a:extLst>
            </p:cNvPr>
            <p:cNvSpPr/>
            <p:nvPr/>
          </p:nvSpPr>
          <p:spPr>
            <a:xfrm>
              <a:off x="5194756" y="3443659"/>
              <a:ext cx="2611199" cy="63659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D7659"/>
                </a:solidFill>
              </a:endParaRPr>
            </a:p>
          </p:txBody>
        </p:sp>
        <p:sp>
          <p:nvSpPr>
            <p:cNvPr id="13" name="TextBox 12">
              <a:extLst>
                <a:ext uri="{FF2B5EF4-FFF2-40B4-BE49-F238E27FC236}">
                  <a16:creationId xmlns:a16="http://schemas.microsoft.com/office/drawing/2014/main" id="{AAC580CC-643B-47DA-B0C0-42EE75CA0D7C}"/>
                </a:ext>
              </a:extLst>
            </p:cNvPr>
            <p:cNvSpPr txBox="1"/>
            <p:nvPr/>
          </p:nvSpPr>
          <p:spPr>
            <a:xfrm>
              <a:off x="5271417" y="3594316"/>
              <a:ext cx="2471635" cy="514865"/>
            </a:xfrm>
            <a:prstGeom prst="rect">
              <a:avLst/>
            </a:prstGeom>
          </p:spPr>
          <p:txBody>
            <a:bodyPr vert="horz" wrap="square" lIns="0" tIns="0" rIns="0" bIns="0" rtlCol="0" anchor="t">
              <a:normAutofit/>
            </a:bodyPr>
            <a:lstStyle/>
            <a:p>
              <a:pPr algn="ctr"/>
              <a:r>
                <a:rPr lang="en-GB" sz="1200" b="1" dirty="0">
                  <a:solidFill>
                    <a:srgbClr val="470054"/>
                  </a:solidFill>
                  <a:latin typeface="Arial Black" panose="020B0A04020102020204" pitchFamily="34" charset="0"/>
                </a:rPr>
                <a:t>Still birth after at least</a:t>
              </a:r>
              <a:br>
                <a:rPr lang="en-GB" sz="1200" b="1" dirty="0">
                  <a:solidFill>
                    <a:srgbClr val="470054"/>
                  </a:solidFill>
                  <a:latin typeface="Arial Black" panose="020B0A04020102020204" pitchFamily="34" charset="0"/>
                </a:rPr>
              </a:br>
              <a:r>
                <a:rPr lang="en-GB" sz="1200" b="1" dirty="0">
                  <a:solidFill>
                    <a:srgbClr val="470054"/>
                  </a:solidFill>
                  <a:latin typeface="Arial Black" panose="020B0A04020102020204" pitchFamily="34" charset="0"/>
                </a:rPr>
                <a:t>24 weeks gestation</a:t>
              </a:r>
              <a:endParaRPr lang="en-GB" sz="1200" dirty="0">
                <a:solidFill>
                  <a:srgbClr val="470054"/>
                </a:solidFill>
                <a:latin typeface="Arial Black" panose="020B0A04020102020204" pitchFamily="34" charset="0"/>
              </a:endParaRPr>
            </a:p>
          </p:txBody>
        </p:sp>
      </p:grpSp>
      <p:sp>
        <p:nvSpPr>
          <p:cNvPr id="14" name="Rounded Rectangle 36">
            <a:extLst>
              <a:ext uri="{FF2B5EF4-FFF2-40B4-BE49-F238E27FC236}">
                <a16:creationId xmlns:a16="http://schemas.microsoft.com/office/drawing/2014/main" id="{BFEF5E11-4F48-4830-89A2-FB48076D5DBD}"/>
              </a:ext>
            </a:extLst>
          </p:cNvPr>
          <p:cNvSpPr/>
          <p:nvPr/>
        </p:nvSpPr>
        <p:spPr>
          <a:xfrm>
            <a:off x="2897519" y="5077717"/>
            <a:ext cx="2611199" cy="626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D7659"/>
              </a:solidFill>
            </a:endParaRPr>
          </a:p>
        </p:txBody>
      </p:sp>
      <p:sp>
        <p:nvSpPr>
          <p:cNvPr id="15" name="TextBox 14">
            <a:extLst>
              <a:ext uri="{FF2B5EF4-FFF2-40B4-BE49-F238E27FC236}">
                <a16:creationId xmlns:a16="http://schemas.microsoft.com/office/drawing/2014/main" id="{BD615847-1E18-4F28-A73E-4DC68D9D4F48}"/>
              </a:ext>
            </a:extLst>
          </p:cNvPr>
          <p:cNvSpPr txBox="1"/>
          <p:nvPr/>
        </p:nvSpPr>
        <p:spPr>
          <a:xfrm>
            <a:off x="3125076" y="5307103"/>
            <a:ext cx="2156083" cy="309673"/>
          </a:xfrm>
          <a:prstGeom prst="rect">
            <a:avLst/>
          </a:prstGeom>
        </p:spPr>
        <p:txBody>
          <a:bodyPr vert="horz" wrap="square" lIns="0" tIns="0" rIns="0" bIns="0" rtlCol="0" anchor="t">
            <a:normAutofit/>
          </a:bodyPr>
          <a:lstStyle/>
          <a:p>
            <a:pPr algn="ctr"/>
            <a:r>
              <a:rPr lang="en-GB" sz="1200" b="1" dirty="0">
                <a:solidFill>
                  <a:srgbClr val="470054"/>
                </a:solidFill>
                <a:latin typeface="Arial Black" panose="020B0A04020102020204" pitchFamily="34" charset="0"/>
              </a:rPr>
              <a:t>New born intensive care</a:t>
            </a:r>
            <a:endParaRPr lang="en-GB" sz="1200" dirty="0">
              <a:solidFill>
                <a:srgbClr val="470054"/>
              </a:solidFill>
              <a:latin typeface="Arial Black" panose="020B0A04020102020204" pitchFamily="34" charset="0"/>
            </a:endParaRPr>
          </a:p>
        </p:txBody>
      </p:sp>
      <p:grpSp>
        <p:nvGrpSpPr>
          <p:cNvPr id="18" name="Group 17">
            <a:extLst>
              <a:ext uri="{FF2B5EF4-FFF2-40B4-BE49-F238E27FC236}">
                <a16:creationId xmlns:a16="http://schemas.microsoft.com/office/drawing/2014/main" id="{975C4B28-ACF9-465C-8640-3909D872D9C5}"/>
              </a:ext>
            </a:extLst>
          </p:cNvPr>
          <p:cNvGrpSpPr/>
          <p:nvPr/>
        </p:nvGrpSpPr>
        <p:grpSpPr>
          <a:xfrm>
            <a:off x="4838526" y="2791525"/>
            <a:ext cx="2611199" cy="800635"/>
            <a:chOff x="3689298" y="1315865"/>
            <a:chExt cx="2611199" cy="800635"/>
          </a:xfrm>
        </p:grpSpPr>
        <p:sp>
          <p:nvSpPr>
            <p:cNvPr id="19" name="Rounded Rectangle 42">
              <a:extLst>
                <a:ext uri="{FF2B5EF4-FFF2-40B4-BE49-F238E27FC236}">
                  <a16:creationId xmlns:a16="http://schemas.microsoft.com/office/drawing/2014/main" id="{5FA744AE-0F1B-4E0C-B7B4-2F7A29283B4F}"/>
                </a:ext>
              </a:extLst>
            </p:cNvPr>
            <p:cNvSpPr/>
            <p:nvPr/>
          </p:nvSpPr>
          <p:spPr>
            <a:xfrm>
              <a:off x="3689298" y="1315865"/>
              <a:ext cx="2611199" cy="6692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D7659"/>
                </a:solidFill>
              </a:endParaRPr>
            </a:p>
          </p:txBody>
        </p:sp>
        <p:sp>
          <p:nvSpPr>
            <p:cNvPr id="20" name="TextBox 19">
              <a:extLst>
                <a:ext uri="{FF2B5EF4-FFF2-40B4-BE49-F238E27FC236}">
                  <a16:creationId xmlns:a16="http://schemas.microsoft.com/office/drawing/2014/main" id="{CEF05BE2-7048-4955-887C-531F07687979}"/>
                </a:ext>
              </a:extLst>
            </p:cNvPr>
            <p:cNvSpPr txBox="1"/>
            <p:nvPr/>
          </p:nvSpPr>
          <p:spPr>
            <a:xfrm>
              <a:off x="4072948" y="1463414"/>
              <a:ext cx="1843898" cy="653086"/>
            </a:xfrm>
            <a:prstGeom prst="rect">
              <a:avLst/>
            </a:prstGeom>
          </p:spPr>
          <p:txBody>
            <a:bodyPr vert="horz" wrap="square" lIns="0" tIns="0" rIns="0" bIns="0" rtlCol="0" anchor="t">
              <a:normAutofit/>
            </a:bodyPr>
            <a:lstStyle/>
            <a:p>
              <a:pPr algn="ctr"/>
              <a:r>
                <a:rPr lang="en-GB" sz="1200" b="1" dirty="0">
                  <a:solidFill>
                    <a:srgbClr val="470054"/>
                  </a:solidFill>
                  <a:latin typeface="Arial Black" panose="020B0A04020102020204" pitchFamily="34" charset="0"/>
                </a:rPr>
                <a:t>Eclampsia (excluding</a:t>
              </a:r>
            </a:p>
            <a:p>
              <a:pPr algn="ctr"/>
              <a:r>
                <a:rPr lang="en-GB" sz="1200" b="1" dirty="0">
                  <a:solidFill>
                    <a:srgbClr val="470054"/>
                  </a:solidFill>
                  <a:latin typeface="Arial Black" panose="020B0A04020102020204" pitchFamily="34" charset="0"/>
                </a:rPr>
                <a:t>pre-eclampsia)</a:t>
              </a:r>
              <a:endParaRPr lang="en-GB" sz="1200" dirty="0">
                <a:solidFill>
                  <a:srgbClr val="470054"/>
                </a:solidFill>
                <a:latin typeface="Arial Black" panose="020B0A04020102020204" pitchFamily="34" charset="0"/>
              </a:endParaRPr>
            </a:p>
          </p:txBody>
        </p:sp>
      </p:grpSp>
      <p:grpSp>
        <p:nvGrpSpPr>
          <p:cNvPr id="21" name="Group 20">
            <a:extLst>
              <a:ext uri="{FF2B5EF4-FFF2-40B4-BE49-F238E27FC236}">
                <a16:creationId xmlns:a16="http://schemas.microsoft.com/office/drawing/2014/main" id="{6256A5BB-F531-4695-A70F-4CE39AAA8E04}"/>
              </a:ext>
            </a:extLst>
          </p:cNvPr>
          <p:cNvGrpSpPr/>
          <p:nvPr/>
        </p:nvGrpSpPr>
        <p:grpSpPr>
          <a:xfrm>
            <a:off x="8347994" y="2759727"/>
            <a:ext cx="2611199" cy="669273"/>
            <a:chOff x="3823883" y="1908712"/>
            <a:chExt cx="2611199" cy="669273"/>
          </a:xfrm>
        </p:grpSpPr>
        <p:sp>
          <p:nvSpPr>
            <p:cNvPr id="22" name="Rounded Rectangle 45">
              <a:extLst>
                <a:ext uri="{FF2B5EF4-FFF2-40B4-BE49-F238E27FC236}">
                  <a16:creationId xmlns:a16="http://schemas.microsoft.com/office/drawing/2014/main" id="{E52579FA-A771-4F97-8E72-7E29B417F812}"/>
                </a:ext>
              </a:extLst>
            </p:cNvPr>
            <p:cNvSpPr/>
            <p:nvPr/>
          </p:nvSpPr>
          <p:spPr>
            <a:xfrm>
              <a:off x="3823883" y="1908712"/>
              <a:ext cx="2611199" cy="6692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D7659"/>
                </a:solidFill>
              </a:endParaRPr>
            </a:p>
          </p:txBody>
        </p:sp>
        <p:sp>
          <p:nvSpPr>
            <p:cNvPr id="23" name="TextBox 22">
              <a:extLst>
                <a:ext uri="{FF2B5EF4-FFF2-40B4-BE49-F238E27FC236}">
                  <a16:creationId xmlns:a16="http://schemas.microsoft.com/office/drawing/2014/main" id="{01F2A245-1774-4194-8642-11F7F4CD35EC}"/>
                </a:ext>
              </a:extLst>
            </p:cNvPr>
            <p:cNvSpPr txBox="1"/>
            <p:nvPr/>
          </p:nvSpPr>
          <p:spPr>
            <a:xfrm>
              <a:off x="3948075" y="1967603"/>
              <a:ext cx="2366069" cy="563736"/>
            </a:xfrm>
            <a:prstGeom prst="rect">
              <a:avLst/>
            </a:prstGeom>
          </p:spPr>
          <p:txBody>
            <a:bodyPr vert="horz" wrap="square" lIns="0" tIns="0" rIns="0" bIns="0" rtlCol="0" anchor="t">
              <a:normAutofit/>
            </a:bodyPr>
            <a:lstStyle/>
            <a:p>
              <a:pPr algn="ctr"/>
              <a:r>
                <a:rPr lang="en-GB" sz="1200" b="1" dirty="0">
                  <a:solidFill>
                    <a:srgbClr val="470054"/>
                  </a:solidFill>
                  <a:latin typeface="Arial Black" panose="020B0A04020102020204" pitchFamily="34" charset="0"/>
                </a:rPr>
                <a:t>Ectopic pregnancy with surgery to remove a fallopian tube</a:t>
              </a:r>
              <a:endParaRPr lang="en-GB" sz="1200" dirty="0">
                <a:solidFill>
                  <a:srgbClr val="470054"/>
                </a:solidFill>
                <a:latin typeface="Arial Black" panose="020B0A04020102020204" pitchFamily="34" charset="0"/>
              </a:endParaRPr>
            </a:p>
          </p:txBody>
        </p:sp>
      </p:grpSp>
      <p:grpSp>
        <p:nvGrpSpPr>
          <p:cNvPr id="24" name="Group 23">
            <a:extLst>
              <a:ext uri="{FF2B5EF4-FFF2-40B4-BE49-F238E27FC236}">
                <a16:creationId xmlns:a16="http://schemas.microsoft.com/office/drawing/2014/main" id="{846F07A8-051D-4311-95C1-723059F31E19}"/>
              </a:ext>
            </a:extLst>
          </p:cNvPr>
          <p:cNvGrpSpPr/>
          <p:nvPr/>
        </p:nvGrpSpPr>
        <p:grpSpPr>
          <a:xfrm>
            <a:off x="6723474" y="4993728"/>
            <a:ext cx="2611199" cy="676990"/>
            <a:chOff x="6376164" y="2429122"/>
            <a:chExt cx="2611199" cy="676990"/>
          </a:xfrm>
        </p:grpSpPr>
        <p:sp>
          <p:nvSpPr>
            <p:cNvPr id="25" name="Rounded Rectangle 49">
              <a:extLst>
                <a:ext uri="{FF2B5EF4-FFF2-40B4-BE49-F238E27FC236}">
                  <a16:creationId xmlns:a16="http://schemas.microsoft.com/office/drawing/2014/main" id="{3DF14CD0-F6CE-4476-BFE0-37D6B7801721}"/>
                </a:ext>
              </a:extLst>
            </p:cNvPr>
            <p:cNvSpPr/>
            <p:nvPr/>
          </p:nvSpPr>
          <p:spPr>
            <a:xfrm>
              <a:off x="6376164" y="2429122"/>
              <a:ext cx="2611199" cy="6267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D7659"/>
                </a:solidFill>
              </a:endParaRPr>
            </a:p>
          </p:txBody>
        </p:sp>
        <p:sp>
          <p:nvSpPr>
            <p:cNvPr id="26" name="TextBox 25">
              <a:extLst>
                <a:ext uri="{FF2B5EF4-FFF2-40B4-BE49-F238E27FC236}">
                  <a16:creationId xmlns:a16="http://schemas.microsoft.com/office/drawing/2014/main" id="{AE6D3B02-E2CB-4B87-A02D-FAAF3B44E5EB}"/>
                </a:ext>
              </a:extLst>
            </p:cNvPr>
            <p:cNvSpPr txBox="1"/>
            <p:nvPr/>
          </p:nvSpPr>
          <p:spPr>
            <a:xfrm>
              <a:off x="6461802" y="2546861"/>
              <a:ext cx="2485369" cy="559251"/>
            </a:xfrm>
            <a:prstGeom prst="rect">
              <a:avLst/>
            </a:prstGeom>
          </p:spPr>
          <p:txBody>
            <a:bodyPr vert="horz" wrap="square" lIns="0" tIns="0" rIns="0" bIns="0" rtlCol="0" anchor="t">
              <a:normAutofit/>
            </a:bodyPr>
            <a:lstStyle/>
            <a:p>
              <a:pPr algn="ctr"/>
              <a:r>
                <a:rPr lang="en-GB" sz="1200" b="1" dirty="0">
                  <a:solidFill>
                    <a:srgbClr val="470054"/>
                  </a:solidFill>
                  <a:latin typeface="Arial Black" panose="020B0A04020102020204" pitchFamily="34" charset="0"/>
                </a:rPr>
                <a:t>Placental abruption</a:t>
              </a:r>
              <a:br>
                <a:rPr lang="en-GB" sz="1200" b="1" dirty="0">
                  <a:solidFill>
                    <a:srgbClr val="470054"/>
                  </a:solidFill>
                  <a:latin typeface="Arial Black" panose="020B0A04020102020204" pitchFamily="34" charset="0"/>
                </a:rPr>
              </a:br>
              <a:r>
                <a:rPr lang="en-GB" sz="1200" b="1" dirty="0">
                  <a:solidFill>
                    <a:srgbClr val="470054"/>
                  </a:solidFill>
                  <a:latin typeface="Arial Black" panose="020B0A04020102020204" pitchFamily="34" charset="0"/>
                </a:rPr>
                <a:t>(excluding placenta praevia)</a:t>
              </a:r>
              <a:endParaRPr lang="en-GB" sz="1200" dirty="0">
                <a:solidFill>
                  <a:srgbClr val="470054"/>
                </a:solidFill>
                <a:latin typeface="Arial Black" panose="020B0A04020102020204" pitchFamily="34" charset="0"/>
              </a:endParaRPr>
            </a:p>
          </p:txBody>
        </p:sp>
      </p:grpSp>
      <p:grpSp>
        <p:nvGrpSpPr>
          <p:cNvPr id="27" name="Group 26">
            <a:extLst>
              <a:ext uri="{FF2B5EF4-FFF2-40B4-BE49-F238E27FC236}">
                <a16:creationId xmlns:a16="http://schemas.microsoft.com/office/drawing/2014/main" id="{9B47A0AD-42CD-40E6-90D2-E216046D5D3E}"/>
              </a:ext>
            </a:extLst>
          </p:cNvPr>
          <p:cNvGrpSpPr/>
          <p:nvPr/>
        </p:nvGrpSpPr>
        <p:grpSpPr>
          <a:xfrm>
            <a:off x="4851453" y="3885491"/>
            <a:ext cx="2611199" cy="646434"/>
            <a:chOff x="3539258" y="2519760"/>
            <a:chExt cx="2611199" cy="646434"/>
          </a:xfrm>
        </p:grpSpPr>
        <p:sp>
          <p:nvSpPr>
            <p:cNvPr id="28" name="Rounded Rectangle 47">
              <a:extLst>
                <a:ext uri="{FF2B5EF4-FFF2-40B4-BE49-F238E27FC236}">
                  <a16:creationId xmlns:a16="http://schemas.microsoft.com/office/drawing/2014/main" id="{3540959E-7ECD-40FD-9829-1161F68F77FA}"/>
                </a:ext>
              </a:extLst>
            </p:cNvPr>
            <p:cNvSpPr/>
            <p:nvPr/>
          </p:nvSpPr>
          <p:spPr>
            <a:xfrm>
              <a:off x="3539258" y="2519760"/>
              <a:ext cx="2611199" cy="6464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D7659"/>
                </a:solidFill>
              </a:endParaRPr>
            </a:p>
          </p:txBody>
        </p:sp>
        <p:sp>
          <p:nvSpPr>
            <p:cNvPr id="29" name="TextBox 28">
              <a:extLst>
                <a:ext uri="{FF2B5EF4-FFF2-40B4-BE49-F238E27FC236}">
                  <a16:creationId xmlns:a16="http://schemas.microsoft.com/office/drawing/2014/main" id="{A9F1FF77-4070-4EC6-97F9-76F520CBF50F}"/>
                </a:ext>
              </a:extLst>
            </p:cNvPr>
            <p:cNvSpPr txBox="1"/>
            <p:nvPr/>
          </p:nvSpPr>
          <p:spPr>
            <a:xfrm>
              <a:off x="3942211" y="2719466"/>
              <a:ext cx="1843898" cy="309673"/>
            </a:xfrm>
            <a:prstGeom prst="rect">
              <a:avLst/>
            </a:prstGeom>
          </p:spPr>
          <p:txBody>
            <a:bodyPr vert="horz" wrap="square" lIns="0" tIns="0" rIns="0" bIns="0" rtlCol="0" anchor="t">
              <a:normAutofit/>
            </a:bodyPr>
            <a:lstStyle/>
            <a:p>
              <a:pPr algn="ctr"/>
              <a:r>
                <a:rPr lang="en-GB" sz="1200" b="1" dirty="0">
                  <a:solidFill>
                    <a:srgbClr val="470054"/>
                  </a:solidFill>
                  <a:latin typeface="Arial Black" panose="020B0A04020102020204" pitchFamily="34" charset="0"/>
                </a:rPr>
                <a:t>Hydatidiform mole</a:t>
              </a:r>
              <a:endParaRPr lang="en-GB" sz="1200" dirty="0">
                <a:solidFill>
                  <a:srgbClr val="470054"/>
                </a:solidFill>
                <a:latin typeface="Arial Black" panose="020B0A04020102020204" pitchFamily="34" charset="0"/>
              </a:endParaRPr>
            </a:p>
          </p:txBody>
        </p:sp>
      </p:grpSp>
    </p:spTree>
    <p:extLst>
      <p:ext uri="{BB962C8B-B14F-4D97-AF65-F5344CB8AC3E}">
        <p14:creationId xmlns:p14="http://schemas.microsoft.com/office/powerpoint/2010/main" val="1603339072"/>
      </p:ext>
    </p:extLst>
  </p:cSld>
  <p:clrMapOvr>
    <a:masterClrMapping/>
  </p:clrMapOvr>
</p:sld>
</file>

<file path=ppt/theme/theme1.xml><?xml version="1.0" encoding="utf-8"?>
<a:theme xmlns:a="http://schemas.openxmlformats.org/drawingml/2006/main" name="Grid Structure">
  <a:themeElements>
    <a:clrScheme name="RLG Colours - New Vi">
      <a:dk1>
        <a:srgbClr val="470054"/>
      </a:dk1>
      <a:lt1>
        <a:srgbClr val="FFFFFF"/>
      </a:lt1>
      <a:dk2>
        <a:srgbClr val="470054"/>
      </a:dk2>
      <a:lt2>
        <a:srgbClr val="FFFFFF"/>
      </a:lt2>
      <a:accent1>
        <a:srgbClr val="00808A"/>
      </a:accent1>
      <a:accent2>
        <a:srgbClr val="EB7306"/>
      </a:accent2>
      <a:accent3>
        <a:srgbClr val="AD4F7E"/>
      </a:accent3>
      <a:accent4>
        <a:srgbClr val="C377AE"/>
      </a:accent4>
      <a:accent5>
        <a:srgbClr val="888FCD"/>
      </a:accent5>
      <a:accent6>
        <a:srgbClr val="2AA0CB"/>
      </a:accent6>
      <a:hlink>
        <a:srgbClr val="00808A"/>
      </a:hlink>
      <a:folHlink>
        <a:srgbClr val="FFFFFF"/>
      </a:folHlink>
    </a:clrScheme>
    <a:fontScheme name="Другая 5">
      <a:majorFont>
        <a:latin typeface="Source Serif Pro"/>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LG_new_vi_16.9-phase_1.potx" id="{68774E88-8A84-4C78-A7C5-728BCA9B8209}" vid="{AED967ED-387C-41E4-B5C8-E797425487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RLG_new_vi_16.9-phase_1</Template>
  <TotalTime>1727</TotalTime>
  <Words>3247</Words>
  <Application>Microsoft Office PowerPoint</Application>
  <PresentationFormat>Widescreen</PresentationFormat>
  <Paragraphs>230</Paragraphs>
  <Slides>15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Black</vt:lpstr>
      <vt:lpstr>Calibri</vt:lpstr>
      <vt:lpstr>Georgia</vt:lpstr>
      <vt:lpstr>Source Serif Pro</vt:lpstr>
      <vt:lpstr>Wingdings</vt:lpstr>
      <vt:lpstr>Grid Structure</vt:lpstr>
      <vt:lpstr>Made to measure</vt:lpstr>
      <vt:lpstr>What you’ll discover today</vt:lpstr>
      <vt:lpstr>The need for cover</vt:lpstr>
      <vt:lpstr>How we can help</vt:lpstr>
      <vt:lpstr>Fully flexible protection</vt:lpstr>
      <vt:lpstr>Enhanced Children’s Critical Illness Cover</vt:lpstr>
      <vt:lpstr>Enhanced Children’s Critical Illness Cover</vt:lpstr>
      <vt:lpstr>13 child specific conditions</vt:lpstr>
      <vt:lpstr>8 pregnancy complications</vt:lpstr>
      <vt:lpstr>The benefits of a flexible menu plan</vt:lpstr>
      <vt:lpstr>A Helping Hand with recovery</vt:lpstr>
      <vt:lpstr>A Helping Hand with wellbeing </vt:lpstr>
      <vt:lpstr>Tools and reports</vt:lpstr>
      <vt:lpstr>Summary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new  PowerPoint templates</dc:title>
  <dc:creator>Robinson, Nadia</dc:creator>
  <cp:lastModifiedBy>McIntosh, Joanna</cp:lastModifiedBy>
  <cp:revision>47</cp:revision>
  <dcterms:created xsi:type="dcterms:W3CDTF">2020-10-21T14:02:58Z</dcterms:created>
  <dcterms:modified xsi:type="dcterms:W3CDTF">2022-11-10T13:28:14Z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cf71fe-324a-4168-92d9-4bbd2fb479e7_Enabled">
    <vt:lpwstr>true</vt:lpwstr>
  </property>
  <property fmtid="{D5CDD505-2E9C-101B-9397-08002B2CF9AE}" pid="3" name="MSIP_Label_f2cf71fe-324a-4168-92d9-4bbd2fb479e7_SetDate">
    <vt:lpwstr>2022-09-21T14:57:00Z</vt:lpwstr>
  </property>
  <property fmtid="{D5CDD505-2E9C-101B-9397-08002B2CF9AE}" pid="4" name="MSIP_Label_f2cf71fe-324a-4168-92d9-4bbd2fb479e7_Method">
    <vt:lpwstr>Privileged</vt:lpwstr>
  </property>
  <property fmtid="{D5CDD505-2E9C-101B-9397-08002B2CF9AE}" pid="5" name="MSIP_Label_f2cf71fe-324a-4168-92d9-4bbd2fb479e7_Name">
    <vt:lpwstr>Confidential - No Restrictions</vt:lpwstr>
  </property>
  <property fmtid="{D5CDD505-2E9C-101B-9397-08002B2CF9AE}" pid="6" name="MSIP_Label_f2cf71fe-324a-4168-92d9-4bbd2fb479e7_SiteId">
    <vt:lpwstr>f9daae82-4727-4163-93b9-2214828e3dba</vt:lpwstr>
  </property>
  <property fmtid="{D5CDD505-2E9C-101B-9397-08002B2CF9AE}" pid="7" name="MSIP_Label_f2cf71fe-324a-4168-92d9-4bbd2fb479e7_ActionId">
    <vt:lpwstr>32adcd7b-dc60-4388-b14e-842be3136cb9</vt:lpwstr>
  </property>
  <property fmtid="{D5CDD505-2E9C-101B-9397-08002B2CF9AE}" pid="8" name="MSIP_Label_f2cf71fe-324a-4168-92d9-4bbd2fb479e7_ContentBits">
    <vt:lpwstr>0</vt:lpwstr>
  </property>
</Properties>
</file>