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sldIdLst>
    <p:sldId id="260" r:id="rId2"/>
    <p:sldId id="2231" r:id="rId3"/>
    <p:sldId id="2253" r:id="rId4"/>
    <p:sldId id="2255" r:id="rId5"/>
    <p:sldId id="2191" r:id="rId6"/>
    <p:sldId id="2180" r:id="rId7"/>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8E5ED2-67EB-EB08-F95F-2928AE25319C}" name="McIntosh, Joanna" initials="MJ" userId="S::Joanna.McIntosh1@royallondon.com::36fd242f-a315-4bd6-9076-a1059d8c05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usie Logan" initials="SL" lastIdx="3" clrIdx="0"/>
  <p:cmAuthor id="1" name="Dickson, Tracey" initials="DT" lastIdx="7" clrIdx="1"/>
  <p:cmAuthor id="2" name="Halifax, Simon" initials="HS" lastIdx="2" clrIdx="2"/>
  <p:cmAuthor id="3" name="Smart, Ian" initials="SI" lastIdx="6" clrIdx="3"/>
  <p:cmAuthor id="4" name="Crawford, Douglas" initials="CD" lastIdx="19" clrIdx="4">
    <p:extLst>
      <p:ext uri="{19B8F6BF-5375-455C-9EA6-DF929625EA0E}">
        <p15:presenceInfo xmlns:p15="http://schemas.microsoft.com/office/powerpoint/2012/main" userId="S::Douglas.Crawford@royallondon.com::3e5b9d14-cee3-4c90-93c1-bd4a6efe3a8c" providerId="AD"/>
      </p:ext>
    </p:extLst>
  </p:cmAuthor>
  <p:cmAuthor id="5" name="Gross, Daniel" initials="GD" lastIdx="11" clrIdx="5">
    <p:extLst>
      <p:ext uri="{19B8F6BF-5375-455C-9EA6-DF929625EA0E}">
        <p15:presenceInfo xmlns:p15="http://schemas.microsoft.com/office/powerpoint/2012/main" userId="S::Daniel.Gross@royallondon.com::5c95b682-20ac-4e81-a87d-4fae456fdeb0" providerId="AD"/>
      </p:ext>
    </p:extLst>
  </p:cmAuthor>
  <p:cmAuthor id="6" name="Bates, Adrian" initials="BA" lastIdx="11" clrIdx="6">
    <p:extLst>
      <p:ext uri="{19B8F6BF-5375-455C-9EA6-DF929625EA0E}">
        <p15:presenceInfo xmlns:p15="http://schemas.microsoft.com/office/powerpoint/2012/main" userId="S::Adrian.Bates@royallondon.com::8f9909ed-bf8c-4ebb-9173-4005c34344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0054"/>
    <a:srgbClr val="F2F2F2"/>
    <a:srgbClr val="BFBFBF"/>
    <a:srgbClr val="222222"/>
    <a:srgbClr val="5D3C68"/>
    <a:srgbClr val="411F51"/>
    <a:srgbClr val="F3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0379" autoAdjust="0"/>
  </p:normalViewPr>
  <p:slideViewPr>
    <p:cSldViewPr snapToGrid="0" showGuides="1">
      <p:cViewPr varScale="1">
        <p:scale>
          <a:sx n="77" d="100"/>
          <a:sy n="77" d="100"/>
        </p:scale>
        <p:origin x="888" y="72"/>
      </p:cViewPr>
      <p:guideLst>
        <p:guide orient="horz" pos="2160"/>
        <p:guide pos="3840"/>
      </p:guideLst>
    </p:cSldViewPr>
  </p:slideViewPr>
  <p:outlineViewPr>
    <p:cViewPr>
      <p:scale>
        <a:sx n="33" d="100"/>
        <a:sy n="33" d="100"/>
      </p:scale>
      <p:origin x="0" y="20742"/>
    </p:cViewPr>
  </p:outlineViewPr>
  <p:notesTextViewPr>
    <p:cViewPr>
      <p:scale>
        <a:sx n="75" d="100"/>
        <a:sy n="75" d="100"/>
      </p:scale>
      <p:origin x="0" y="0"/>
    </p:cViewPr>
  </p:notesTextViewPr>
  <p:sorterViewPr>
    <p:cViewPr>
      <p:scale>
        <a:sx n="100" d="100"/>
        <a:sy n="100" d="100"/>
      </p:scale>
      <p:origin x="0" y="-3372"/>
    </p:cViewPr>
  </p:sorterViewPr>
  <p:notesViewPr>
    <p:cSldViewPr snapToGrid="0" showGuide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Лист1!$C$1</c:f>
              <c:strCache>
                <c:ptCount val="1"/>
                <c:pt idx="0">
                  <c:v>Ряд 2</c:v>
                </c:pt>
              </c:strCache>
            </c:strRef>
          </c:tx>
          <c:spPr>
            <a:solidFill>
              <a:schemeClr val="accent5"/>
            </a:solidFill>
            <a:ln>
              <a:noFill/>
            </a:ln>
            <a:effectLst/>
          </c:spPr>
          <c:invertIfNegative val="0"/>
          <c:cat>
            <c:numRef>
              <c:f>Лист1!$A$2:$A$13</c:f>
              <c:numCache>
                <c:formatCode>m/d/yyyy</c:formatCode>
                <c:ptCount val="1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numCache>
            </c:numRef>
          </c:cat>
          <c:val>
            <c:numRef>
              <c:f>Лист1!$C$2:$C$13</c:f>
              <c:numCache>
                <c:formatCode>General</c:formatCode>
                <c:ptCount val="12"/>
                <c:pt idx="0">
                  <c:v>1</c:v>
                </c:pt>
                <c:pt idx="1">
                  <c:v>2</c:v>
                </c:pt>
                <c:pt idx="2">
                  <c:v>4</c:v>
                </c:pt>
                <c:pt idx="3">
                  <c:v>2</c:v>
                </c:pt>
                <c:pt idx="4">
                  <c:v>3</c:v>
                </c:pt>
                <c:pt idx="5">
                  <c:v>5</c:v>
                </c:pt>
                <c:pt idx="6">
                  <c:v>4</c:v>
                </c:pt>
                <c:pt idx="7">
                  <c:v>6</c:v>
                </c:pt>
                <c:pt idx="8">
                  <c:v>7</c:v>
                </c:pt>
                <c:pt idx="9">
                  <c:v>6</c:v>
                </c:pt>
                <c:pt idx="10">
                  <c:v>9</c:v>
                </c:pt>
                <c:pt idx="11">
                  <c:v>8</c:v>
                </c:pt>
              </c:numCache>
            </c:numRef>
          </c:val>
          <c:extLst>
            <c:ext xmlns:c16="http://schemas.microsoft.com/office/drawing/2014/chart" uri="{C3380CC4-5D6E-409C-BE32-E72D297353CC}">
              <c16:uniqueId val="{00000000-601D-4B39-AF1B-ABDAFA95EFDA}"/>
            </c:ext>
          </c:extLst>
        </c:ser>
        <c:ser>
          <c:idx val="0"/>
          <c:order val="0"/>
          <c:tx>
            <c:strRef>
              <c:f>Лист1!$B$1</c:f>
              <c:strCache>
                <c:ptCount val="1"/>
                <c:pt idx="0">
                  <c:v>Ряд 1</c:v>
                </c:pt>
              </c:strCache>
            </c:strRef>
          </c:tx>
          <c:spPr>
            <a:solidFill>
              <a:schemeClr val="accent6"/>
            </a:solidFill>
            <a:ln>
              <a:noFill/>
            </a:ln>
            <a:effectLst/>
          </c:spPr>
          <c:invertIfNegative val="0"/>
          <c:cat>
            <c:numRef>
              <c:f>Лист1!$A$2:$A$13</c:f>
              <c:numCache>
                <c:formatCode>m/d/yyyy</c:formatCode>
                <c:ptCount val="1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numCache>
            </c:numRef>
          </c:cat>
          <c:val>
            <c:numRef>
              <c:f>Лист1!$B$2:$B$13</c:f>
              <c:numCache>
                <c:formatCode>General</c:formatCode>
                <c:ptCount val="12"/>
                <c:pt idx="0">
                  <c:v>1</c:v>
                </c:pt>
                <c:pt idx="1">
                  <c:v>2</c:v>
                </c:pt>
                <c:pt idx="2">
                  <c:v>4</c:v>
                </c:pt>
                <c:pt idx="3">
                  <c:v>2</c:v>
                </c:pt>
                <c:pt idx="4">
                  <c:v>3</c:v>
                </c:pt>
                <c:pt idx="5">
                  <c:v>5</c:v>
                </c:pt>
                <c:pt idx="6">
                  <c:v>4</c:v>
                </c:pt>
                <c:pt idx="7">
                  <c:v>6</c:v>
                </c:pt>
                <c:pt idx="8">
                  <c:v>7</c:v>
                </c:pt>
                <c:pt idx="9">
                  <c:v>6</c:v>
                </c:pt>
                <c:pt idx="10">
                  <c:v>9</c:v>
                </c:pt>
                <c:pt idx="11">
                  <c:v>8</c:v>
                </c:pt>
              </c:numCache>
            </c:numRef>
          </c:val>
          <c:extLst>
            <c:ext xmlns:c16="http://schemas.microsoft.com/office/drawing/2014/chart" uri="{C3380CC4-5D6E-409C-BE32-E72D297353CC}">
              <c16:uniqueId val="{00000001-601D-4B39-AF1B-ABDAFA95EFDA}"/>
            </c:ext>
          </c:extLst>
        </c:ser>
        <c:dLbls>
          <c:showLegendKey val="0"/>
          <c:showVal val="0"/>
          <c:showCatName val="0"/>
          <c:showSerName val="0"/>
          <c:showPercent val="0"/>
          <c:showBubbleSize val="0"/>
        </c:dLbls>
        <c:gapWidth val="150"/>
        <c:overlap val="100"/>
        <c:axId val="80902016"/>
        <c:axId val="80903552"/>
      </c:barChart>
      <c:dateAx>
        <c:axId val="80902016"/>
        <c:scaling>
          <c:orientation val="minMax"/>
        </c:scaling>
        <c:delete val="0"/>
        <c:axPos val="b"/>
        <c:numFmt formatCode="[$-409]mmm;@" sourceLinked="0"/>
        <c:majorTickMark val="none"/>
        <c:minorTickMark val="none"/>
        <c:tickLblPos val="nextTo"/>
        <c:spPr>
          <a:noFill/>
          <a:ln w="88900" cap="flat" cmpd="sng" algn="ctr">
            <a:solidFill>
              <a:srgbClr val="D5E2E7"/>
            </a:solidFill>
            <a:prstDash val="solid"/>
            <a:round/>
          </a:ln>
          <a:effectLst/>
        </c:spPr>
        <c:txPr>
          <a:bodyPr rot="-60000000" spcFirstLastPara="1" vertOverflow="ellipsis" vert="horz" wrap="square" anchor="ctr" anchorCtr="1"/>
          <a:lstStyle/>
          <a:p>
            <a:pPr algn="ctr">
              <a:defRPr lang="ru-RU" sz="1400" b="0" i="0" u="none" strike="noStrike" kern="1200" baseline="0">
                <a:solidFill>
                  <a:srgbClr val="222222"/>
                </a:solidFill>
                <a:latin typeface="Arial" panose="020B0604020202020204" pitchFamily="34" charset="0"/>
                <a:ea typeface="Roboto" charset="0"/>
                <a:cs typeface="Roboto" charset="0"/>
              </a:defRPr>
            </a:pPr>
            <a:endParaRPr lang="en-US"/>
          </a:p>
        </c:txPr>
        <c:crossAx val="80903552"/>
        <c:crosses val="autoZero"/>
        <c:auto val="1"/>
        <c:lblOffset val="100"/>
        <c:baseTimeUnit val="months"/>
      </c:dateAx>
      <c:valAx>
        <c:axId val="80903552"/>
        <c:scaling>
          <c:orientation val="minMax"/>
        </c:scaling>
        <c:delete val="1"/>
        <c:axPos val="l"/>
        <c:majorGridlines>
          <c:spPr>
            <a:ln w="9525" cap="flat" cmpd="sng" algn="ctr">
              <a:solidFill>
                <a:srgbClr val="F3F4F5"/>
              </a:solidFill>
              <a:prstDash val="solid"/>
              <a:round/>
            </a:ln>
            <a:effectLst/>
          </c:spPr>
        </c:majorGridlines>
        <c:numFmt formatCode="General" sourceLinked="1"/>
        <c:majorTickMark val="out"/>
        <c:minorTickMark val="none"/>
        <c:tickLblPos val="nextTo"/>
        <c:crossAx val="80902016"/>
        <c:crosses val="autoZero"/>
        <c:crossBetween val="between"/>
        <c:majorUnit val="2"/>
      </c:valAx>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v>Savings</c:v>
          </c:tx>
          <c:spPr>
            <a:ln w="28575" cap="rnd">
              <a:solidFill>
                <a:schemeClr val="accent3"/>
              </a:solidFill>
              <a:round/>
            </a:ln>
            <a:effectLst/>
          </c:spPr>
          <c:marker>
            <c:symbol val="none"/>
          </c:marker>
          <c:cat>
            <c:strLit>
              <c:ptCount val="33"/>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extLst>
                <c:ext xmlns:c15="http://schemas.microsoft.com/office/drawing/2012/chart" uri="{02D57815-91ED-43cb-92C2-25804820EDAC}">
                  <c15:autoCat val="1"/>
                </c:ext>
              </c:extLst>
            </c:strLit>
          </c:cat>
          <c:val>
            <c:numRef>
              <c:f>'[Chart in Microsoft PowerPoint]Sheet1'!$C$2:$C$38</c:f>
              <c:numCache>
                <c:formatCode>"£"#,##0</c:formatCode>
                <c:ptCount val="33"/>
                <c:pt idx="0">
                  <c:v>33465.730000000003</c:v>
                </c:pt>
                <c:pt idx="1">
                  <c:v>42349.54</c:v>
                </c:pt>
                <c:pt idx="2">
                  <c:v>51522.080000000002</c:v>
                </c:pt>
                <c:pt idx="3">
                  <c:v>60992.72</c:v>
                </c:pt>
                <c:pt idx="4">
                  <c:v>70771.16</c:v>
                </c:pt>
                <c:pt idx="5">
                  <c:v>80867.399999999994</c:v>
                </c:pt>
                <c:pt idx="6">
                  <c:v>91291.76</c:v>
                </c:pt>
                <c:pt idx="7">
                  <c:v>102054.92</c:v>
                </c:pt>
                <c:pt idx="8">
                  <c:v>113167.88</c:v>
                </c:pt>
                <c:pt idx="9">
                  <c:v>124642.01</c:v>
                </c:pt>
                <c:pt idx="10">
                  <c:v>136489.04999999999</c:v>
                </c:pt>
                <c:pt idx="11">
                  <c:v>148721.12</c:v>
                </c:pt>
                <c:pt idx="12">
                  <c:v>161350.73000000001</c:v>
                </c:pt>
                <c:pt idx="13">
                  <c:v>174390.8</c:v>
                </c:pt>
                <c:pt idx="14">
                  <c:v>187854.68</c:v>
                </c:pt>
                <c:pt idx="15">
                  <c:v>201756.13</c:v>
                </c:pt>
                <c:pt idx="16">
                  <c:v>216109.38</c:v>
                </c:pt>
                <c:pt idx="17">
                  <c:v>230929.11</c:v>
                </c:pt>
                <c:pt idx="18">
                  <c:v>246230.48</c:v>
                </c:pt>
                <c:pt idx="19">
                  <c:v>262029.15</c:v>
                </c:pt>
                <c:pt idx="20">
                  <c:v>278341.27</c:v>
                </c:pt>
                <c:pt idx="21">
                  <c:v>295183.53999999998</c:v>
                </c:pt>
                <c:pt idx="22">
                  <c:v>312573.18</c:v>
                </c:pt>
                <c:pt idx="23">
                  <c:v>330527.98</c:v>
                </c:pt>
                <c:pt idx="24">
                  <c:v>349066.31</c:v>
                </c:pt>
                <c:pt idx="25">
                  <c:v>368207.14</c:v>
                </c:pt>
                <c:pt idx="26">
                  <c:v>387970.05</c:v>
                </c:pt>
                <c:pt idx="27">
                  <c:v>408375.25</c:v>
                </c:pt>
                <c:pt idx="28">
                  <c:v>429443.62</c:v>
                </c:pt>
                <c:pt idx="29">
                  <c:v>451196.72</c:v>
                </c:pt>
                <c:pt idx="30">
                  <c:v>473656.78</c:v>
                </c:pt>
                <c:pt idx="31">
                  <c:v>496846.81</c:v>
                </c:pt>
                <c:pt idx="32">
                  <c:v>520790.5</c:v>
                </c:pt>
              </c:numCache>
              <c:extLst/>
            </c:numRef>
          </c:val>
          <c:smooth val="0"/>
          <c:extLst>
            <c:ext xmlns:c16="http://schemas.microsoft.com/office/drawing/2014/chart" uri="{C3380CC4-5D6E-409C-BE32-E72D297353CC}">
              <c16:uniqueId val="{00000000-4096-44AB-A1C1-4FE4D98DF66A}"/>
            </c:ext>
          </c:extLst>
        </c:ser>
        <c:ser>
          <c:idx val="1"/>
          <c:order val="1"/>
          <c:tx>
            <c:v>WOL</c:v>
          </c:tx>
          <c:spPr>
            <a:ln w="28575" cap="rnd">
              <a:solidFill>
                <a:schemeClr val="accent2"/>
              </a:solidFill>
              <a:round/>
            </a:ln>
            <a:effectLst/>
          </c:spPr>
          <c:marker>
            <c:symbol val="none"/>
          </c:marker>
          <c:cat>
            <c:strLit>
              <c:ptCount val="33"/>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extLst>
                <c:ext xmlns:c15="http://schemas.microsoft.com/office/drawing/2012/chart" uri="{02D57815-91ED-43cb-92C2-25804820EDAC}">
                  <c15:autoCat val="1"/>
                </c:ext>
              </c:extLst>
            </c:strLit>
          </c:cat>
          <c:val>
            <c:numRef>
              <c:f>'[Chart in Microsoft PowerPoint]Sheet1'!$B$2:$B$38</c:f>
              <c:numCache>
                <c:formatCode>"£"#,##0</c:formatCode>
                <c:ptCount val="33"/>
                <c:pt idx="0">
                  <c:v>500000</c:v>
                </c:pt>
                <c:pt idx="1">
                  <c:v>500000</c:v>
                </c:pt>
                <c:pt idx="2">
                  <c:v>500000</c:v>
                </c:pt>
                <c:pt idx="3">
                  <c:v>500000</c:v>
                </c:pt>
                <c:pt idx="4">
                  <c:v>500000</c:v>
                </c:pt>
                <c:pt idx="5">
                  <c:v>500000</c:v>
                </c:pt>
                <c:pt idx="6">
                  <c:v>500000</c:v>
                </c:pt>
                <c:pt idx="7">
                  <c:v>500000</c:v>
                </c:pt>
                <c:pt idx="8">
                  <c:v>500000</c:v>
                </c:pt>
                <c:pt idx="9">
                  <c:v>500000</c:v>
                </c:pt>
                <c:pt idx="10">
                  <c:v>500000</c:v>
                </c:pt>
                <c:pt idx="11">
                  <c:v>500000</c:v>
                </c:pt>
                <c:pt idx="12">
                  <c:v>500000</c:v>
                </c:pt>
                <c:pt idx="13">
                  <c:v>500000</c:v>
                </c:pt>
                <c:pt idx="14">
                  <c:v>500000</c:v>
                </c:pt>
                <c:pt idx="15">
                  <c:v>500000</c:v>
                </c:pt>
                <c:pt idx="16">
                  <c:v>500000</c:v>
                </c:pt>
                <c:pt idx="17">
                  <c:v>500000</c:v>
                </c:pt>
                <c:pt idx="18">
                  <c:v>500000</c:v>
                </c:pt>
                <c:pt idx="19">
                  <c:v>500000</c:v>
                </c:pt>
                <c:pt idx="20">
                  <c:v>500000</c:v>
                </c:pt>
                <c:pt idx="21">
                  <c:v>500000</c:v>
                </c:pt>
                <c:pt idx="22">
                  <c:v>500000</c:v>
                </c:pt>
                <c:pt idx="23">
                  <c:v>500000</c:v>
                </c:pt>
                <c:pt idx="24">
                  <c:v>500000</c:v>
                </c:pt>
                <c:pt idx="25">
                  <c:v>500000</c:v>
                </c:pt>
                <c:pt idx="26">
                  <c:v>500000</c:v>
                </c:pt>
                <c:pt idx="27">
                  <c:v>500000</c:v>
                </c:pt>
                <c:pt idx="28">
                  <c:v>500000</c:v>
                </c:pt>
                <c:pt idx="29">
                  <c:v>500000</c:v>
                </c:pt>
                <c:pt idx="30">
                  <c:v>500000</c:v>
                </c:pt>
                <c:pt idx="31">
                  <c:v>500000</c:v>
                </c:pt>
                <c:pt idx="32">
                  <c:v>500000</c:v>
                </c:pt>
              </c:numCache>
              <c:extLst/>
            </c:numRef>
          </c:val>
          <c:smooth val="0"/>
          <c:extLst>
            <c:ext xmlns:c16="http://schemas.microsoft.com/office/drawing/2014/chart" uri="{C3380CC4-5D6E-409C-BE32-E72D297353CC}">
              <c16:uniqueId val="{00000001-4096-44AB-A1C1-4FE4D98DF66A}"/>
            </c:ext>
          </c:extLst>
        </c:ser>
        <c:ser>
          <c:idx val="3"/>
          <c:order val="2"/>
          <c:tx>
            <c:strRef>
              <c:f>'[Chart in Microsoft PowerPoint]Sheet1'!$D$1</c:f>
              <c:strCache>
                <c:ptCount val="1"/>
                <c:pt idx="0">
                  <c:v>Net savings</c:v>
                </c:pt>
              </c:strCache>
            </c:strRef>
          </c:tx>
          <c:spPr>
            <a:ln w="28575" cap="rnd">
              <a:solidFill>
                <a:schemeClr val="accent4"/>
              </a:solidFill>
              <a:round/>
            </a:ln>
            <a:effectLst/>
          </c:spPr>
          <c:marker>
            <c:symbol val="none"/>
          </c:marker>
          <c:cat>
            <c:strLit>
              <c:ptCount val="33"/>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extLst>
                <c:ext xmlns:c15="http://schemas.microsoft.com/office/drawing/2012/chart" uri="{02D57815-91ED-43cb-92C2-25804820EDAC}">
                  <c15:autoCat val="1"/>
                </c:ext>
              </c:extLst>
            </c:strLit>
          </c:cat>
          <c:val>
            <c:numRef>
              <c:f>'[Chart in Microsoft PowerPoint]Sheet1'!$D$2:$D$38</c:f>
              <c:numCache>
                <c:formatCode>"£"#,##0</c:formatCode>
                <c:ptCount val="33"/>
                <c:pt idx="0">
                  <c:v>20079.438000000002</c:v>
                </c:pt>
                <c:pt idx="1">
                  <c:v>25409.723999999998</c:v>
                </c:pt>
                <c:pt idx="2">
                  <c:v>30913.248</c:v>
                </c:pt>
                <c:pt idx="3">
                  <c:v>36595.631999999998</c:v>
                </c:pt>
                <c:pt idx="4">
                  <c:v>42462.696000000004</c:v>
                </c:pt>
                <c:pt idx="5">
                  <c:v>48520.439999999995</c:v>
                </c:pt>
                <c:pt idx="6">
                  <c:v>54775.055999999997</c:v>
                </c:pt>
                <c:pt idx="7">
                  <c:v>61232.951999999997</c:v>
                </c:pt>
                <c:pt idx="8">
                  <c:v>67900.728000000003</c:v>
                </c:pt>
                <c:pt idx="9">
                  <c:v>74785.205999999991</c:v>
                </c:pt>
                <c:pt idx="10">
                  <c:v>81893.429999999993</c:v>
                </c:pt>
                <c:pt idx="11">
                  <c:v>89232.671999999991</c:v>
                </c:pt>
                <c:pt idx="12">
                  <c:v>96810.438000000009</c:v>
                </c:pt>
                <c:pt idx="13">
                  <c:v>104634.48</c:v>
                </c:pt>
                <c:pt idx="14">
                  <c:v>112712.80799999999</c:v>
                </c:pt>
                <c:pt idx="15">
                  <c:v>121053.678</c:v>
                </c:pt>
                <c:pt idx="16">
                  <c:v>129665.628</c:v>
                </c:pt>
                <c:pt idx="17">
                  <c:v>138557.46599999999</c:v>
                </c:pt>
                <c:pt idx="18">
                  <c:v>147738.288</c:v>
                </c:pt>
                <c:pt idx="19">
                  <c:v>157217.49</c:v>
                </c:pt>
                <c:pt idx="20">
                  <c:v>167004.76200000002</c:v>
                </c:pt>
                <c:pt idx="21">
                  <c:v>177110.12399999998</c:v>
                </c:pt>
                <c:pt idx="22">
                  <c:v>187543.908</c:v>
                </c:pt>
                <c:pt idx="23">
                  <c:v>198316.78799999997</c:v>
                </c:pt>
                <c:pt idx="24">
                  <c:v>209439.78599999999</c:v>
                </c:pt>
                <c:pt idx="25">
                  <c:v>220924.28400000001</c:v>
                </c:pt>
                <c:pt idx="26">
                  <c:v>232782.03</c:v>
                </c:pt>
                <c:pt idx="27">
                  <c:v>245025.15</c:v>
                </c:pt>
                <c:pt idx="28">
                  <c:v>257666.17199999999</c:v>
                </c:pt>
                <c:pt idx="29">
                  <c:v>270718.03199999995</c:v>
                </c:pt>
                <c:pt idx="30">
                  <c:v>284194.06800000003</c:v>
                </c:pt>
                <c:pt idx="31">
                  <c:v>298108.08600000001</c:v>
                </c:pt>
                <c:pt idx="32">
                  <c:v>312474.3</c:v>
                </c:pt>
              </c:numCache>
              <c:extLst/>
            </c:numRef>
          </c:val>
          <c:smooth val="0"/>
          <c:extLst>
            <c:ext xmlns:c16="http://schemas.microsoft.com/office/drawing/2014/chart" uri="{C3380CC4-5D6E-409C-BE32-E72D297353CC}">
              <c16:uniqueId val="{00000002-4096-44AB-A1C1-4FE4D98DF66A}"/>
            </c:ext>
          </c:extLst>
        </c:ser>
        <c:dLbls>
          <c:showLegendKey val="0"/>
          <c:showVal val="0"/>
          <c:showCatName val="0"/>
          <c:showSerName val="0"/>
          <c:showPercent val="0"/>
          <c:showBubbleSize val="0"/>
        </c:dLbls>
        <c:smooth val="0"/>
        <c:axId val="1089734544"/>
        <c:axId val="1089747440"/>
      </c:lineChart>
      <c:catAx>
        <c:axId val="1089734544"/>
        <c:scaling>
          <c:orientation val="minMax"/>
        </c:scaling>
        <c:delete val="0"/>
        <c:axPos val="b"/>
        <c:numFmt formatCode="General" sourceLinked="0"/>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89747440"/>
        <c:crosses val="autoZero"/>
        <c:auto val="1"/>
        <c:lblAlgn val="ctr"/>
        <c:lblOffset val="100"/>
        <c:tickLblSkip val="5"/>
        <c:noMultiLvlLbl val="0"/>
      </c:catAx>
      <c:valAx>
        <c:axId val="1089747440"/>
        <c:scaling>
          <c:orientation val="minMax"/>
        </c:scaling>
        <c:delete val="0"/>
        <c:axPos val="l"/>
        <c:majorGridlines>
          <c:spPr>
            <a:ln w="6350"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8973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F921D49-5899-4D8B-8AAB-0D4DB2BD4376}" type="datetimeFigureOut">
              <a:rPr lang="en-GB" smtClean="0"/>
              <a:t>10/02/2023</a:t>
            </a:fld>
            <a:endParaRPr lang="en-GB"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B01089-D103-4C25-8D80-3084FBB0477C}" type="slidenum">
              <a:rPr lang="en-GB" smtClean="0"/>
              <a:t>‹#›</a:t>
            </a:fld>
            <a:endParaRPr lang="en-GB" dirty="0"/>
          </a:p>
        </p:txBody>
      </p:sp>
    </p:spTree>
    <p:extLst>
      <p:ext uri="{BB962C8B-B14F-4D97-AF65-F5344CB8AC3E}">
        <p14:creationId xmlns:p14="http://schemas.microsoft.com/office/powerpoint/2010/main" val="76115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B01089-D103-4C25-8D80-3084FBB0477C}" type="slidenum">
              <a:rPr lang="en-GB" smtClean="0"/>
              <a:t>1</a:t>
            </a:fld>
            <a:endParaRPr lang="en-GB" dirty="0"/>
          </a:p>
        </p:txBody>
      </p:sp>
    </p:spTree>
    <p:extLst>
      <p:ext uri="{BB962C8B-B14F-4D97-AF65-F5344CB8AC3E}">
        <p14:creationId xmlns:p14="http://schemas.microsoft.com/office/powerpoint/2010/main" val="192023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2B01089-D103-4C25-8D80-3084FBB0477C}" type="slidenum">
              <a:rPr lang="en-GB" smtClean="0"/>
              <a:t>2</a:t>
            </a:fld>
            <a:endParaRPr lang="en-GB" dirty="0"/>
          </a:p>
        </p:txBody>
      </p:sp>
    </p:spTree>
    <p:extLst>
      <p:ext uri="{BB962C8B-B14F-4D97-AF65-F5344CB8AC3E}">
        <p14:creationId xmlns:p14="http://schemas.microsoft.com/office/powerpoint/2010/main" val="258404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5"/>
          </p:nvPr>
        </p:nvSpPr>
        <p:spPr/>
        <p:txBody>
          <a:bodyPr/>
          <a:lstStyle/>
          <a:p>
            <a:fld id="{62B01089-D103-4C25-8D80-3084FBB0477C}" type="slidenum">
              <a:rPr lang="en-GB" smtClean="0"/>
              <a:t>3</a:t>
            </a:fld>
            <a:endParaRPr lang="en-GB" dirty="0"/>
          </a:p>
        </p:txBody>
      </p:sp>
    </p:spTree>
    <p:extLst>
      <p:ext uri="{BB962C8B-B14F-4D97-AF65-F5344CB8AC3E}">
        <p14:creationId xmlns:p14="http://schemas.microsoft.com/office/powerpoint/2010/main" val="365459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B01089-D103-4C25-8D80-3084FBB0477C}" type="slidenum">
              <a:rPr lang="en-GB" smtClean="0"/>
              <a:t>4</a:t>
            </a:fld>
            <a:endParaRPr lang="en-GB" dirty="0"/>
          </a:p>
        </p:txBody>
      </p:sp>
    </p:spTree>
    <p:extLst>
      <p:ext uri="{BB962C8B-B14F-4D97-AF65-F5344CB8AC3E}">
        <p14:creationId xmlns:p14="http://schemas.microsoft.com/office/powerpoint/2010/main" val="36816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B01089-D103-4C25-8D80-3084FBB0477C}" type="slidenum">
              <a:rPr lang="en-GB" smtClean="0"/>
              <a:t>5</a:t>
            </a:fld>
            <a:endParaRPr lang="en-GB" dirty="0"/>
          </a:p>
        </p:txBody>
      </p:sp>
    </p:spTree>
    <p:extLst>
      <p:ext uri="{BB962C8B-B14F-4D97-AF65-F5344CB8AC3E}">
        <p14:creationId xmlns:p14="http://schemas.microsoft.com/office/powerpoint/2010/main" val="315960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B01089-D103-4C25-8D80-3084FBB0477C}" type="slidenum">
              <a:rPr lang="en-GB" smtClean="0"/>
              <a:t>6</a:t>
            </a:fld>
            <a:endParaRPr lang="en-GB" dirty="0"/>
          </a:p>
        </p:txBody>
      </p:sp>
    </p:spTree>
    <p:extLst>
      <p:ext uri="{BB962C8B-B14F-4D97-AF65-F5344CB8AC3E}">
        <p14:creationId xmlns:p14="http://schemas.microsoft.com/office/powerpoint/2010/main" val="1345387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1">
    <p:bg>
      <p:bgPr>
        <a:solidFill>
          <a:schemeClr val="tx2"/>
        </a:solidFill>
        <a:effectLst/>
      </p:bgPr>
    </p:bg>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7C79E0F4-813E-4F92-ADAC-99EA6BF8ECB6}"/>
              </a:ext>
            </a:extLst>
          </p:cNvPr>
          <p:cNvSpPr>
            <a:spLocks noGrp="1"/>
          </p:cNvSpPr>
          <p:nvPr>
            <p:ph type="title" hasCustomPrompt="1"/>
          </p:nvPr>
        </p:nvSpPr>
        <p:spPr>
          <a:xfrm>
            <a:off x="2649262" y="2576979"/>
            <a:ext cx="6884002" cy="672277"/>
          </a:xfrm>
          <a:prstGeom prst="rect">
            <a:avLst/>
          </a:prstGeom>
        </p:spPr>
        <p:txBody>
          <a:bodyPr>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sz="3299" b="1" i="0" baseline="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sp>
        <p:nvSpPr>
          <p:cNvPr id="9" name="Text Placeholder 7">
            <a:extLst>
              <a:ext uri="{FF2B5EF4-FFF2-40B4-BE49-F238E27FC236}">
                <a16:creationId xmlns:a16="http://schemas.microsoft.com/office/drawing/2014/main" id="{1B99F375-F80A-429C-B178-0D1B2684B893}"/>
              </a:ext>
            </a:extLst>
          </p:cNvPr>
          <p:cNvSpPr>
            <a:spLocks noGrp="1"/>
          </p:cNvSpPr>
          <p:nvPr>
            <p:ph type="body" sz="quarter" idx="11" hasCustomPrompt="1"/>
          </p:nvPr>
        </p:nvSpPr>
        <p:spPr>
          <a:xfrm>
            <a:off x="2253943" y="3202844"/>
            <a:ext cx="7674641" cy="393997"/>
          </a:xfrm>
          <a:prstGeom prst="rect">
            <a:avLst/>
          </a:prstGeom>
        </p:spPr>
        <p:txBody>
          <a:bodyPr/>
          <a:lstStyle>
            <a:lvl1pPr marL="0" indent="0" algn="ctr">
              <a:buNone/>
              <a:defRPr sz="2200">
                <a:solidFill>
                  <a:schemeClr val="bg1"/>
                </a:solidFill>
                <a:latin typeface="Arial" panose="020B0604020202020204" pitchFamily="34" charset="0"/>
                <a:cs typeface="Arial" panose="020B0604020202020204" pitchFamily="34" charset="0"/>
              </a:defRPr>
            </a:lvl1pPr>
          </a:lstStyle>
          <a:p>
            <a:r>
              <a:rPr lang="en-GB" dirty="0"/>
              <a:t>sub heading for your slide deck</a:t>
            </a:r>
          </a:p>
        </p:txBody>
      </p:sp>
      <p:sp>
        <p:nvSpPr>
          <p:cNvPr id="10" name="Прямоугольник 1">
            <a:extLst>
              <a:ext uri="{FF2B5EF4-FFF2-40B4-BE49-F238E27FC236}">
                <a16:creationId xmlns:a16="http://schemas.microsoft.com/office/drawing/2014/main" id="{94C6870F-6C81-4718-8776-8CFB22C21F76}"/>
              </a:ext>
            </a:extLst>
          </p:cNvPr>
          <p:cNvSpPr/>
          <p:nvPr userDrawn="1"/>
        </p:nvSpPr>
        <p:spPr>
          <a:xfrm>
            <a:off x="5410473" y="3808945"/>
            <a:ext cx="1361580" cy="184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Text Placeholder 7">
            <a:extLst>
              <a:ext uri="{FF2B5EF4-FFF2-40B4-BE49-F238E27FC236}">
                <a16:creationId xmlns:a16="http://schemas.microsoft.com/office/drawing/2014/main" id="{A4CD1284-F549-4DF2-922A-317CFB1DCCC6}"/>
              </a:ext>
            </a:extLst>
          </p:cNvPr>
          <p:cNvSpPr>
            <a:spLocks noGrp="1"/>
          </p:cNvSpPr>
          <p:nvPr>
            <p:ph type="body" sz="quarter" idx="12" hasCustomPrompt="1"/>
          </p:nvPr>
        </p:nvSpPr>
        <p:spPr>
          <a:xfrm>
            <a:off x="2253943" y="4039524"/>
            <a:ext cx="7674641" cy="393997"/>
          </a:xfrm>
          <a:prstGeom prst="rect">
            <a:avLst/>
          </a:prstGeom>
        </p:spPr>
        <p:txBody>
          <a:bodyPr/>
          <a:lstStyle>
            <a:lvl1pPr marL="0" indent="0" algn="ctr">
              <a:buNone/>
              <a:defRPr sz="2200">
                <a:solidFill>
                  <a:schemeClr val="bg1"/>
                </a:solidFill>
                <a:latin typeface="Arial" panose="020B0604020202020204" pitchFamily="34" charset="0"/>
                <a:cs typeface="Arial" panose="020B0604020202020204" pitchFamily="34" charset="0"/>
              </a:defRPr>
            </a:lvl1pPr>
          </a:lstStyle>
          <a:p>
            <a:r>
              <a:rPr lang="en-GB" dirty="0"/>
              <a:t>Date </a:t>
            </a:r>
            <a:fld id="{6B4D56D1-2202-4A9B-A72D-ADB44F7B98A2}" type="datetime1">
              <a:rPr lang="en-GB" smtClean="0"/>
              <a:pPr/>
              <a:t>14/12/2021</a:t>
            </a:fld>
            <a:endParaRPr lang="en-GB" dirty="0"/>
          </a:p>
        </p:txBody>
      </p:sp>
      <p:pic>
        <p:nvPicPr>
          <p:cNvPr id="13" name="Picture 12">
            <a:extLst>
              <a:ext uri="{FF2B5EF4-FFF2-40B4-BE49-F238E27FC236}">
                <a16:creationId xmlns:a16="http://schemas.microsoft.com/office/drawing/2014/main" id="{F42E8200-FE86-410F-9630-D7C06F0F44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11208" y="513013"/>
            <a:ext cx="1769584" cy="1169865"/>
          </a:xfrm>
          <a:prstGeom prst="rect">
            <a:avLst/>
          </a:prstGeom>
        </p:spPr>
      </p:pic>
    </p:spTree>
    <p:extLst>
      <p:ext uri="{BB962C8B-B14F-4D97-AF65-F5344CB8AC3E}">
        <p14:creationId xmlns:p14="http://schemas.microsoft.com/office/powerpoint/2010/main" val="298969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leed pic - text centre - purple bg">
    <p:bg>
      <p:bgPr>
        <a:solidFill>
          <a:schemeClr val="tx2"/>
        </a:solidFill>
        <a:effectLst/>
      </p:bgPr>
    </p:bg>
    <p:spTree>
      <p:nvGrpSpPr>
        <p:cNvPr id="1" name=""/>
        <p:cNvGrpSpPr/>
        <p:nvPr/>
      </p:nvGrpSpPr>
      <p:grpSpPr>
        <a:xfrm>
          <a:off x="0" y="0"/>
          <a:ext cx="0" cy="0"/>
          <a:chOff x="0" y="0"/>
          <a:chExt cx="0" cy="0"/>
        </a:xfrm>
      </p:grpSpPr>
      <p:sp>
        <p:nvSpPr>
          <p:cNvPr id="379" name="Рисунок 21"/>
          <p:cNvSpPr>
            <a:spLocks noGrp="1"/>
          </p:cNvSpPr>
          <p:nvPr>
            <p:ph type="pic" sz="quarter" idx="77"/>
          </p:nvPr>
        </p:nvSpPr>
        <p:spPr>
          <a:xfrm>
            <a:off x="10503" y="470985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0" name="Рисунок 21"/>
          <p:cNvSpPr>
            <a:spLocks noGrp="1"/>
          </p:cNvSpPr>
          <p:nvPr>
            <p:ph type="pic" sz="quarter" idx="78"/>
          </p:nvPr>
        </p:nvSpPr>
        <p:spPr>
          <a:xfrm>
            <a:off x="1220317"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1" name="Рисунок 21"/>
          <p:cNvSpPr>
            <a:spLocks noGrp="1"/>
          </p:cNvSpPr>
          <p:nvPr>
            <p:ph type="pic" sz="quarter" idx="79"/>
          </p:nvPr>
        </p:nvSpPr>
        <p:spPr>
          <a:xfrm>
            <a:off x="2451209"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2" name="Рисунок 21"/>
          <p:cNvSpPr>
            <a:spLocks noGrp="1"/>
          </p:cNvSpPr>
          <p:nvPr>
            <p:ph type="pic" sz="quarter" idx="80"/>
          </p:nvPr>
        </p:nvSpPr>
        <p:spPr>
          <a:xfrm>
            <a:off x="3682103"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3" name="Рисунок 21"/>
          <p:cNvSpPr>
            <a:spLocks noGrp="1"/>
          </p:cNvSpPr>
          <p:nvPr>
            <p:ph type="pic" sz="quarter" idx="81"/>
          </p:nvPr>
        </p:nvSpPr>
        <p:spPr>
          <a:xfrm>
            <a:off x="4912995"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4" name="Рисунок 21"/>
          <p:cNvSpPr>
            <a:spLocks noGrp="1"/>
          </p:cNvSpPr>
          <p:nvPr>
            <p:ph type="pic" sz="quarter" idx="82"/>
          </p:nvPr>
        </p:nvSpPr>
        <p:spPr>
          <a:xfrm>
            <a:off x="6143888"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5" name="Рисунок 21"/>
          <p:cNvSpPr>
            <a:spLocks noGrp="1"/>
          </p:cNvSpPr>
          <p:nvPr>
            <p:ph type="pic" sz="quarter" idx="83"/>
          </p:nvPr>
        </p:nvSpPr>
        <p:spPr>
          <a:xfrm>
            <a:off x="7374781"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6" name="Рисунок 21"/>
          <p:cNvSpPr>
            <a:spLocks noGrp="1"/>
          </p:cNvSpPr>
          <p:nvPr>
            <p:ph type="pic" sz="quarter" idx="84"/>
          </p:nvPr>
        </p:nvSpPr>
        <p:spPr>
          <a:xfrm>
            <a:off x="8605674"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7" name="Рисунок 21"/>
          <p:cNvSpPr>
            <a:spLocks noGrp="1"/>
          </p:cNvSpPr>
          <p:nvPr>
            <p:ph type="pic" sz="quarter" idx="85"/>
          </p:nvPr>
        </p:nvSpPr>
        <p:spPr>
          <a:xfrm>
            <a:off x="9836567"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8" name="Рисунок 21"/>
          <p:cNvSpPr>
            <a:spLocks noGrp="1"/>
          </p:cNvSpPr>
          <p:nvPr>
            <p:ph type="pic" sz="quarter" idx="86"/>
          </p:nvPr>
        </p:nvSpPr>
        <p:spPr>
          <a:xfrm>
            <a:off x="11028958"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9" name="Рисунок 21"/>
          <p:cNvSpPr>
            <a:spLocks noGrp="1"/>
          </p:cNvSpPr>
          <p:nvPr>
            <p:ph type="pic" sz="quarter" idx="87"/>
          </p:nvPr>
        </p:nvSpPr>
        <p:spPr>
          <a:xfrm>
            <a:off x="-1130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0" name="Рисунок 21"/>
          <p:cNvSpPr>
            <a:spLocks noGrp="1"/>
          </p:cNvSpPr>
          <p:nvPr>
            <p:ph type="pic" sz="quarter" idx="88"/>
          </p:nvPr>
        </p:nvSpPr>
        <p:spPr>
          <a:xfrm>
            <a:off x="1219586"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1" name="Рисунок 21"/>
          <p:cNvSpPr>
            <a:spLocks noGrp="1"/>
          </p:cNvSpPr>
          <p:nvPr>
            <p:ph type="pic" sz="quarter" idx="89"/>
          </p:nvPr>
        </p:nvSpPr>
        <p:spPr>
          <a:xfrm>
            <a:off x="2450479"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2" name="Рисунок 21"/>
          <p:cNvSpPr>
            <a:spLocks noGrp="1"/>
          </p:cNvSpPr>
          <p:nvPr>
            <p:ph type="pic" sz="quarter" idx="90"/>
          </p:nvPr>
        </p:nvSpPr>
        <p:spPr>
          <a:xfrm>
            <a:off x="3681371"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3" name="Рисунок 21"/>
          <p:cNvSpPr>
            <a:spLocks noGrp="1"/>
          </p:cNvSpPr>
          <p:nvPr>
            <p:ph type="pic" sz="quarter" idx="91"/>
          </p:nvPr>
        </p:nvSpPr>
        <p:spPr>
          <a:xfrm>
            <a:off x="4912265"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4" name="Рисунок 21"/>
          <p:cNvSpPr>
            <a:spLocks noGrp="1"/>
          </p:cNvSpPr>
          <p:nvPr>
            <p:ph type="pic" sz="quarter" idx="92"/>
          </p:nvPr>
        </p:nvSpPr>
        <p:spPr>
          <a:xfrm>
            <a:off x="614315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5" name="Рисунок 21"/>
          <p:cNvSpPr>
            <a:spLocks noGrp="1"/>
          </p:cNvSpPr>
          <p:nvPr>
            <p:ph type="pic" sz="quarter" idx="93"/>
          </p:nvPr>
        </p:nvSpPr>
        <p:spPr>
          <a:xfrm>
            <a:off x="7374050"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6" name="Рисунок 21"/>
          <p:cNvSpPr>
            <a:spLocks noGrp="1"/>
          </p:cNvSpPr>
          <p:nvPr>
            <p:ph type="pic" sz="quarter" idx="94"/>
          </p:nvPr>
        </p:nvSpPr>
        <p:spPr>
          <a:xfrm>
            <a:off x="8604943"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7" name="Рисунок 21"/>
          <p:cNvSpPr>
            <a:spLocks noGrp="1"/>
          </p:cNvSpPr>
          <p:nvPr>
            <p:ph type="pic" sz="quarter" idx="95"/>
          </p:nvPr>
        </p:nvSpPr>
        <p:spPr>
          <a:xfrm>
            <a:off x="9835835"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8" name="Рисунок 21"/>
          <p:cNvSpPr>
            <a:spLocks noGrp="1"/>
          </p:cNvSpPr>
          <p:nvPr>
            <p:ph type="pic" sz="quarter" idx="96"/>
          </p:nvPr>
        </p:nvSpPr>
        <p:spPr>
          <a:xfrm>
            <a:off x="1102822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7" name="Текст 3"/>
          <p:cNvSpPr>
            <a:spLocks noGrp="1"/>
          </p:cNvSpPr>
          <p:nvPr>
            <p:ph type="body" sz="quarter" idx="14" hasCustomPrompt="1"/>
          </p:nvPr>
        </p:nvSpPr>
        <p:spPr>
          <a:xfrm>
            <a:off x="3159896" y="3641439"/>
            <a:ext cx="5964851" cy="681629"/>
          </a:xfrm>
          <a:prstGeom prst="rect">
            <a:avLst/>
          </a:prstGeom>
        </p:spPr>
        <p:txBody>
          <a:bodyPr/>
          <a:lstStyle>
            <a:lvl1pPr>
              <a:defRPr lang="en-US" sz="1100" b="0" i="0" baseline="0" dirty="0">
                <a:solidFill>
                  <a:schemeClr val="bg1"/>
                </a:solidFill>
                <a:latin typeface="Roboto Light" charset="0"/>
                <a:ea typeface="Roboto Light" charset="0"/>
                <a:cs typeface="Roboto Light" charset="0"/>
              </a:defRPr>
            </a:lvl1pPr>
          </a:lstStyle>
          <a:p>
            <a:pPr marL="0" lvl="0" indent="0">
              <a:lnSpc>
                <a:spcPct val="150000"/>
              </a:lnSpc>
              <a:buNone/>
            </a:pPr>
            <a:r>
              <a:rPr lang="en-US" dirty="0"/>
              <a:t>Example text</a:t>
            </a:r>
          </a:p>
        </p:txBody>
      </p:sp>
      <p:sp>
        <p:nvSpPr>
          <p:cNvPr id="152" name="Рисунок 21"/>
          <p:cNvSpPr>
            <a:spLocks noGrp="1"/>
          </p:cNvSpPr>
          <p:nvPr>
            <p:ph type="pic" sz="quarter" idx="37"/>
          </p:nvPr>
        </p:nvSpPr>
        <p:spPr>
          <a:xfrm>
            <a:off x="-9114"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0" name="Рисунок 21"/>
          <p:cNvSpPr>
            <a:spLocks noGrp="1"/>
          </p:cNvSpPr>
          <p:nvPr>
            <p:ph type="pic" sz="quarter" idx="38"/>
          </p:nvPr>
        </p:nvSpPr>
        <p:spPr>
          <a:xfrm>
            <a:off x="1221779"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1" name="Рисунок 21"/>
          <p:cNvSpPr>
            <a:spLocks noGrp="1"/>
          </p:cNvSpPr>
          <p:nvPr>
            <p:ph type="pic" sz="quarter" idx="39"/>
          </p:nvPr>
        </p:nvSpPr>
        <p:spPr>
          <a:xfrm>
            <a:off x="2452671"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2" name="Рисунок 21"/>
          <p:cNvSpPr>
            <a:spLocks noGrp="1"/>
          </p:cNvSpPr>
          <p:nvPr>
            <p:ph type="pic" sz="quarter" idx="40"/>
          </p:nvPr>
        </p:nvSpPr>
        <p:spPr>
          <a:xfrm>
            <a:off x="3683565"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3" name="Рисунок 21"/>
          <p:cNvSpPr>
            <a:spLocks noGrp="1"/>
          </p:cNvSpPr>
          <p:nvPr>
            <p:ph type="pic" sz="quarter" idx="41"/>
          </p:nvPr>
        </p:nvSpPr>
        <p:spPr>
          <a:xfrm>
            <a:off x="4914457"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4" name="Рисунок 21"/>
          <p:cNvSpPr>
            <a:spLocks noGrp="1"/>
          </p:cNvSpPr>
          <p:nvPr>
            <p:ph type="pic" sz="quarter" idx="42"/>
          </p:nvPr>
        </p:nvSpPr>
        <p:spPr>
          <a:xfrm>
            <a:off x="6146913"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5" name="Рисунок 21"/>
          <p:cNvSpPr>
            <a:spLocks noGrp="1"/>
          </p:cNvSpPr>
          <p:nvPr>
            <p:ph type="pic" sz="quarter" idx="43"/>
          </p:nvPr>
        </p:nvSpPr>
        <p:spPr>
          <a:xfrm>
            <a:off x="7376243"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6" name="Рисунок 21"/>
          <p:cNvSpPr>
            <a:spLocks noGrp="1"/>
          </p:cNvSpPr>
          <p:nvPr>
            <p:ph type="pic" sz="quarter" idx="44"/>
          </p:nvPr>
        </p:nvSpPr>
        <p:spPr>
          <a:xfrm>
            <a:off x="8607135"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7" name="Рисунок 21"/>
          <p:cNvSpPr>
            <a:spLocks noGrp="1"/>
          </p:cNvSpPr>
          <p:nvPr>
            <p:ph type="pic" sz="quarter" idx="45"/>
          </p:nvPr>
        </p:nvSpPr>
        <p:spPr>
          <a:xfrm>
            <a:off x="9838029"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8" name="Рисунок 21"/>
          <p:cNvSpPr>
            <a:spLocks noGrp="1"/>
          </p:cNvSpPr>
          <p:nvPr>
            <p:ph type="pic" sz="quarter" idx="46"/>
          </p:nvPr>
        </p:nvSpPr>
        <p:spPr>
          <a:xfrm>
            <a:off x="11030420"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49" name="Рисунок 21"/>
          <p:cNvSpPr>
            <a:spLocks noGrp="1"/>
          </p:cNvSpPr>
          <p:nvPr>
            <p:ph type="pic" sz="quarter" idx="47"/>
          </p:nvPr>
        </p:nvSpPr>
        <p:spPr>
          <a:xfrm>
            <a:off x="-9845"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0" name="Рисунок 21"/>
          <p:cNvSpPr>
            <a:spLocks noGrp="1"/>
          </p:cNvSpPr>
          <p:nvPr>
            <p:ph type="pic" sz="quarter" idx="48"/>
          </p:nvPr>
        </p:nvSpPr>
        <p:spPr>
          <a:xfrm>
            <a:off x="1221047"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1" name="Рисунок 21"/>
          <p:cNvSpPr>
            <a:spLocks noGrp="1"/>
          </p:cNvSpPr>
          <p:nvPr>
            <p:ph type="pic" sz="quarter" idx="49"/>
          </p:nvPr>
        </p:nvSpPr>
        <p:spPr>
          <a:xfrm>
            <a:off x="2451941"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2" name="Рисунок 21"/>
          <p:cNvSpPr>
            <a:spLocks noGrp="1"/>
          </p:cNvSpPr>
          <p:nvPr>
            <p:ph type="pic" sz="quarter" idx="50"/>
          </p:nvPr>
        </p:nvSpPr>
        <p:spPr>
          <a:xfrm>
            <a:off x="3682833"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3" name="Рисунок 21"/>
          <p:cNvSpPr>
            <a:spLocks noGrp="1"/>
          </p:cNvSpPr>
          <p:nvPr>
            <p:ph type="pic" sz="quarter" idx="51"/>
          </p:nvPr>
        </p:nvSpPr>
        <p:spPr>
          <a:xfrm>
            <a:off x="4913726"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4" name="Рисунок 21"/>
          <p:cNvSpPr>
            <a:spLocks noGrp="1"/>
          </p:cNvSpPr>
          <p:nvPr>
            <p:ph type="pic" sz="quarter" idx="52"/>
          </p:nvPr>
        </p:nvSpPr>
        <p:spPr>
          <a:xfrm>
            <a:off x="6144619"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5" name="Рисунок 21"/>
          <p:cNvSpPr>
            <a:spLocks noGrp="1"/>
          </p:cNvSpPr>
          <p:nvPr>
            <p:ph type="pic" sz="quarter" idx="53"/>
          </p:nvPr>
        </p:nvSpPr>
        <p:spPr>
          <a:xfrm>
            <a:off x="7375512"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6" name="Рисунок 21"/>
          <p:cNvSpPr>
            <a:spLocks noGrp="1"/>
          </p:cNvSpPr>
          <p:nvPr>
            <p:ph type="pic" sz="quarter" idx="54"/>
          </p:nvPr>
        </p:nvSpPr>
        <p:spPr>
          <a:xfrm>
            <a:off x="8606405"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7" name="Рисунок 21"/>
          <p:cNvSpPr>
            <a:spLocks noGrp="1"/>
          </p:cNvSpPr>
          <p:nvPr>
            <p:ph type="pic" sz="quarter" idx="55"/>
          </p:nvPr>
        </p:nvSpPr>
        <p:spPr>
          <a:xfrm>
            <a:off x="9837297"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8" name="Рисунок 21"/>
          <p:cNvSpPr>
            <a:spLocks noGrp="1"/>
          </p:cNvSpPr>
          <p:nvPr>
            <p:ph type="pic" sz="quarter" idx="56"/>
          </p:nvPr>
        </p:nvSpPr>
        <p:spPr>
          <a:xfrm>
            <a:off x="11029689"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9" name="Рисунок 21"/>
          <p:cNvSpPr>
            <a:spLocks noGrp="1"/>
          </p:cNvSpPr>
          <p:nvPr>
            <p:ph type="pic" sz="quarter" idx="57"/>
          </p:nvPr>
        </p:nvSpPr>
        <p:spPr>
          <a:xfrm>
            <a:off x="-9845"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60" name="Рисунок 21"/>
          <p:cNvSpPr>
            <a:spLocks noGrp="1"/>
          </p:cNvSpPr>
          <p:nvPr>
            <p:ph type="pic" sz="quarter" idx="58"/>
          </p:nvPr>
        </p:nvSpPr>
        <p:spPr>
          <a:xfrm>
            <a:off x="1221047"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67" name="Рисунок 21"/>
          <p:cNvSpPr>
            <a:spLocks noGrp="1"/>
          </p:cNvSpPr>
          <p:nvPr>
            <p:ph type="pic" sz="quarter" idx="65"/>
          </p:nvPr>
        </p:nvSpPr>
        <p:spPr>
          <a:xfrm>
            <a:off x="9837297"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68" name="Рисунок 21"/>
          <p:cNvSpPr>
            <a:spLocks noGrp="1"/>
          </p:cNvSpPr>
          <p:nvPr>
            <p:ph type="pic" sz="quarter" idx="66"/>
          </p:nvPr>
        </p:nvSpPr>
        <p:spPr>
          <a:xfrm>
            <a:off x="11029689"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69" name="Рисунок 21"/>
          <p:cNvSpPr>
            <a:spLocks noGrp="1"/>
          </p:cNvSpPr>
          <p:nvPr>
            <p:ph type="pic" sz="quarter" idx="67"/>
          </p:nvPr>
        </p:nvSpPr>
        <p:spPr>
          <a:xfrm>
            <a:off x="-10576"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70" name="Рисунок 21"/>
          <p:cNvSpPr>
            <a:spLocks noGrp="1"/>
          </p:cNvSpPr>
          <p:nvPr>
            <p:ph type="pic" sz="quarter" idx="68"/>
          </p:nvPr>
        </p:nvSpPr>
        <p:spPr>
          <a:xfrm>
            <a:off x="1220317"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77" name="Рисунок 21"/>
          <p:cNvSpPr>
            <a:spLocks noGrp="1"/>
          </p:cNvSpPr>
          <p:nvPr>
            <p:ph type="pic" sz="quarter" idx="75"/>
          </p:nvPr>
        </p:nvSpPr>
        <p:spPr>
          <a:xfrm>
            <a:off x="9836567"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78" name="Рисунок 21"/>
          <p:cNvSpPr>
            <a:spLocks noGrp="1"/>
          </p:cNvSpPr>
          <p:nvPr>
            <p:ph type="pic" sz="quarter" idx="76"/>
          </p:nvPr>
        </p:nvSpPr>
        <p:spPr>
          <a:xfrm>
            <a:off x="11028958"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9" name="Заголовок 1"/>
          <p:cNvSpPr>
            <a:spLocks noGrp="1"/>
          </p:cNvSpPr>
          <p:nvPr>
            <p:ph type="title" hasCustomPrompt="1"/>
          </p:nvPr>
        </p:nvSpPr>
        <p:spPr>
          <a:xfrm>
            <a:off x="3159894" y="2791450"/>
            <a:ext cx="5964852" cy="754990"/>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slide</a:t>
            </a:r>
            <a:endParaRPr lang="ru-RU" dirty="0"/>
          </a:p>
        </p:txBody>
      </p:sp>
    </p:spTree>
    <p:extLst>
      <p:ext uri="{BB962C8B-B14F-4D97-AF65-F5344CB8AC3E}">
        <p14:creationId xmlns:p14="http://schemas.microsoft.com/office/powerpoint/2010/main" val="293780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0/50 Split - Pic Right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6096000" y="0"/>
            <a:ext cx="6096000"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57" name="Номер слайда 1">
            <a:extLst>
              <a:ext uri="{FF2B5EF4-FFF2-40B4-BE49-F238E27FC236}">
                <a16:creationId xmlns:a16="http://schemas.microsoft.com/office/drawing/2014/main" id="{E62979DA-14F6-49CF-A24C-2811950AB663}"/>
              </a:ext>
            </a:extLst>
          </p:cNvPr>
          <p:cNvSpPr txBox="1">
            <a:spLocks/>
          </p:cNvSpPr>
          <p:nvPr userDrawn="1"/>
        </p:nvSpPr>
        <p:spPr>
          <a:xfrm>
            <a:off x="227729" y="6267860"/>
            <a:ext cx="3933723"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endParaRPr lang="uk-UA" sz="1100" b="1" dirty="0">
              <a:solidFill>
                <a:schemeClr val="bg1"/>
              </a:solidFill>
              <a:latin typeface="Arial" panose="020B0604020202020204" pitchFamily="34" charset="0"/>
              <a:ea typeface="Roboto" charset="0"/>
              <a:cs typeface="Arial" panose="020B0604020202020204" pitchFamily="34" charset="0"/>
            </a:endParaRPr>
          </a:p>
        </p:txBody>
      </p:sp>
      <p:sp>
        <p:nvSpPr>
          <p:cNvPr id="6" name="Заголовок 1">
            <a:extLst>
              <a:ext uri="{FF2B5EF4-FFF2-40B4-BE49-F238E27FC236}">
                <a16:creationId xmlns:a16="http://schemas.microsoft.com/office/drawing/2014/main" id="{8D5931BD-32D7-400B-8D3A-62EF575F4A6A}"/>
              </a:ext>
            </a:extLst>
          </p:cNvPr>
          <p:cNvSpPr>
            <a:spLocks noGrp="1"/>
          </p:cNvSpPr>
          <p:nvPr>
            <p:ph type="title" hasCustomPrompt="1"/>
          </p:nvPr>
        </p:nvSpPr>
        <p:spPr>
          <a:xfrm>
            <a:off x="27370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8" name="Straight Connector 7">
            <a:extLst>
              <a:ext uri="{FF2B5EF4-FFF2-40B4-BE49-F238E27FC236}">
                <a16:creationId xmlns:a16="http://schemas.microsoft.com/office/drawing/2014/main" id="{64A0BECB-8AA8-466C-BE69-ED3BCFC3FA35}"/>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C7B65A3-F181-435C-80A3-BD3FB84378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11" name="Text Placeholder 2">
            <a:extLst>
              <a:ext uri="{FF2B5EF4-FFF2-40B4-BE49-F238E27FC236}">
                <a16:creationId xmlns:a16="http://schemas.microsoft.com/office/drawing/2014/main" id="{E7F71FCC-7F79-47FE-B7FB-677327DAF4BE}"/>
              </a:ext>
            </a:extLst>
          </p:cNvPr>
          <p:cNvSpPr>
            <a:spLocks noGrp="1"/>
          </p:cNvSpPr>
          <p:nvPr>
            <p:ph type="body" sz="quarter" idx="52"/>
          </p:nvPr>
        </p:nvSpPr>
        <p:spPr>
          <a:xfrm>
            <a:off x="272991" y="1991923"/>
            <a:ext cx="4467225" cy="2736850"/>
          </a:xfrm>
          <a:prstGeom prst="rect">
            <a:avLst/>
          </a:prstGeom>
        </p:spPr>
        <p:txBody>
          <a:bodyPr/>
          <a:lstStyle>
            <a:lvl1pPr marL="180975" indent="-180975">
              <a:defRPr sz="1600">
                <a:solidFill>
                  <a:schemeClr val="bg1"/>
                </a:solidFill>
                <a:latin typeface="Arial" panose="020B0604020202020204" pitchFamily="34" charset="0"/>
                <a:cs typeface="Arial" panose="020B0604020202020204" pitchFamily="34" charset="0"/>
              </a:defRPr>
            </a:lvl1pPr>
            <a:lvl2pPr marL="801688" indent="-192088">
              <a:defRPr sz="1600">
                <a:solidFill>
                  <a:schemeClr val="bg1"/>
                </a:solidFill>
                <a:latin typeface="Arial" panose="020B0604020202020204" pitchFamily="34" charset="0"/>
                <a:cs typeface="Arial" panose="020B0604020202020204" pitchFamily="34" charset="0"/>
              </a:defRPr>
            </a:lvl2pPr>
            <a:lvl3pPr marL="1431925" indent="-212725">
              <a:defRPr sz="1600">
                <a:solidFill>
                  <a:schemeClr val="bg1"/>
                </a:solidFill>
                <a:latin typeface="Arial" panose="020B0604020202020204" pitchFamily="34" charset="0"/>
                <a:cs typeface="Arial" panose="020B0604020202020204" pitchFamily="34" charset="0"/>
              </a:defRPr>
            </a:lvl3pPr>
            <a:lvl4pPr marL="2062163" indent="-233363">
              <a:defRPr sz="1600">
                <a:solidFill>
                  <a:schemeClr val="bg1"/>
                </a:solidFill>
                <a:latin typeface="Arial" panose="020B0604020202020204" pitchFamily="34" charset="0"/>
                <a:cs typeface="Arial" panose="020B0604020202020204" pitchFamily="34" charset="0"/>
              </a:defRPr>
            </a:lvl4pPr>
            <a:lvl5pPr marL="2690813" indent="-252413">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3875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0/50 Split - Pic Right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6096000" y="0"/>
            <a:ext cx="6096000"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pic>
        <p:nvPicPr>
          <p:cNvPr id="5" name="Picture 4">
            <a:extLst>
              <a:ext uri="{FF2B5EF4-FFF2-40B4-BE49-F238E27FC236}">
                <a16:creationId xmlns:a16="http://schemas.microsoft.com/office/drawing/2014/main" id="{E2C883C8-0F13-4F86-A932-B0B507F97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7" name="Заголовок 1">
            <a:extLst>
              <a:ext uri="{FF2B5EF4-FFF2-40B4-BE49-F238E27FC236}">
                <a16:creationId xmlns:a16="http://schemas.microsoft.com/office/drawing/2014/main" id="{726A9998-C4BD-4312-8B6C-CDF52C5BCD44}"/>
              </a:ext>
            </a:extLst>
          </p:cNvPr>
          <p:cNvSpPr>
            <a:spLocks noGrp="1"/>
          </p:cNvSpPr>
          <p:nvPr>
            <p:ph type="title" hasCustomPrompt="1"/>
          </p:nvPr>
        </p:nvSpPr>
        <p:spPr>
          <a:xfrm>
            <a:off x="27419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8" name="Text Placeholder 2">
            <a:extLst>
              <a:ext uri="{FF2B5EF4-FFF2-40B4-BE49-F238E27FC236}">
                <a16:creationId xmlns:a16="http://schemas.microsoft.com/office/drawing/2014/main" id="{E4702D0C-EB01-4839-9FFC-099205DCBA3F}"/>
              </a:ext>
            </a:extLst>
          </p:cNvPr>
          <p:cNvSpPr>
            <a:spLocks noGrp="1"/>
          </p:cNvSpPr>
          <p:nvPr>
            <p:ph type="body" sz="quarter" idx="52"/>
          </p:nvPr>
        </p:nvSpPr>
        <p:spPr>
          <a:xfrm>
            <a:off x="274191" y="1991923"/>
            <a:ext cx="4467225" cy="2736850"/>
          </a:xfrm>
          <a:prstGeom prst="rect">
            <a:avLst/>
          </a:prstGeom>
        </p:spPr>
        <p:txBody>
          <a:bodyPr/>
          <a:lstStyle>
            <a:lvl1pPr marL="180975" indent="-180975" algn="l">
              <a:buClr>
                <a:schemeClr val="bg2"/>
              </a:buClr>
              <a:defRPr sz="1600">
                <a:solidFill>
                  <a:schemeClr val="tx2"/>
                </a:solidFill>
                <a:latin typeface="Arial" panose="020B0604020202020204" pitchFamily="34" charset="0"/>
                <a:cs typeface="Arial" panose="020B0604020202020204" pitchFamily="34" charset="0"/>
              </a:defRPr>
            </a:lvl1pPr>
            <a:lvl2pPr marL="896938" indent="-287338" algn="l">
              <a:buClr>
                <a:schemeClr val="bg2"/>
              </a:buClr>
              <a:defRPr sz="1600">
                <a:solidFill>
                  <a:schemeClr val="tx2"/>
                </a:solidFill>
                <a:latin typeface="Arial" panose="020B0604020202020204" pitchFamily="34" charset="0"/>
                <a:cs typeface="Arial" panose="020B0604020202020204" pitchFamily="34" charset="0"/>
              </a:defRPr>
            </a:lvl2pPr>
            <a:lvl3pPr marL="1431925" indent="-212725" algn="l">
              <a:buClr>
                <a:schemeClr val="bg2"/>
              </a:buClr>
              <a:defRPr sz="1600">
                <a:solidFill>
                  <a:schemeClr val="tx2"/>
                </a:solidFill>
                <a:latin typeface="Arial" panose="020B0604020202020204" pitchFamily="34" charset="0"/>
                <a:cs typeface="Arial" panose="020B0604020202020204" pitchFamily="34" charset="0"/>
              </a:defRPr>
            </a:lvl3pPr>
            <a:lvl4pPr marL="2062163" indent="-233363" algn="l">
              <a:buClr>
                <a:schemeClr val="bg2"/>
              </a:buClr>
              <a:defRPr sz="1600">
                <a:solidFill>
                  <a:schemeClr val="tx2"/>
                </a:solidFill>
                <a:latin typeface="Arial" panose="020B0604020202020204" pitchFamily="34" charset="0"/>
                <a:cs typeface="Arial" panose="020B0604020202020204" pitchFamily="34" charset="0"/>
              </a:defRPr>
            </a:lvl4pPr>
            <a:lvl5pPr marL="2690813" indent="-252413" algn="l">
              <a:buClr>
                <a:schemeClr val="bg2"/>
              </a:buClr>
              <a:defRPr sz="16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847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0/50 Split - Pic Left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132286" y="0"/>
            <a:ext cx="6228286"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pic>
        <p:nvPicPr>
          <p:cNvPr id="5" name="Picture 4">
            <a:extLst>
              <a:ext uri="{FF2B5EF4-FFF2-40B4-BE49-F238E27FC236}">
                <a16:creationId xmlns:a16="http://schemas.microsoft.com/office/drawing/2014/main" id="{EF9A2AC3-B3E7-478A-B3CE-42D7645E520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8" name="Заголовок 1">
            <a:extLst>
              <a:ext uri="{FF2B5EF4-FFF2-40B4-BE49-F238E27FC236}">
                <a16:creationId xmlns:a16="http://schemas.microsoft.com/office/drawing/2014/main" id="{05B5C34C-B730-4B97-A44B-C6F70B89616A}"/>
              </a:ext>
            </a:extLst>
          </p:cNvPr>
          <p:cNvSpPr>
            <a:spLocks noGrp="1"/>
          </p:cNvSpPr>
          <p:nvPr>
            <p:ph type="title" hasCustomPrompt="1"/>
          </p:nvPr>
        </p:nvSpPr>
        <p:spPr>
          <a:xfrm>
            <a:off x="7281280" y="867008"/>
            <a:ext cx="4646989" cy="636534"/>
          </a:xfrm>
          <a:prstGeom prst="rect">
            <a:avLst/>
          </a:prstGeom>
        </p:spPr>
        <p:txBody>
          <a:bodyPr lIns="0" tIns="0" rIns="0" bIns="0">
            <a:noAutofit/>
          </a:bodyPr>
          <a:lstStyle>
            <a:lvl1pPr marL="0" marR="0" indent="0" algn="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9" name="Straight Connector 8">
            <a:extLst>
              <a:ext uri="{FF2B5EF4-FFF2-40B4-BE49-F238E27FC236}">
                <a16:creationId xmlns:a16="http://schemas.microsoft.com/office/drawing/2014/main" id="{D08A25E6-B0AD-450D-A067-9CEFE1111CE5}"/>
              </a:ext>
            </a:extLst>
          </p:cNvPr>
          <p:cNvCxnSpPr/>
          <p:nvPr userDrawn="1"/>
        </p:nvCxnSpPr>
        <p:spPr>
          <a:xfrm>
            <a:off x="9991725"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891B9BD1-F4B3-4D8D-831F-64BC29EC31AB}"/>
              </a:ext>
            </a:extLst>
          </p:cNvPr>
          <p:cNvSpPr>
            <a:spLocks noGrp="1"/>
          </p:cNvSpPr>
          <p:nvPr>
            <p:ph type="body" sz="quarter" idx="53"/>
          </p:nvPr>
        </p:nvSpPr>
        <p:spPr>
          <a:xfrm>
            <a:off x="7461044" y="1991923"/>
            <a:ext cx="4467225" cy="2736850"/>
          </a:xfrm>
          <a:prstGeom prst="rect">
            <a:avLst/>
          </a:prstGeom>
        </p:spPr>
        <p:txBody>
          <a:bodyPr/>
          <a:lstStyle>
            <a:lvl1pPr marL="180975" indent="-180975" algn="r">
              <a:defRPr sz="1600">
                <a:solidFill>
                  <a:schemeClr val="bg1"/>
                </a:solidFill>
                <a:latin typeface="Arial" panose="020B0604020202020204" pitchFamily="34" charset="0"/>
                <a:cs typeface="Arial" panose="020B0604020202020204" pitchFamily="34" charset="0"/>
              </a:defRPr>
            </a:lvl1pPr>
            <a:lvl2pPr marL="801688" indent="-192088" algn="r">
              <a:defRPr sz="1600">
                <a:solidFill>
                  <a:schemeClr val="bg1"/>
                </a:solidFill>
                <a:latin typeface="Arial" panose="020B0604020202020204" pitchFamily="34" charset="0"/>
                <a:cs typeface="Arial" panose="020B0604020202020204" pitchFamily="34" charset="0"/>
              </a:defRPr>
            </a:lvl2pPr>
            <a:lvl3pPr marL="1431925" indent="-212725" algn="r">
              <a:defRPr sz="1600">
                <a:solidFill>
                  <a:schemeClr val="bg1"/>
                </a:solidFill>
                <a:latin typeface="Arial" panose="020B0604020202020204" pitchFamily="34" charset="0"/>
                <a:cs typeface="Arial" panose="020B0604020202020204" pitchFamily="34" charset="0"/>
              </a:defRPr>
            </a:lvl3pPr>
            <a:lvl4pPr marL="2062163" indent="-233363" algn="r">
              <a:defRPr sz="1600">
                <a:solidFill>
                  <a:schemeClr val="bg1"/>
                </a:solidFill>
                <a:latin typeface="Arial" panose="020B0604020202020204" pitchFamily="34" charset="0"/>
                <a:cs typeface="Arial" panose="020B0604020202020204" pitchFamily="34" charset="0"/>
              </a:defRPr>
            </a:lvl4pPr>
            <a:lvl5pPr marL="2690813" indent="-252413" algn="r">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6843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50 Split - Pic Left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132286" y="0"/>
            <a:ext cx="6228286"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pic>
        <p:nvPicPr>
          <p:cNvPr id="59" name="Picture 58">
            <a:extLst>
              <a:ext uri="{FF2B5EF4-FFF2-40B4-BE49-F238E27FC236}">
                <a16:creationId xmlns:a16="http://schemas.microsoft.com/office/drawing/2014/main" id="{C74E5AAC-9CC0-4424-8541-0601F1FCAD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4542" y="6266870"/>
            <a:ext cx="2193727" cy="330115"/>
          </a:xfrm>
          <a:prstGeom prst="rect">
            <a:avLst/>
          </a:prstGeom>
        </p:spPr>
      </p:pic>
      <p:sp>
        <p:nvSpPr>
          <p:cNvPr id="6" name="Номер слайда 1">
            <a:extLst>
              <a:ext uri="{FF2B5EF4-FFF2-40B4-BE49-F238E27FC236}">
                <a16:creationId xmlns:a16="http://schemas.microsoft.com/office/drawing/2014/main" id="{0B590108-9351-4770-8D77-10713E4EB332}"/>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8" name="Picture 7">
            <a:extLst>
              <a:ext uri="{FF2B5EF4-FFF2-40B4-BE49-F238E27FC236}">
                <a16:creationId xmlns:a16="http://schemas.microsoft.com/office/drawing/2014/main" id="{97F7662E-7F16-4A46-B701-127A1EAAF0B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7" name="Text Placeholder 2">
            <a:extLst>
              <a:ext uri="{FF2B5EF4-FFF2-40B4-BE49-F238E27FC236}">
                <a16:creationId xmlns:a16="http://schemas.microsoft.com/office/drawing/2014/main" id="{29A88517-E540-4446-9C46-5F14BA9A939C}"/>
              </a:ext>
            </a:extLst>
          </p:cNvPr>
          <p:cNvSpPr>
            <a:spLocks noGrp="1"/>
          </p:cNvSpPr>
          <p:nvPr>
            <p:ph type="body" sz="quarter" idx="52"/>
          </p:nvPr>
        </p:nvSpPr>
        <p:spPr>
          <a:xfrm>
            <a:off x="7461044" y="1991923"/>
            <a:ext cx="4467225" cy="2736850"/>
          </a:xfrm>
          <a:prstGeom prst="rect">
            <a:avLst/>
          </a:prstGeom>
        </p:spPr>
        <p:txBody>
          <a:bodyPr/>
          <a:lstStyle>
            <a:lvl1pPr algn="r">
              <a:buClr>
                <a:schemeClr val="bg2"/>
              </a:buClr>
              <a:defRPr sz="1600">
                <a:solidFill>
                  <a:schemeClr val="tx2"/>
                </a:solidFill>
                <a:latin typeface="Arial" panose="020B0604020202020204" pitchFamily="34" charset="0"/>
                <a:cs typeface="Arial" panose="020B0604020202020204" pitchFamily="34" charset="0"/>
              </a:defRPr>
            </a:lvl1pPr>
            <a:lvl2pPr algn="r">
              <a:buClr>
                <a:schemeClr val="bg2"/>
              </a:buClr>
              <a:defRPr sz="1600">
                <a:solidFill>
                  <a:schemeClr val="tx2"/>
                </a:solidFill>
                <a:latin typeface="Arial" panose="020B0604020202020204" pitchFamily="34" charset="0"/>
                <a:cs typeface="Arial" panose="020B0604020202020204" pitchFamily="34" charset="0"/>
              </a:defRPr>
            </a:lvl2pPr>
            <a:lvl3pPr algn="r">
              <a:buClr>
                <a:schemeClr val="bg2"/>
              </a:buClr>
              <a:defRPr sz="1600">
                <a:solidFill>
                  <a:schemeClr val="tx2"/>
                </a:solidFill>
                <a:latin typeface="Arial" panose="020B0604020202020204" pitchFamily="34" charset="0"/>
                <a:cs typeface="Arial" panose="020B0604020202020204" pitchFamily="34" charset="0"/>
              </a:defRPr>
            </a:lvl3pPr>
            <a:lvl4pPr algn="r">
              <a:buClr>
                <a:schemeClr val="bg2"/>
              </a:buClr>
              <a:defRPr sz="1600">
                <a:solidFill>
                  <a:schemeClr val="tx2"/>
                </a:solidFill>
                <a:latin typeface="Arial" panose="020B0604020202020204" pitchFamily="34" charset="0"/>
                <a:cs typeface="Arial" panose="020B0604020202020204" pitchFamily="34" charset="0"/>
              </a:defRPr>
            </a:lvl4pPr>
            <a:lvl5pPr algn="r">
              <a:buClr>
                <a:schemeClr val="bg2"/>
              </a:buClr>
              <a:defRPr sz="16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Заголовок 1">
            <a:extLst>
              <a:ext uri="{FF2B5EF4-FFF2-40B4-BE49-F238E27FC236}">
                <a16:creationId xmlns:a16="http://schemas.microsoft.com/office/drawing/2014/main" id="{EB844481-4C1F-42A0-8E72-14771F4698A9}"/>
              </a:ext>
            </a:extLst>
          </p:cNvPr>
          <p:cNvSpPr>
            <a:spLocks noGrp="1"/>
          </p:cNvSpPr>
          <p:nvPr>
            <p:ph type="title" hasCustomPrompt="1"/>
          </p:nvPr>
        </p:nvSpPr>
        <p:spPr>
          <a:xfrm>
            <a:off x="7281280" y="867008"/>
            <a:ext cx="4646989" cy="636534"/>
          </a:xfrm>
          <a:prstGeom prst="rect">
            <a:avLst/>
          </a:prstGeom>
        </p:spPr>
        <p:txBody>
          <a:bodyPr lIns="0" tIns="0" rIns="0" bIns="0">
            <a:noAutofit/>
          </a:bodyPr>
          <a:lstStyle>
            <a:lvl1pPr marL="0" marR="0" indent="0" algn="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0" name="Straight Connector 9">
            <a:extLst>
              <a:ext uri="{FF2B5EF4-FFF2-40B4-BE49-F238E27FC236}">
                <a16:creationId xmlns:a16="http://schemas.microsoft.com/office/drawing/2014/main" id="{697CE082-911A-4335-B73A-DE9A21CD9ACD}"/>
              </a:ext>
            </a:extLst>
          </p:cNvPr>
          <p:cNvCxnSpPr/>
          <p:nvPr userDrawn="1"/>
        </p:nvCxnSpPr>
        <p:spPr>
          <a:xfrm>
            <a:off x="9991725"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90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 Split - Pic Left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3179866" y="0"/>
            <a:ext cx="9012135"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6" name="Номер слайда 1">
            <a:extLst>
              <a:ext uri="{FF2B5EF4-FFF2-40B4-BE49-F238E27FC236}">
                <a16:creationId xmlns:a16="http://schemas.microsoft.com/office/drawing/2014/main" id="{68388FA1-CBC5-49AE-AAB0-E4DC382C5C9E}"/>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3E2DE599-E55F-4F55-BDBC-96584F1586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7" name="Заголовок 1">
            <a:extLst>
              <a:ext uri="{FF2B5EF4-FFF2-40B4-BE49-F238E27FC236}">
                <a16:creationId xmlns:a16="http://schemas.microsoft.com/office/drawing/2014/main" id="{A3C684DB-FF3E-453B-8128-28AB7A7CA57D}"/>
              </a:ext>
            </a:extLst>
          </p:cNvPr>
          <p:cNvSpPr>
            <a:spLocks noGrp="1"/>
          </p:cNvSpPr>
          <p:nvPr>
            <p:ph type="title" hasCustomPrompt="1"/>
          </p:nvPr>
        </p:nvSpPr>
        <p:spPr>
          <a:xfrm>
            <a:off x="273701" y="357950"/>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a:t>
            </a:r>
            <a:br>
              <a:rPr lang="en-US" dirty="0"/>
            </a:br>
            <a:r>
              <a:rPr lang="en-US" dirty="0"/>
              <a:t>your slide</a:t>
            </a:r>
            <a:endParaRPr lang="ru-RU" dirty="0"/>
          </a:p>
        </p:txBody>
      </p:sp>
      <p:cxnSp>
        <p:nvCxnSpPr>
          <p:cNvPr id="8" name="Straight Connector 7">
            <a:extLst>
              <a:ext uri="{FF2B5EF4-FFF2-40B4-BE49-F238E27FC236}">
                <a16:creationId xmlns:a16="http://schemas.microsoft.com/office/drawing/2014/main" id="{33D45E11-4B97-4E24-9891-8ABB2F639979}"/>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79442BA-507C-4101-8ECD-75FF0ECDA2E8}"/>
              </a:ext>
            </a:extLst>
          </p:cNvPr>
          <p:cNvSpPr>
            <a:spLocks noGrp="1"/>
          </p:cNvSpPr>
          <p:nvPr>
            <p:ph type="body" sz="quarter" idx="52"/>
          </p:nvPr>
        </p:nvSpPr>
        <p:spPr>
          <a:xfrm>
            <a:off x="272991" y="1991923"/>
            <a:ext cx="2590979" cy="2736850"/>
          </a:xfrm>
          <a:prstGeom prst="rect">
            <a:avLst/>
          </a:prstGeom>
        </p:spPr>
        <p:txBody>
          <a:bodyPr/>
          <a:lstStyle>
            <a:lvl1pPr marL="180975" indent="-180975">
              <a:buClr>
                <a:schemeClr val="bg1"/>
              </a:buClr>
              <a:tabLst>
                <a:tab pos="180975" algn="l"/>
              </a:tabLst>
              <a:defRPr sz="1600">
                <a:solidFill>
                  <a:schemeClr val="bg1"/>
                </a:solidFill>
                <a:latin typeface="Arial" panose="020B0604020202020204" pitchFamily="34" charset="0"/>
                <a:cs typeface="Arial" panose="020B0604020202020204" pitchFamily="34" charset="0"/>
              </a:defRPr>
            </a:lvl1pPr>
            <a:lvl2pPr marL="449263" indent="-268288">
              <a:buClr>
                <a:schemeClr val="bg1"/>
              </a:buClr>
              <a:tabLst>
                <a:tab pos="449263" algn="l"/>
              </a:tabLst>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384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 Split - Pic Left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3179866" y="0"/>
            <a:ext cx="9012135"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7" name="Номер слайда 1">
            <a:extLst>
              <a:ext uri="{FF2B5EF4-FFF2-40B4-BE49-F238E27FC236}">
                <a16:creationId xmlns:a16="http://schemas.microsoft.com/office/drawing/2014/main" id="{B548D275-622B-46CB-9A17-1B766F3EE389}"/>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38F68ECA-C4AA-4022-9430-40333CE0D0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6" name="Заголовок 1">
            <a:extLst>
              <a:ext uri="{FF2B5EF4-FFF2-40B4-BE49-F238E27FC236}">
                <a16:creationId xmlns:a16="http://schemas.microsoft.com/office/drawing/2014/main" id="{38185AEA-BF14-4FEE-B589-792A1D075B57}"/>
              </a:ext>
            </a:extLst>
          </p:cNvPr>
          <p:cNvSpPr>
            <a:spLocks noGrp="1"/>
          </p:cNvSpPr>
          <p:nvPr>
            <p:ph type="title" hasCustomPrompt="1"/>
          </p:nvPr>
        </p:nvSpPr>
        <p:spPr>
          <a:xfrm>
            <a:off x="273701" y="357950"/>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rgbClr val="5D3C68"/>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a:t>
            </a:r>
            <a:br>
              <a:rPr lang="en-US" dirty="0"/>
            </a:br>
            <a:r>
              <a:rPr lang="en-US" dirty="0"/>
              <a:t>your slide</a:t>
            </a:r>
            <a:endParaRPr lang="ru-RU" dirty="0"/>
          </a:p>
        </p:txBody>
      </p:sp>
      <p:cxnSp>
        <p:nvCxnSpPr>
          <p:cNvPr id="8" name="Straight Connector 7">
            <a:extLst>
              <a:ext uri="{FF2B5EF4-FFF2-40B4-BE49-F238E27FC236}">
                <a16:creationId xmlns:a16="http://schemas.microsoft.com/office/drawing/2014/main" id="{E88B72BE-9AAB-4A48-898B-DD8222566D90}"/>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2D5ED60B-1A0A-4C6C-AFD6-BCC91DF85C9D}"/>
              </a:ext>
            </a:extLst>
          </p:cNvPr>
          <p:cNvSpPr>
            <a:spLocks noGrp="1"/>
          </p:cNvSpPr>
          <p:nvPr>
            <p:ph type="body" sz="quarter" idx="52"/>
          </p:nvPr>
        </p:nvSpPr>
        <p:spPr>
          <a:xfrm>
            <a:off x="272991" y="1991923"/>
            <a:ext cx="2590979" cy="2736850"/>
          </a:xfrm>
          <a:prstGeom prst="rect">
            <a:avLst/>
          </a:prstGeom>
        </p:spPr>
        <p:txBody>
          <a:bodyPr/>
          <a:lstStyle>
            <a:lvl1pPr marL="180975" indent="-180975">
              <a:buClr>
                <a:schemeClr val="bg2"/>
              </a:buClr>
              <a:tabLst>
                <a:tab pos="180975" algn="l"/>
              </a:tabLst>
              <a:defRPr sz="1600">
                <a:solidFill>
                  <a:srgbClr val="5D3C68"/>
                </a:solidFill>
                <a:latin typeface="Arial" panose="020B0604020202020204" pitchFamily="34" charset="0"/>
                <a:cs typeface="Arial" panose="020B0604020202020204" pitchFamily="34" charset="0"/>
              </a:defRPr>
            </a:lvl1pPr>
            <a:lvl2pPr marL="449263" indent="-268288">
              <a:buClr>
                <a:schemeClr val="bg2"/>
              </a:buClr>
              <a:tabLst>
                <a:tab pos="449263" algn="l"/>
              </a:tabLst>
              <a:defRPr sz="1600">
                <a:solidFill>
                  <a:srgbClr val="5D3C68"/>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063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Split - horiz - pic top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0"/>
            <a:ext cx="12192000" cy="3536999"/>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6" name="Номер слайда 1">
            <a:extLst>
              <a:ext uri="{FF2B5EF4-FFF2-40B4-BE49-F238E27FC236}">
                <a16:creationId xmlns:a16="http://schemas.microsoft.com/office/drawing/2014/main" id="{976A94E0-432C-4D19-9863-E0716E1004F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I</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10777546-8BA2-42FB-BD1E-C3748B6DFB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Tree>
    <p:extLst>
      <p:ext uri="{BB962C8B-B14F-4D97-AF65-F5344CB8AC3E}">
        <p14:creationId xmlns:p14="http://schemas.microsoft.com/office/powerpoint/2010/main" val="3438254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Split - horiz - pic top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0"/>
            <a:ext cx="12192000" cy="3536999"/>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7" name="Номер слайда 1">
            <a:extLst>
              <a:ext uri="{FF2B5EF4-FFF2-40B4-BE49-F238E27FC236}">
                <a16:creationId xmlns:a16="http://schemas.microsoft.com/office/drawing/2014/main" id="{A8F81E62-2DBA-45EA-A593-30E5345395D1}"/>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F3606C98-3ACD-4D66-91CE-0C32ABE777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102066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no pic x1 image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441014"/>
            <a:ext cx="12192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6" name="Номер слайда 1">
            <a:extLst>
              <a:ext uri="{FF2B5EF4-FFF2-40B4-BE49-F238E27FC236}">
                <a16:creationId xmlns:a16="http://schemas.microsoft.com/office/drawing/2014/main" id="{DF511D6E-B0AE-4755-B47F-D414FB8AD85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E5A6D07C-69E8-4716-BF31-0D85610C96B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Tree>
    <p:extLst>
      <p:ext uri="{BB962C8B-B14F-4D97-AF65-F5344CB8AC3E}">
        <p14:creationId xmlns:p14="http://schemas.microsoft.com/office/powerpoint/2010/main" val="285584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3A080-7BF9-43F3-B30F-4C335E29CC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122"/>
            <a:ext cx="12192000" cy="6855756"/>
          </a:xfrm>
          <a:prstGeom prst="rect">
            <a:avLst/>
          </a:prstGeom>
        </p:spPr>
      </p:pic>
      <p:sp>
        <p:nvSpPr>
          <p:cNvPr id="13" name="Номер слайда 1">
            <a:extLst>
              <a:ext uri="{FF2B5EF4-FFF2-40B4-BE49-F238E27FC236}">
                <a16:creationId xmlns:a16="http://schemas.microsoft.com/office/drawing/2014/main" id="{48EA0C2B-BFCA-4109-9507-0AAA63B0BDEF}"/>
              </a:ext>
            </a:extLst>
          </p:cNvPr>
          <p:cNvSpPr txBox="1">
            <a:spLocks/>
          </p:cNvSpPr>
          <p:nvPr userDrawn="1"/>
        </p:nvSpPr>
        <p:spPr>
          <a:xfrm>
            <a:off x="227730" y="6267860"/>
            <a:ext cx="4288286"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10" name="Picture 9">
            <a:extLst>
              <a:ext uri="{FF2B5EF4-FFF2-40B4-BE49-F238E27FC236}">
                <a16:creationId xmlns:a16="http://schemas.microsoft.com/office/drawing/2014/main" id="{8193FEFF-8749-42CB-A71B-ED0278C6C23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0" y="6236985"/>
            <a:ext cx="2392199" cy="360000"/>
          </a:xfrm>
          <a:prstGeom prst="rect">
            <a:avLst/>
          </a:prstGeom>
        </p:spPr>
      </p:pic>
      <p:sp>
        <p:nvSpPr>
          <p:cNvPr id="14" name="Прямоугольник 1">
            <a:extLst>
              <a:ext uri="{FF2B5EF4-FFF2-40B4-BE49-F238E27FC236}">
                <a16:creationId xmlns:a16="http://schemas.microsoft.com/office/drawing/2014/main" id="{5F20397C-22AA-4624-9337-BFAD52ABD752}"/>
              </a:ext>
            </a:extLst>
          </p:cNvPr>
          <p:cNvSpPr/>
          <p:nvPr userDrawn="1"/>
        </p:nvSpPr>
        <p:spPr>
          <a:xfrm>
            <a:off x="1139457" y="3753596"/>
            <a:ext cx="1361580" cy="184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a:ln>
                <a:noFill/>
              </a:ln>
              <a:solidFill>
                <a:schemeClr val="bg1"/>
              </a:solidFill>
              <a:effectLst/>
              <a:uLnTx/>
              <a:uFillTx/>
              <a:latin typeface="Calibri"/>
              <a:ea typeface="+mn-ea"/>
              <a:cs typeface="+mn-cs"/>
            </a:endParaRPr>
          </a:p>
        </p:txBody>
      </p:sp>
      <p:sp>
        <p:nvSpPr>
          <p:cNvPr id="15" name="Заголовок 1">
            <a:extLst>
              <a:ext uri="{FF2B5EF4-FFF2-40B4-BE49-F238E27FC236}">
                <a16:creationId xmlns:a16="http://schemas.microsoft.com/office/drawing/2014/main" id="{1853E8B9-3BEF-453B-889A-4FE219CEE84F}"/>
              </a:ext>
            </a:extLst>
          </p:cNvPr>
          <p:cNvSpPr>
            <a:spLocks noGrp="1"/>
          </p:cNvSpPr>
          <p:nvPr>
            <p:ph type="title" hasCustomPrompt="1"/>
          </p:nvPr>
        </p:nvSpPr>
        <p:spPr>
          <a:xfrm>
            <a:off x="1139457" y="2569076"/>
            <a:ext cx="6884002" cy="672277"/>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sz="3299" b="1" i="0" baseline="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sp>
        <p:nvSpPr>
          <p:cNvPr id="17" name="Text Placeholder 7">
            <a:extLst>
              <a:ext uri="{FF2B5EF4-FFF2-40B4-BE49-F238E27FC236}">
                <a16:creationId xmlns:a16="http://schemas.microsoft.com/office/drawing/2014/main" id="{BD5EBB89-F098-43D3-948C-D780B5919CEA}"/>
              </a:ext>
            </a:extLst>
          </p:cNvPr>
          <p:cNvSpPr>
            <a:spLocks noGrp="1"/>
          </p:cNvSpPr>
          <p:nvPr>
            <p:ph type="body" sz="quarter" idx="11" hasCustomPrompt="1"/>
          </p:nvPr>
        </p:nvSpPr>
        <p:spPr>
          <a:xfrm>
            <a:off x="1139457" y="3212190"/>
            <a:ext cx="7674641" cy="393997"/>
          </a:xfrm>
          <a:prstGeom prst="rect">
            <a:avLst/>
          </a:prstGeom>
        </p:spPr>
        <p:txBody>
          <a:bodyPr/>
          <a:lstStyle>
            <a:lvl1pPr marL="0" indent="0" algn="l">
              <a:buNone/>
              <a:defRPr sz="2200">
                <a:solidFill>
                  <a:schemeClr val="bg1"/>
                </a:solidFill>
                <a:latin typeface="Arial" panose="020B0604020202020204" pitchFamily="34" charset="0"/>
                <a:cs typeface="Arial" panose="020B0604020202020204" pitchFamily="34" charset="0"/>
              </a:defRPr>
            </a:lvl1pPr>
          </a:lstStyle>
          <a:p>
            <a:r>
              <a:rPr lang="en-GB" dirty="0"/>
              <a:t>sub heading for your slide deck</a:t>
            </a:r>
          </a:p>
        </p:txBody>
      </p:sp>
      <p:sp>
        <p:nvSpPr>
          <p:cNvPr id="18" name="Text Placeholder 7">
            <a:extLst>
              <a:ext uri="{FF2B5EF4-FFF2-40B4-BE49-F238E27FC236}">
                <a16:creationId xmlns:a16="http://schemas.microsoft.com/office/drawing/2014/main" id="{25F7D528-91E8-4300-BDE2-4872265FBC67}"/>
              </a:ext>
            </a:extLst>
          </p:cNvPr>
          <p:cNvSpPr>
            <a:spLocks noGrp="1"/>
          </p:cNvSpPr>
          <p:nvPr>
            <p:ph type="body" sz="quarter" idx="12" hasCustomPrompt="1"/>
          </p:nvPr>
        </p:nvSpPr>
        <p:spPr>
          <a:xfrm>
            <a:off x="1139457" y="3919480"/>
            <a:ext cx="7674641" cy="393997"/>
          </a:xfrm>
          <a:prstGeom prst="rect">
            <a:avLst/>
          </a:prstGeom>
        </p:spPr>
        <p:txBody>
          <a:bodyPr/>
          <a:lstStyle>
            <a:lvl1pPr marL="0" marR="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bg1"/>
                </a:solidFill>
                <a:latin typeface="Arial" panose="020B0604020202020204" pitchFamily="34" charset="0"/>
                <a:cs typeface="Arial" panose="020B0604020202020204" pitchFamily="34" charset="0"/>
              </a:defRPr>
            </a:lvl1pPr>
          </a:lstStyle>
          <a:p>
            <a:pPr marL="0" marR="0" lvl="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a:t>Date </a:t>
            </a:r>
            <a:fld id="{6B4D56D1-2202-4A9B-A72D-ADB44F7B98A2}" type="datetime1">
              <a:rPr lang="en-GB" smtClean="0"/>
              <a:pPr marL="0" marR="0" lvl="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a:pPr>
              <a:t>14/12/2021</a:t>
            </a:fld>
            <a:endParaRPr lang="en-GB" dirty="0"/>
          </a:p>
          <a:p>
            <a:endParaRPr lang="en-GB" dirty="0"/>
          </a:p>
        </p:txBody>
      </p:sp>
    </p:spTree>
    <p:extLst>
      <p:ext uri="{BB962C8B-B14F-4D97-AF65-F5344CB8AC3E}">
        <p14:creationId xmlns:p14="http://schemas.microsoft.com/office/powerpoint/2010/main" val="3694892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ano pic x1 image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441014"/>
            <a:ext cx="12192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8" name="Номер слайда 1">
            <a:extLst>
              <a:ext uri="{FF2B5EF4-FFF2-40B4-BE49-F238E27FC236}">
                <a16:creationId xmlns:a16="http://schemas.microsoft.com/office/drawing/2014/main" id="{F15B1120-461B-4D0B-B892-B9D040B84805}"/>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6858168B-C86D-4B05-B6C3-C1ED9E844B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3539525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2 images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441014"/>
            <a:ext cx="6096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6" name="Номер слайда 1">
            <a:extLst>
              <a:ext uri="{FF2B5EF4-FFF2-40B4-BE49-F238E27FC236}">
                <a16:creationId xmlns:a16="http://schemas.microsoft.com/office/drawing/2014/main" id="{DF511D6E-B0AE-4755-B47F-D414FB8AD85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I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sp>
        <p:nvSpPr>
          <p:cNvPr id="8" name="Рисунок 21">
            <a:extLst>
              <a:ext uri="{FF2B5EF4-FFF2-40B4-BE49-F238E27FC236}">
                <a16:creationId xmlns:a16="http://schemas.microsoft.com/office/drawing/2014/main" id="{8382CFE3-BE52-43A9-98C2-E9D2E0FE18B5}"/>
              </a:ext>
            </a:extLst>
          </p:cNvPr>
          <p:cNvSpPr>
            <a:spLocks noGrp="1"/>
          </p:cNvSpPr>
          <p:nvPr>
            <p:ph type="pic" sz="quarter" idx="47"/>
          </p:nvPr>
        </p:nvSpPr>
        <p:spPr>
          <a:xfrm>
            <a:off x="6091379" y="441014"/>
            <a:ext cx="6096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pic>
        <p:nvPicPr>
          <p:cNvPr id="9" name="Picture 8">
            <a:extLst>
              <a:ext uri="{FF2B5EF4-FFF2-40B4-BE49-F238E27FC236}">
                <a16:creationId xmlns:a16="http://schemas.microsoft.com/office/drawing/2014/main" id="{F15CAF1C-B256-4A67-9AA3-EA2D107FF0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Tree>
    <p:extLst>
      <p:ext uri="{BB962C8B-B14F-4D97-AF65-F5344CB8AC3E}">
        <p14:creationId xmlns:p14="http://schemas.microsoft.com/office/powerpoint/2010/main" val="982694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images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441014"/>
            <a:ext cx="6096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8" name="Рисунок 21">
            <a:extLst>
              <a:ext uri="{FF2B5EF4-FFF2-40B4-BE49-F238E27FC236}">
                <a16:creationId xmlns:a16="http://schemas.microsoft.com/office/drawing/2014/main" id="{8382CFE3-BE52-43A9-98C2-E9D2E0FE18B5}"/>
              </a:ext>
            </a:extLst>
          </p:cNvPr>
          <p:cNvSpPr>
            <a:spLocks noGrp="1"/>
          </p:cNvSpPr>
          <p:nvPr>
            <p:ph type="pic" sz="quarter" idx="47"/>
          </p:nvPr>
        </p:nvSpPr>
        <p:spPr>
          <a:xfrm>
            <a:off x="6091379" y="441014"/>
            <a:ext cx="6096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9" name="Номер слайда 1">
            <a:extLst>
              <a:ext uri="{FF2B5EF4-FFF2-40B4-BE49-F238E27FC236}">
                <a16:creationId xmlns:a16="http://schemas.microsoft.com/office/drawing/2014/main" id="{E253CF88-BE99-4E97-8BA8-986DE45CC72F}"/>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6" name="Picture 5">
            <a:extLst>
              <a:ext uri="{FF2B5EF4-FFF2-40B4-BE49-F238E27FC236}">
                <a16:creationId xmlns:a16="http://schemas.microsoft.com/office/drawing/2014/main" id="{052AB243-4A89-4C0A-9640-21E708F404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3685289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3 images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1" y="441014"/>
            <a:ext cx="415191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6" name="Номер слайда 1">
            <a:extLst>
              <a:ext uri="{FF2B5EF4-FFF2-40B4-BE49-F238E27FC236}">
                <a16:creationId xmlns:a16="http://schemas.microsoft.com/office/drawing/2014/main" id="{DF511D6E-B0AE-4755-B47F-D414FB8AD85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sp>
        <p:nvSpPr>
          <p:cNvPr id="8" name="Рисунок 21">
            <a:extLst>
              <a:ext uri="{FF2B5EF4-FFF2-40B4-BE49-F238E27FC236}">
                <a16:creationId xmlns:a16="http://schemas.microsoft.com/office/drawing/2014/main" id="{8382CFE3-BE52-43A9-98C2-E9D2E0FE18B5}"/>
              </a:ext>
            </a:extLst>
          </p:cNvPr>
          <p:cNvSpPr>
            <a:spLocks noGrp="1"/>
          </p:cNvSpPr>
          <p:nvPr>
            <p:ph type="pic" sz="quarter" idx="47"/>
          </p:nvPr>
        </p:nvSpPr>
        <p:spPr>
          <a:xfrm>
            <a:off x="4162190" y="441014"/>
            <a:ext cx="3883559"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9" name="Рисунок 21">
            <a:extLst>
              <a:ext uri="{FF2B5EF4-FFF2-40B4-BE49-F238E27FC236}">
                <a16:creationId xmlns:a16="http://schemas.microsoft.com/office/drawing/2014/main" id="{AF54A7E5-DAA7-4AA7-ADCE-286EBDBFA2E9}"/>
              </a:ext>
            </a:extLst>
          </p:cNvPr>
          <p:cNvSpPr>
            <a:spLocks noGrp="1"/>
          </p:cNvSpPr>
          <p:nvPr>
            <p:ph type="pic" sz="quarter" idx="48"/>
          </p:nvPr>
        </p:nvSpPr>
        <p:spPr>
          <a:xfrm>
            <a:off x="8056027" y="441014"/>
            <a:ext cx="4135973"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pic>
        <p:nvPicPr>
          <p:cNvPr id="10" name="Picture 9">
            <a:extLst>
              <a:ext uri="{FF2B5EF4-FFF2-40B4-BE49-F238E27FC236}">
                <a16:creationId xmlns:a16="http://schemas.microsoft.com/office/drawing/2014/main" id="{A778302A-49EA-4E42-8715-5EAD3432E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Tree>
    <p:extLst>
      <p:ext uri="{BB962C8B-B14F-4D97-AF65-F5344CB8AC3E}">
        <p14:creationId xmlns:p14="http://schemas.microsoft.com/office/powerpoint/2010/main" val="1392779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images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1" y="441014"/>
            <a:ext cx="415191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8" name="Рисунок 21">
            <a:extLst>
              <a:ext uri="{FF2B5EF4-FFF2-40B4-BE49-F238E27FC236}">
                <a16:creationId xmlns:a16="http://schemas.microsoft.com/office/drawing/2014/main" id="{8382CFE3-BE52-43A9-98C2-E9D2E0FE18B5}"/>
              </a:ext>
            </a:extLst>
          </p:cNvPr>
          <p:cNvSpPr>
            <a:spLocks noGrp="1"/>
          </p:cNvSpPr>
          <p:nvPr>
            <p:ph type="pic" sz="quarter" idx="47"/>
          </p:nvPr>
        </p:nvSpPr>
        <p:spPr>
          <a:xfrm>
            <a:off x="4162190" y="441014"/>
            <a:ext cx="3883559"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9" name="Рисунок 21">
            <a:extLst>
              <a:ext uri="{FF2B5EF4-FFF2-40B4-BE49-F238E27FC236}">
                <a16:creationId xmlns:a16="http://schemas.microsoft.com/office/drawing/2014/main" id="{AF54A7E5-DAA7-4AA7-ADCE-286EBDBFA2E9}"/>
              </a:ext>
            </a:extLst>
          </p:cNvPr>
          <p:cNvSpPr>
            <a:spLocks noGrp="1"/>
          </p:cNvSpPr>
          <p:nvPr>
            <p:ph type="pic" sz="quarter" idx="48"/>
          </p:nvPr>
        </p:nvSpPr>
        <p:spPr>
          <a:xfrm>
            <a:off x="8056027" y="441014"/>
            <a:ext cx="4135973"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0" name="Номер слайда 1">
            <a:extLst>
              <a:ext uri="{FF2B5EF4-FFF2-40B4-BE49-F238E27FC236}">
                <a16:creationId xmlns:a16="http://schemas.microsoft.com/office/drawing/2014/main" id="{0B7BE8F6-5ECB-4A32-BC85-67FAE834A0D1}"/>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7" name="Picture 6">
            <a:extLst>
              <a:ext uri="{FF2B5EF4-FFF2-40B4-BE49-F238E27FC236}">
                <a16:creationId xmlns:a16="http://schemas.microsoft.com/office/drawing/2014/main" id="{B77FC6C2-B33D-48A7-B23F-6B34787423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2746635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purple bg">
    <p:bg>
      <p:bgPr>
        <a:solidFill>
          <a:schemeClr val="tx2"/>
        </a:solidFill>
        <a:effectLst/>
      </p:bgPr>
    </p:bg>
    <p:spTree>
      <p:nvGrpSpPr>
        <p:cNvPr id="1" name=""/>
        <p:cNvGrpSpPr/>
        <p:nvPr/>
      </p:nvGrpSpPr>
      <p:grpSpPr>
        <a:xfrm>
          <a:off x="0" y="0"/>
          <a:ext cx="0" cy="0"/>
          <a:chOff x="0" y="0"/>
          <a:chExt cx="0" cy="0"/>
        </a:xfrm>
      </p:grpSpPr>
      <p:sp>
        <p:nvSpPr>
          <p:cNvPr id="6" name="Номер слайда 1">
            <a:extLst>
              <a:ext uri="{FF2B5EF4-FFF2-40B4-BE49-F238E27FC236}">
                <a16:creationId xmlns:a16="http://schemas.microsoft.com/office/drawing/2014/main" id="{976A94E0-432C-4D19-9863-E0716E1004F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sp>
        <p:nvSpPr>
          <p:cNvPr id="7" name="Заголовок 1">
            <a:extLst>
              <a:ext uri="{FF2B5EF4-FFF2-40B4-BE49-F238E27FC236}">
                <a16:creationId xmlns:a16="http://schemas.microsoft.com/office/drawing/2014/main" id="{C69DCEA5-C6E3-4806-A6C8-7A0418BEB226}"/>
              </a:ext>
            </a:extLst>
          </p:cNvPr>
          <p:cNvSpPr>
            <a:spLocks noGrp="1"/>
          </p:cNvSpPr>
          <p:nvPr>
            <p:ph type="title" hasCustomPrompt="1"/>
          </p:nvPr>
        </p:nvSpPr>
        <p:spPr>
          <a:xfrm>
            <a:off x="252531" y="867367"/>
            <a:ext cx="11675737" cy="636534"/>
          </a:xfrm>
          <a:prstGeom prst="rect">
            <a:avLst/>
          </a:prstGeom>
        </p:spPr>
        <p:txBody>
          <a:bodyPr lIns="0" tIns="0" rIns="0" bIns="0">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pic>
        <p:nvPicPr>
          <p:cNvPr id="5" name="Picture 4">
            <a:extLst>
              <a:ext uri="{FF2B5EF4-FFF2-40B4-BE49-F238E27FC236}">
                <a16:creationId xmlns:a16="http://schemas.microsoft.com/office/drawing/2014/main" id="{1A76B37F-AFE1-4C28-B8BE-4F8E15B969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Tree>
    <p:extLst>
      <p:ext uri="{BB962C8B-B14F-4D97-AF65-F5344CB8AC3E}">
        <p14:creationId xmlns:p14="http://schemas.microsoft.com/office/powerpoint/2010/main" val="2902000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 white bg">
    <p:bg>
      <p:bgPr>
        <a:solidFill>
          <a:schemeClr val="bg1"/>
        </a:solidFill>
        <a:effectLst/>
      </p:bgPr>
    </p:bg>
    <p:spTree>
      <p:nvGrpSpPr>
        <p:cNvPr id="1" name=""/>
        <p:cNvGrpSpPr/>
        <p:nvPr/>
      </p:nvGrpSpPr>
      <p:grpSpPr>
        <a:xfrm>
          <a:off x="0" y="0"/>
          <a:ext cx="0" cy="0"/>
          <a:chOff x="0" y="0"/>
          <a:chExt cx="0" cy="0"/>
        </a:xfrm>
      </p:grpSpPr>
      <p:sp>
        <p:nvSpPr>
          <p:cNvPr id="6" name="Номер слайда 1">
            <a:extLst>
              <a:ext uri="{FF2B5EF4-FFF2-40B4-BE49-F238E27FC236}">
                <a16:creationId xmlns:a16="http://schemas.microsoft.com/office/drawing/2014/main" id="{976A94E0-432C-4D19-9863-E0716E1004F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I    Business area</a:t>
            </a:r>
            <a:endParaRPr lang="uk-UA" sz="1100" dirty="0">
              <a:solidFill>
                <a:schemeClr val="bg1"/>
              </a:solidFill>
              <a:latin typeface="Arial" panose="020B0604020202020204" pitchFamily="34" charset="0"/>
              <a:ea typeface="Roboto" charset="0"/>
              <a:cs typeface="Arial" panose="020B0604020202020204" pitchFamily="34" charset="0"/>
            </a:endParaRPr>
          </a:p>
        </p:txBody>
      </p:sp>
      <p:pic>
        <p:nvPicPr>
          <p:cNvPr id="8" name="Picture 7">
            <a:extLst>
              <a:ext uri="{FF2B5EF4-FFF2-40B4-BE49-F238E27FC236}">
                <a16:creationId xmlns:a16="http://schemas.microsoft.com/office/drawing/2014/main" id="{1B03D236-A004-4262-99EF-CD70D9090C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4542" y="6266870"/>
            <a:ext cx="2193727" cy="330115"/>
          </a:xfrm>
          <a:prstGeom prst="rect">
            <a:avLst/>
          </a:prstGeom>
        </p:spPr>
      </p:pic>
      <p:sp>
        <p:nvSpPr>
          <p:cNvPr id="9" name="Номер слайда 1">
            <a:extLst>
              <a:ext uri="{FF2B5EF4-FFF2-40B4-BE49-F238E27FC236}">
                <a16:creationId xmlns:a16="http://schemas.microsoft.com/office/drawing/2014/main" id="{3D48CDA6-1703-46DD-B7CA-C8976B3CE129}"/>
              </a:ext>
            </a:extLst>
          </p:cNvPr>
          <p:cNvSpPr txBox="1">
            <a:spLocks/>
          </p:cNvSpPr>
          <p:nvPr userDrawn="1"/>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11" name="Picture 10">
            <a:extLst>
              <a:ext uri="{FF2B5EF4-FFF2-40B4-BE49-F238E27FC236}">
                <a16:creationId xmlns:a16="http://schemas.microsoft.com/office/drawing/2014/main" id="{4F48BCAC-6063-4760-A46A-E1C364EDCC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7" name="Заголовок 1">
            <a:extLst>
              <a:ext uri="{FF2B5EF4-FFF2-40B4-BE49-F238E27FC236}">
                <a16:creationId xmlns:a16="http://schemas.microsoft.com/office/drawing/2014/main" id="{F49047E2-4D7F-45C1-92B5-DABC64A4D0CB}"/>
              </a:ext>
            </a:extLst>
          </p:cNvPr>
          <p:cNvSpPr>
            <a:spLocks noGrp="1"/>
          </p:cNvSpPr>
          <p:nvPr>
            <p:ph type="title" hasCustomPrompt="1"/>
          </p:nvPr>
        </p:nvSpPr>
        <p:spPr>
          <a:xfrm>
            <a:off x="252531" y="867367"/>
            <a:ext cx="11675737" cy="636534"/>
          </a:xfrm>
          <a:prstGeom prst="rect">
            <a:avLst/>
          </a:prstGeom>
        </p:spPr>
        <p:txBody>
          <a:bodyPr lIns="0" tIns="0" rIns="0" bIns="0">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Tree>
    <p:extLst>
      <p:ext uri="{BB962C8B-B14F-4D97-AF65-F5344CB8AC3E}">
        <p14:creationId xmlns:p14="http://schemas.microsoft.com/office/powerpoint/2010/main" val="4184284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grey bg">
    <p:bg>
      <p:bgPr>
        <a:solidFill>
          <a:srgbClr val="F3F4F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BC2DF2-2DD7-4AE0-B066-3F137DF8FF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5" name="Номер слайда 1">
            <a:extLst>
              <a:ext uri="{FF2B5EF4-FFF2-40B4-BE49-F238E27FC236}">
                <a16:creationId xmlns:a16="http://schemas.microsoft.com/office/drawing/2014/main" id="{68A1598B-F1A2-41C8-A282-EF1786CC2750}"/>
              </a:ext>
            </a:extLst>
          </p:cNvPr>
          <p:cNvSpPr txBox="1">
            <a:spLocks/>
          </p:cNvSpPr>
          <p:nvPr userDrawn="1"/>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3938529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White bg - no image">
    <p:bg>
      <p:bgPr>
        <a:solidFill>
          <a:schemeClr val="bg1"/>
        </a:solidFill>
        <a:effectLst/>
      </p:bgPr>
    </p:bg>
    <p:spTree>
      <p:nvGrpSpPr>
        <p:cNvPr id="1" name=""/>
        <p:cNvGrpSpPr/>
        <p:nvPr/>
      </p:nvGrpSpPr>
      <p:grpSpPr>
        <a:xfrm>
          <a:off x="0" y="0"/>
          <a:ext cx="0" cy="0"/>
          <a:chOff x="0" y="0"/>
          <a:chExt cx="0" cy="0"/>
        </a:xfrm>
      </p:grpSpPr>
      <p:sp>
        <p:nvSpPr>
          <p:cNvPr id="6" name="Номер слайда 1">
            <a:extLst>
              <a:ext uri="{FF2B5EF4-FFF2-40B4-BE49-F238E27FC236}">
                <a16:creationId xmlns:a16="http://schemas.microsoft.com/office/drawing/2014/main" id="{976A94E0-432C-4D19-9863-E0716E1004F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I    Business area</a:t>
            </a:r>
            <a:endParaRPr lang="uk-UA" sz="1100" dirty="0">
              <a:solidFill>
                <a:schemeClr val="bg1"/>
              </a:solidFill>
              <a:latin typeface="Arial" panose="020B0604020202020204" pitchFamily="34" charset="0"/>
              <a:ea typeface="Roboto" charset="0"/>
              <a:cs typeface="Arial" panose="020B0604020202020204" pitchFamily="34" charset="0"/>
            </a:endParaRPr>
          </a:p>
        </p:txBody>
      </p:sp>
      <p:pic>
        <p:nvPicPr>
          <p:cNvPr id="8" name="Picture 7">
            <a:extLst>
              <a:ext uri="{FF2B5EF4-FFF2-40B4-BE49-F238E27FC236}">
                <a16:creationId xmlns:a16="http://schemas.microsoft.com/office/drawing/2014/main" id="{1B03D236-A004-4262-99EF-CD70D9090C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4542" y="6266870"/>
            <a:ext cx="2193727" cy="330115"/>
          </a:xfrm>
          <a:prstGeom prst="rect">
            <a:avLst/>
          </a:prstGeom>
        </p:spPr>
      </p:pic>
      <p:cxnSp>
        <p:nvCxnSpPr>
          <p:cNvPr id="13" name="Straight Connector 12">
            <a:extLst>
              <a:ext uri="{FF2B5EF4-FFF2-40B4-BE49-F238E27FC236}">
                <a16:creationId xmlns:a16="http://schemas.microsoft.com/office/drawing/2014/main" id="{1117EE3D-4714-474D-AA41-9F01C3D86186}"/>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F48BCAC-6063-4760-A46A-E1C364EDCC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10" name="Номер слайда 1">
            <a:extLst>
              <a:ext uri="{FF2B5EF4-FFF2-40B4-BE49-F238E27FC236}">
                <a16:creationId xmlns:a16="http://schemas.microsoft.com/office/drawing/2014/main" id="{EAB9CEA5-1872-4EDA-BE74-E8C98CF09971}"/>
              </a:ext>
            </a:extLst>
          </p:cNvPr>
          <p:cNvSpPr txBox="1">
            <a:spLocks/>
          </p:cNvSpPr>
          <p:nvPr userDrawn="1"/>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
        <p:nvSpPr>
          <p:cNvPr id="15" name="Заголовок 1">
            <a:extLst>
              <a:ext uri="{FF2B5EF4-FFF2-40B4-BE49-F238E27FC236}">
                <a16:creationId xmlns:a16="http://schemas.microsoft.com/office/drawing/2014/main" id="{16DBD6B1-657D-47B0-9BAA-AB85AC813F01}"/>
              </a:ext>
            </a:extLst>
          </p:cNvPr>
          <p:cNvSpPr>
            <a:spLocks noGrp="1"/>
          </p:cNvSpPr>
          <p:nvPr>
            <p:ph type="title" hasCustomPrompt="1"/>
          </p:nvPr>
        </p:nvSpPr>
        <p:spPr>
          <a:xfrm>
            <a:off x="27419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6" name="Text Placeholder 2">
            <a:extLst>
              <a:ext uri="{FF2B5EF4-FFF2-40B4-BE49-F238E27FC236}">
                <a16:creationId xmlns:a16="http://schemas.microsoft.com/office/drawing/2014/main" id="{36247C23-F8BF-4C1B-A2E1-B50103402984}"/>
              </a:ext>
            </a:extLst>
          </p:cNvPr>
          <p:cNvSpPr>
            <a:spLocks noGrp="1"/>
          </p:cNvSpPr>
          <p:nvPr>
            <p:ph type="body" sz="quarter" idx="52"/>
          </p:nvPr>
        </p:nvSpPr>
        <p:spPr>
          <a:xfrm>
            <a:off x="274191" y="1991923"/>
            <a:ext cx="4467225" cy="2736850"/>
          </a:xfrm>
          <a:prstGeom prst="rect">
            <a:avLst/>
          </a:prstGeom>
        </p:spPr>
        <p:txBody>
          <a:bodyPr/>
          <a:lstStyle>
            <a:lvl1pPr marL="180975" indent="-180975" algn="l">
              <a:buClr>
                <a:schemeClr val="bg2"/>
              </a:buClr>
              <a:defRPr sz="1600">
                <a:solidFill>
                  <a:schemeClr val="tx2"/>
                </a:solidFill>
                <a:latin typeface="Arial" panose="020B0604020202020204" pitchFamily="34" charset="0"/>
                <a:cs typeface="Arial" panose="020B0604020202020204" pitchFamily="34" charset="0"/>
              </a:defRPr>
            </a:lvl1pPr>
            <a:lvl2pPr marL="896938" indent="-287338" algn="l">
              <a:buClr>
                <a:schemeClr val="bg2"/>
              </a:buClr>
              <a:defRPr sz="1600">
                <a:solidFill>
                  <a:schemeClr val="tx2"/>
                </a:solidFill>
                <a:latin typeface="Arial" panose="020B0604020202020204" pitchFamily="34" charset="0"/>
                <a:cs typeface="Arial" panose="020B0604020202020204" pitchFamily="34" charset="0"/>
              </a:defRPr>
            </a:lvl2pPr>
            <a:lvl3pPr marL="1431925" indent="-212725" algn="l">
              <a:buClr>
                <a:schemeClr val="bg2"/>
              </a:buClr>
              <a:defRPr sz="1600">
                <a:solidFill>
                  <a:schemeClr val="tx2"/>
                </a:solidFill>
                <a:latin typeface="Arial" panose="020B0604020202020204" pitchFamily="34" charset="0"/>
                <a:cs typeface="Arial" panose="020B0604020202020204" pitchFamily="34" charset="0"/>
              </a:defRPr>
            </a:lvl3pPr>
            <a:lvl4pPr marL="2062163" indent="-233363" algn="l">
              <a:buClr>
                <a:schemeClr val="bg2"/>
              </a:buClr>
              <a:defRPr sz="1600">
                <a:solidFill>
                  <a:schemeClr val="tx2"/>
                </a:solidFill>
                <a:latin typeface="Arial" panose="020B0604020202020204" pitchFamily="34" charset="0"/>
                <a:cs typeface="Arial" panose="020B0604020202020204" pitchFamily="34" charset="0"/>
              </a:defRPr>
            </a:lvl4pPr>
            <a:lvl5pPr marL="2690813" indent="-252413" algn="l">
              <a:buClr>
                <a:schemeClr val="bg2"/>
              </a:buClr>
              <a:defRPr sz="16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8898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White bg - no image">
    <p:bg>
      <p:bgPr>
        <a:solidFill>
          <a:schemeClr val="tx2"/>
        </a:solidFill>
        <a:effectLst/>
      </p:bgPr>
    </p:bg>
    <p:spTree>
      <p:nvGrpSpPr>
        <p:cNvPr id="1" name=""/>
        <p:cNvGrpSpPr/>
        <p:nvPr/>
      </p:nvGrpSpPr>
      <p:grpSpPr>
        <a:xfrm>
          <a:off x="0" y="0"/>
          <a:ext cx="0" cy="0"/>
          <a:chOff x="0" y="0"/>
          <a:chExt cx="0" cy="0"/>
        </a:xfrm>
      </p:grpSpPr>
      <p:sp>
        <p:nvSpPr>
          <p:cNvPr id="6" name="Номер слайда 1">
            <a:extLst>
              <a:ext uri="{FF2B5EF4-FFF2-40B4-BE49-F238E27FC236}">
                <a16:creationId xmlns:a16="http://schemas.microsoft.com/office/drawing/2014/main" id="{976A94E0-432C-4D19-9863-E0716E1004F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I</a:t>
            </a:r>
            <a:endParaRPr lang="uk-UA" sz="1100" dirty="0">
              <a:solidFill>
                <a:schemeClr val="bg1"/>
              </a:solidFill>
              <a:latin typeface="Arial" panose="020B0604020202020204" pitchFamily="34" charset="0"/>
              <a:ea typeface="Roboto" charset="0"/>
              <a:cs typeface="Arial" panose="020B0604020202020204" pitchFamily="34" charset="0"/>
            </a:endParaRPr>
          </a:p>
        </p:txBody>
      </p:sp>
      <p:pic>
        <p:nvPicPr>
          <p:cNvPr id="8" name="Picture 7">
            <a:extLst>
              <a:ext uri="{FF2B5EF4-FFF2-40B4-BE49-F238E27FC236}">
                <a16:creationId xmlns:a16="http://schemas.microsoft.com/office/drawing/2014/main" id="{1B03D236-A004-4262-99EF-CD70D9090C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4542" y="6266870"/>
            <a:ext cx="2193727" cy="330115"/>
          </a:xfrm>
          <a:prstGeom prst="rect">
            <a:avLst/>
          </a:prstGeom>
        </p:spPr>
      </p:pic>
      <p:cxnSp>
        <p:nvCxnSpPr>
          <p:cNvPr id="13" name="Straight Connector 12">
            <a:extLst>
              <a:ext uri="{FF2B5EF4-FFF2-40B4-BE49-F238E27FC236}">
                <a16:creationId xmlns:a16="http://schemas.microsoft.com/office/drawing/2014/main" id="{1117EE3D-4714-474D-AA41-9F01C3D86186}"/>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Номер слайда 1">
            <a:extLst>
              <a:ext uri="{FF2B5EF4-FFF2-40B4-BE49-F238E27FC236}">
                <a16:creationId xmlns:a16="http://schemas.microsoft.com/office/drawing/2014/main" id="{EAB9CEA5-1872-4EDA-BE74-E8C98CF09971}"/>
              </a:ext>
            </a:extLst>
          </p:cNvPr>
          <p:cNvSpPr txBox="1">
            <a:spLocks/>
          </p:cNvSpPr>
          <p:nvPr userDrawn="1"/>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
        <p:nvSpPr>
          <p:cNvPr id="9" name="Заголовок 1">
            <a:extLst>
              <a:ext uri="{FF2B5EF4-FFF2-40B4-BE49-F238E27FC236}">
                <a16:creationId xmlns:a16="http://schemas.microsoft.com/office/drawing/2014/main" id="{DDDD8AF1-4C56-4228-BBED-3306C5F26A2F}"/>
              </a:ext>
            </a:extLst>
          </p:cNvPr>
          <p:cNvSpPr>
            <a:spLocks noGrp="1"/>
          </p:cNvSpPr>
          <p:nvPr>
            <p:ph type="title" hasCustomPrompt="1"/>
          </p:nvPr>
        </p:nvSpPr>
        <p:spPr>
          <a:xfrm>
            <a:off x="27370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2" name="Text Placeholder 2">
            <a:extLst>
              <a:ext uri="{FF2B5EF4-FFF2-40B4-BE49-F238E27FC236}">
                <a16:creationId xmlns:a16="http://schemas.microsoft.com/office/drawing/2014/main" id="{013B615C-77CD-4E11-825A-7EA3402C97A4}"/>
              </a:ext>
            </a:extLst>
          </p:cNvPr>
          <p:cNvSpPr>
            <a:spLocks noGrp="1"/>
          </p:cNvSpPr>
          <p:nvPr>
            <p:ph type="body" sz="quarter" idx="52"/>
          </p:nvPr>
        </p:nvSpPr>
        <p:spPr>
          <a:xfrm>
            <a:off x="272991" y="1991923"/>
            <a:ext cx="4467225" cy="2736850"/>
          </a:xfrm>
          <a:prstGeom prst="rect">
            <a:avLst/>
          </a:prstGeom>
        </p:spPr>
        <p:txBody>
          <a:bodyPr/>
          <a:lstStyle>
            <a:lvl1pPr marL="180975" indent="-180975">
              <a:defRPr sz="1600">
                <a:solidFill>
                  <a:schemeClr val="bg1"/>
                </a:solidFill>
                <a:latin typeface="Arial" panose="020B0604020202020204" pitchFamily="34" charset="0"/>
                <a:cs typeface="Arial" panose="020B0604020202020204" pitchFamily="34" charset="0"/>
              </a:defRPr>
            </a:lvl1pPr>
            <a:lvl2pPr marL="801688" indent="-192088">
              <a:defRPr sz="1600">
                <a:solidFill>
                  <a:schemeClr val="bg1"/>
                </a:solidFill>
                <a:latin typeface="Arial" panose="020B0604020202020204" pitchFamily="34" charset="0"/>
                <a:cs typeface="Arial" panose="020B0604020202020204" pitchFamily="34" charset="0"/>
              </a:defRPr>
            </a:lvl2pPr>
            <a:lvl3pPr marL="1431925" indent="-212725">
              <a:defRPr sz="1600">
                <a:solidFill>
                  <a:schemeClr val="bg1"/>
                </a:solidFill>
                <a:latin typeface="Arial" panose="020B0604020202020204" pitchFamily="34" charset="0"/>
                <a:cs typeface="Arial" panose="020B0604020202020204" pitchFamily="34" charset="0"/>
              </a:defRPr>
            </a:lvl3pPr>
            <a:lvl4pPr marL="2062163" indent="-233363">
              <a:defRPr sz="1600">
                <a:solidFill>
                  <a:schemeClr val="bg1"/>
                </a:solidFill>
                <a:latin typeface="Arial" panose="020B0604020202020204" pitchFamily="34" charset="0"/>
                <a:cs typeface="Arial" panose="020B0604020202020204" pitchFamily="34" charset="0"/>
              </a:defRPr>
            </a:lvl4pPr>
            <a:lvl5pPr marL="2690813" indent="-252413">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81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 white 1">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C6EACEA-5775-40B4-8D1D-58946F8B36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9" y="0"/>
            <a:ext cx="12174742" cy="6858000"/>
          </a:xfrm>
          <a:prstGeom prst="rect">
            <a:avLst/>
          </a:prstGeom>
        </p:spPr>
      </p:pic>
      <p:sp>
        <p:nvSpPr>
          <p:cNvPr id="17" name="Номер слайда 1">
            <a:extLst>
              <a:ext uri="{FF2B5EF4-FFF2-40B4-BE49-F238E27FC236}">
                <a16:creationId xmlns:a16="http://schemas.microsoft.com/office/drawing/2014/main" id="{C7E6767D-9044-4627-9527-EEE7378C6434}"/>
              </a:ext>
            </a:extLst>
          </p:cNvPr>
          <p:cNvSpPr txBox="1">
            <a:spLocks/>
          </p:cNvSpPr>
          <p:nvPr userDrawn="1"/>
        </p:nvSpPr>
        <p:spPr>
          <a:xfrm>
            <a:off x="227729" y="6267860"/>
            <a:ext cx="3585145"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dirty="0">
                <a:solidFill>
                  <a:schemeClr val="tx2"/>
                </a:solidFill>
                <a:latin typeface="Arial" panose="020B0604020202020204" pitchFamily="34" charset="0"/>
                <a:ea typeface="Roboto" charset="0"/>
                <a:cs typeface="Arial" panose="020B0604020202020204" pitchFamily="34" charset="0"/>
              </a:rPr>
              <a:t>Business area</a:t>
            </a:r>
            <a:endParaRPr lang="uk-UA" sz="1100" dirty="0">
              <a:solidFill>
                <a:schemeClr val="tx2"/>
              </a:solidFill>
              <a:latin typeface="Arial" panose="020B0604020202020204" pitchFamily="34" charset="0"/>
              <a:ea typeface="Roboto" charset="0"/>
              <a:cs typeface="Arial" panose="020B0604020202020204" pitchFamily="34" charset="0"/>
            </a:endParaRPr>
          </a:p>
        </p:txBody>
      </p:sp>
      <p:sp>
        <p:nvSpPr>
          <p:cNvPr id="27" name="Прямоугольник 1">
            <a:extLst>
              <a:ext uri="{FF2B5EF4-FFF2-40B4-BE49-F238E27FC236}">
                <a16:creationId xmlns:a16="http://schemas.microsoft.com/office/drawing/2014/main" id="{7A9EE53F-2948-4D87-B030-847AF91DFC4C}"/>
              </a:ext>
            </a:extLst>
          </p:cNvPr>
          <p:cNvSpPr/>
          <p:nvPr userDrawn="1"/>
        </p:nvSpPr>
        <p:spPr>
          <a:xfrm>
            <a:off x="1139457" y="3753596"/>
            <a:ext cx="1361580" cy="184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a:ln>
                <a:noFill/>
              </a:ln>
              <a:solidFill>
                <a:schemeClr val="tx2"/>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778F638-A8FC-4A5B-B96D-50F79F83FAE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10" name="Заголовок 1">
            <a:extLst>
              <a:ext uri="{FF2B5EF4-FFF2-40B4-BE49-F238E27FC236}">
                <a16:creationId xmlns:a16="http://schemas.microsoft.com/office/drawing/2014/main" id="{A1D8F8F6-9CAD-40CF-A4BA-48F07CFF386A}"/>
              </a:ext>
            </a:extLst>
          </p:cNvPr>
          <p:cNvSpPr>
            <a:spLocks noGrp="1"/>
          </p:cNvSpPr>
          <p:nvPr>
            <p:ph type="title" hasCustomPrompt="1"/>
          </p:nvPr>
        </p:nvSpPr>
        <p:spPr>
          <a:xfrm>
            <a:off x="1139457" y="2569076"/>
            <a:ext cx="6884002" cy="672277"/>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sz="3299" b="1" i="0" baseline="0">
                <a:solidFill>
                  <a:schemeClr val="tx2"/>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sp>
        <p:nvSpPr>
          <p:cNvPr id="11" name="Text Placeholder 7">
            <a:extLst>
              <a:ext uri="{FF2B5EF4-FFF2-40B4-BE49-F238E27FC236}">
                <a16:creationId xmlns:a16="http://schemas.microsoft.com/office/drawing/2014/main" id="{61FD6B0E-36C1-4E23-B994-33D09CD7DC4A}"/>
              </a:ext>
            </a:extLst>
          </p:cNvPr>
          <p:cNvSpPr>
            <a:spLocks noGrp="1"/>
          </p:cNvSpPr>
          <p:nvPr>
            <p:ph type="body" sz="quarter" idx="11" hasCustomPrompt="1"/>
          </p:nvPr>
        </p:nvSpPr>
        <p:spPr>
          <a:xfrm>
            <a:off x="1139457" y="3212190"/>
            <a:ext cx="7674641" cy="393997"/>
          </a:xfrm>
          <a:prstGeom prst="rect">
            <a:avLst/>
          </a:prstGeom>
        </p:spPr>
        <p:txBody>
          <a:bodyPr/>
          <a:lstStyle>
            <a:lvl1pPr marL="0" indent="0" algn="l">
              <a:buNone/>
              <a:defRPr sz="2200">
                <a:solidFill>
                  <a:schemeClr val="tx2"/>
                </a:solidFill>
                <a:latin typeface="Arial" panose="020B0604020202020204" pitchFamily="34" charset="0"/>
                <a:cs typeface="Arial" panose="020B0604020202020204" pitchFamily="34" charset="0"/>
              </a:defRPr>
            </a:lvl1pPr>
          </a:lstStyle>
          <a:p>
            <a:r>
              <a:rPr lang="en-GB" dirty="0"/>
              <a:t>sub heading for your slide deck</a:t>
            </a:r>
          </a:p>
        </p:txBody>
      </p:sp>
      <p:sp>
        <p:nvSpPr>
          <p:cNvPr id="12" name="Text Placeholder 7">
            <a:extLst>
              <a:ext uri="{FF2B5EF4-FFF2-40B4-BE49-F238E27FC236}">
                <a16:creationId xmlns:a16="http://schemas.microsoft.com/office/drawing/2014/main" id="{973B8915-6514-4C23-90CA-84211958B5F5}"/>
              </a:ext>
            </a:extLst>
          </p:cNvPr>
          <p:cNvSpPr>
            <a:spLocks noGrp="1"/>
          </p:cNvSpPr>
          <p:nvPr>
            <p:ph type="body" sz="quarter" idx="12" hasCustomPrompt="1"/>
          </p:nvPr>
        </p:nvSpPr>
        <p:spPr>
          <a:xfrm>
            <a:off x="1139457" y="3919480"/>
            <a:ext cx="7674641" cy="393997"/>
          </a:xfrm>
          <a:prstGeom prst="rect">
            <a:avLst/>
          </a:prstGeom>
        </p:spPr>
        <p:txBody>
          <a:bodyPr/>
          <a:lstStyle>
            <a:lvl1pPr marL="0" marR="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2"/>
                </a:solidFill>
                <a:latin typeface="Arial" panose="020B0604020202020204" pitchFamily="34" charset="0"/>
                <a:cs typeface="Arial" panose="020B0604020202020204" pitchFamily="34" charset="0"/>
              </a:defRPr>
            </a:lvl1pPr>
          </a:lstStyle>
          <a:p>
            <a:pPr marL="0" marR="0" lvl="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a:t>Date </a:t>
            </a:r>
            <a:fld id="{6B4D56D1-2202-4A9B-A72D-ADB44F7B98A2}" type="datetime1">
              <a:rPr lang="en-GB" smtClean="0"/>
              <a:pPr marL="0" marR="0" lvl="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a:pPr>
              <a:t>14/12/2021</a:t>
            </a:fld>
            <a:endParaRPr lang="en-GB" dirty="0"/>
          </a:p>
          <a:p>
            <a:endParaRPr lang="en-GB" dirty="0"/>
          </a:p>
        </p:txBody>
      </p:sp>
    </p:spTree>
    <p:extLst>
      <p:ext uri="{BB962C8B-B14F-4D97-AF65-F5344CB8AC3E}">
        <p14:creationId xmlns:p14="http://schemas.microsoft.com/office/powerpoint/2010/main" val="407900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114000" y="-62982"/>
            <a:ext cx="12420000" cy="6983964"/>
          </a:xfrm>
          <a:prstGeom prst="rect">
            <a:avLst/>
          </a:prstGeom>
        </p:spPr>
      </p:pic>
      <p:pic>
        <p:nvPicPr>
          <p:cNvPr id="5" name="Picture 4">
            <a:extLst>
              <a:ext uri="{FF2B5EF4-FFF2-40B4-BE49-F238E27FC236}">
                <a16:creationId xmlns:a16="http://schemas.microsoft.com/office/drawing/2014/main" id="{526210D3-1885-4EC6-8970-7F83D4188BD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8" name="Заголовок 1">
            <a:extLst>
              <a:ext uri="{FF2B5EF4-FFF2-40B4-BE49-F238E27FC236}">
                <a16:creationId xmlns:a16="http://schemas.microsoft.com/office/drawing/2014/main" id="{9E687C88-EC41-4CBA-86FB-88C56A384860}"/>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0" name="Straight Connector 9">
            <a:extLst>
              <a:ext uri="{FF2B5EF4-FFF2-40B4-BE49-F238E27FC236}">
                <a16:creationId xmlns:a16="http://schemas.microsoft.com/office/drawing/2014/main" id="{F11BFA68-3057-444C-981A-9014AE9BD88F}"/>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Текст 3">
            <a:extLst>
              <a:ext uri="{FF2B5EF4-FFF2-40B4-BE49-F238E27FC236}">
                <a16:creationId xmlns:a16="http://schemas.microsoft.com/office/drawing/2014/main" id="{A85F3D55-D15B-4F6B-8EDD-327F36F7EA49}"/>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
        <p:nvSpPr>
          <p:cNvPr id="13" name="Номер слайда 1">
            <a:extLst>
              <a:ext uri="{FF2B5EF4-FFF2-40B4-BE49-F238E27FC236}">
                <a16:creationId xmlns:a16="http://schemas.microsoft.com/office/drawing/2014/main" id="{FAFF636A-EF36-4FFB-9920-3AF3A61C3BF9}"/>
              </a:ext>
            </a:extLst>
          </p:cNvPr>
          <p:cNvSpPr txBox="1">
            <a:spLocks/>
          </p:cNvSpPr>
          <p:nvPr userDrawn="1"/>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1284422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111291" y="-62982"/>
            <a:ext cx="12414582" cy="6983964"/>
          </a:xfrm>
          <a:prstGeom prst="rect">
            <a:avLst/>
          </a:prstGeom>
        </p:spPr>
      </p:pic>
      <p:sp>
        <p:nvSpPr>
          <p:cNvPr id="12" name="Номер слайда 1">
            <a:extLst>
              <a:ext uri="{FF2B5EF4-FFF2-40B4-BE49-F238E27FC236}">
                <a16:creationId xmlns:a16="http://schemas.microsoft.com/office/drawing/2014/main" id="{EFDFCD84-478B-4A06-BF97-A7E737986F18}"/>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I    Business area</a:t>
            </a:r>
            <a:endParaRPr lang="uk-UA" sz="1100" dirty="0">
              <a:solidFill>
                <a:schemeClr val="bg1"/>
              </a:solidFill>
              <a:latin typeface="Arial" panose="020B0604020202020204" pitchFamily="34" charset="0"/>
              <a:ea typeface="Roboto" charset="0"/>
              <a:cs typeface="Arial" panose="020B0604020202020204" pitchFamily="34" charset="0"/>
            </a:endParaRPr>
          </a:p>
        </p:txBody>
      </p:sp>
      <p:sp>
        <p:nvSpPr>
          <p:cNvPr id="8" name="Заголовок 1">
            <a:extLst>
              <a:ext uri="{FF2B5EF4-FFF2-40B4-BE49-F238E27FC236}">
                <a16:creationId xmlns:a16="http://schemas.microsoft.com/office/drawing/2014/main" id="{9E687C88-EC41-4CBA-86FB-88C56A384860}"/>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0" name="Straight Connector 9">
            <a:extLst>
              <a:ext uri="{FF2B5EF4-FFF2-40B4-BE49-F238E27FC236}">
                <a16:creationId xmlns:a16="http://schemas.microsoft.com/office/drawing/2014/main" id="{F11BFA68-3057-444C-981A-9014AE9BD88F}"/>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Текст 3">
            <a:extLst>
              <a:ext uri="{FF2B5EF4-FFF2-40B4-BE49-F238E27FC236}">
                <a16:creationId xmlns:a16="http://schemas.microsoft.com/office/drawing/2014/main" id="{A85F3D55-D15B-4F6B-8EDD-327F36F7EA49}"/>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tx2"/>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pic>
        <p:nvPicPr>
          <p:cNvPr id="9" name="Picture 8">
            <a:extLst>
              <a:ext uri="{FF2B5EF4-FFF2-40B4-BE49-F238E27FC236}">
                <a16:creationId xmlns:a16="http://schemas.microsoft.com/office/drawing/2014/main" id="{6DC01FFA-3AC0-47C1-B16D-805FED2FA2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2703315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flipH="1">
            <a:off x="-90458" y="-49744"/>
            <a:ext cx="12372916" cy="6957489"/>
          </a:xfrm>
          <a:prstGeom prst="rect">
            <a:avLst/>
          </a:prstGeom>
        </p:spPr>
      </p:pic>
      <p:sp>
        <p:nvSpPr>
          <p:cNvPr id="9" name="Заголовок 1">
            <a:extLst>
              <a:ext uri="{FF2B5EF4-FFF2-40B4-BE49-F238E27FC236}">
                <a16:creationId xmlns:a16="http://schemas.microsoft.com/office/drawing/2014/main" id="{6E9754F8-5ABB-44D8-8260-B85EB5970565}"/>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3" name="Straight Connector 12">
            <a:extLst>
              <a:ext uri="{FF2B5EF4-FFF2-40B4-BE49-F238E27FC236}">
                <a16:creationId xmlns:a16="http://schemas.microsoft.com/office/drawing/2014/main" id="{AAE7B5CE-EE63-4EF8-8A82-CF223C841FB8}"/>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Номер слайда 1">
            <a:extLst>
              <a:ext uri="{FF2B5EF4-FFF2-40B4-BE49-F238E27FC236}">
                <a16:creationId xmlns:a16="http://schemas.microsoft.com/office/drawing/2014/main" id="{7CE18278-4219-42D3-9A55-A79BA7563629}"/>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11" name="Picture 10">
            <a:extLst>
              <a:ext uri="{FF2B5EF4-FFF2-40B4-BE49-F238E27FC236}">
                <a16:creationId xmlns:a16="http://schemas.microsoft.com/office/drawing/2014/main" id="{A3C77EFB-A628-4A2B-B15E-CA72BCF4C7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8" name="Текст 3">
            <a:extLst>
              <a:ext uri="{FF2B5EF4-FFF2-40B4-BE49-F238E27FC236}">
                <a16:creationId xmlns:a16="http://schemas.microsoft.com/office/drawing/2014/main" id="{DD4EB3A7-2AC1-4DA4-97F9-45CF0F5D0BC3}"/>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964134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ote 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flipH="1">
            <a:off x="-90458" y="-48891"/>
            <a:ext cx="12372916" cy="6955782"/>
          </a:xfrm>
          <a:prstGeom prst="rect">
            <a:avLst/>
          </a:prstGeom>
        </p:spPr>
      </p:pic>
      <p:sp>
        <p:nvSpPr>
          <p:cNvPr id="9" name="Заголовок 1">
            <a:extLst>
              <a:ext uri="{FF2B5EF4-FFF2-40B4-BE49-F238E27FC236}">
                <a16:creationId xmlns:a16="http://schemas.microsoft.com/office/drawing/2014/main" id="{6E9754F8-5ABB-44D8-8260-B85EB5970565}"/>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3" name="Straight Connector 12">
            <a:extLst>
              <a:ext uri="{FF2B5EF4-FFF2-40B4-BE49-F238E27FC236}">
                <a16:creationId xmlns:a16="http://schemas.microsoft.com/office/drawing/2014/main" id="{AAE7B5CE-EE63-4EF8-8A82-CF223C841FB8}"/>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Текст 3">
            <a:extLst>
              <a:ext uri="{FF2B5EF4-FFF2-40B4-BE49-F238E27FC236}">
                <a16:creationId xmlns:a16="http://schemas.microsoft.com/office/drawing/2014/main" id="{DD4EB3A7-2AC1-4DA4-97F9-45CF0F5D0BC3}"/>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tx2"/>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
        <p:nvSpPr>
          <p:cNvPr id="10" name="Номер слайда 1">
            <a:extLst>
              <a:ext uri="{FF2B5EF4-FFF2-40B4-BE49-F238E27FC236}">
                <a16:creationId xmlns:a16="http://schemas.microsoft.com/office/drawing/2014/main" id="{9E754BEA-5E65-4239-A0E3-1B4B5E60E731}"/>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I  </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14" name="Picture 13">
            <a:extLst>
              <a:ext uri="{FF2B5EF4-FFF2-40B4-BE49-F238E27FC236}">
                <a16:creationId xmlns:a16="http://schemas.microsoft.com/office/drawing/2014/main" id="{BE118EC4-16B1-4DFE-8023-64333CA2F7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8"/>
          </a:xfrm>
          <a:prstGeom prst="rect">
            <a:avLst/>
          </a:prstGeom>
        </p:spPr>
      </p:pic>
    </p:spTree>
    <p:extLst>
      <p:ext uri="{BB962C8B-B14F-4D97-AF65-F5344CB8AC3E}">
        <p14:creationId xmlns:p14="http://schemas.microsoft.com/office/powerpoint/2010/main" val="2016907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8064" y="-71366"/>
            <a:ext cx="12428128" cy="7000732"/>
          </a:xfrm>
          <a:prstGeom prst="rect">
            <a:avLst/>
          </a:prstGeom>
        </p:spPr>
      </p:pic>
      <p:cxnSp>
        <p:nvCxnSpPr>
          <p:cNvPr id="13" name="Straight Connector 12">
            <a:extLst>
              <a:ext uri="{FF2B5EF4-FFF2-40B4-BE49-F238E27FC236}">
                <a16:creationId xmlns:a16="http://schemas.microsoft.com/office/drawing/2014/main" id="{AAE7B5CE-EE63-4EF8-8A82-CF223C841FB8}"/>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Номер слайда 1">
            <a:extLst>
              <a:ext uri="{FF2B5EF4-FFF2-40B4-BE49-F238E27FC236}">
                <a16:creationId xmlns:a16="http://schemas.microsoft.com/office/drawing/2014/main" id="{076D00A8-A155-4525-AA9A-692A453CA128}"/>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I </a:t>
            </a:r>
            <a:r>
              <a:rPr lang="en-US" sz="1100" dirty="0">
                <a:solidFill>
                  <a:schemeClr val="tx2"/>
                </a:solidFill>
                <a:latin typeface="Arial" panose="020B0604020202020204" pitchFamily="34" charset="0"/>
                <a:ea typeface="Roboto" charset="0"/>
                <a:cs typeface="Arial" panose="020B0604020202020204" pitchFamily="34" charset="0"/>
              </a:rPr>
              <a:t>   Business area</a:t>
            </a:r>
            <a:endParaRPr lang="uk-UA" sz="1100" dirty="0">
              <a:solidFill>
                <a:schemeClr val="tx2"/>
              </a:solidFill>
              <a:latin typeface="Arial" panose="020B0604020202020204" pitchFamily="34" charset="0"/>
              <a:ea typeface="Roboto" charset="0"/>
              <a:cs typeface="Arial" panose="020B0604020202020204" pitchFamily="34" charset="0"/>
            </a:endParaRPr>
          </a:p>
        </p:txBody>
      </p:sp>
      <p:sp>
        <p:nvSpPr>
          <p:cNvPr id="10" name="Заголовок 1">
            <a:extLst>
              <a:ext uri="{FF2B5EF4-FFF2-40B4-BE49-F238E27FC236}">
                <a16:creationId xmlns:a16="http://schemas.microsoft.com/office/drawing/2014/main" id="{1E064542-CC04-4FC6-8729-846C4C2902F4}"/>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2" name="Текст 3">
            <a:extLst>
              <a:ext uri="{FF2B5EF4-FFF2-40B4-BE49-F238E27FC236}">
                <a16:creationId xmlns:a16="http://schemas.microsoft.com/office/drawing/2014/main" id="{862FDADA-32E6-41FF-B632-F9AF95EB8DC7}"/>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tx2"/>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pic>
        <p:nvPicPr>
          <p:cNvPr id="14" name="Picture 13">
            <a:extLst>
              <a:ext uri="{FF2B5EF4-FFF2-40B4-BE49-F238E27FC236}">
                <a16:creationId xmlns:a16="http://schemas.microsoft.com/office/drawing/2014/main" id="{461FF500-1A68-4060-9501-E584CBCB230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8"/>
          </a:xfrm>
          <a:prstGeom prst="rect">
            <a:avLst/>
          </a:prstGeom>
        </p:spPr>
      </p:pic>
    </p:spTree>
    <p:extLst>
      <p:ext uri="{BB962C8B-B14F-4D97-AF65-F5344CB8AC3E}">
        <p14:creationId xmlns:p14="http://schemas.microsoft.com/office/powerpoint/2010/main" val="1943720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8909" y="-71366"/>
            <a:ext cx="12449818" cy="7000732"/>
          </a:xfrm>
          <a:prstGeom prst="rect">
            <a:avLst/>
          </a:prstGeom>
        </p:spPr>
      </p:pic>
      <p:sp>
        <p:nvSpPr>
          <p:cNvPr id="9" name="Заголовок 1">
            <a:extLst>
              <a:ext uri="{FF2B5EF4-FFF2-40B4-BE49-F238E27FC236}">
                <a16:creationId xmlns:a16="http://schemas.microsoft.com/office/drawing/2014/main" id="{6E9754F8-5ABB-44D8-8260-B85EB5970565}"/>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3" name="Straight Connector 12">
            <a:extLst>
              <a:ext uri="{FF2B5EF4-FFF2-40B4-BE49-F238E27FC236}">
                <a16:creationId xmlns:a16="http://schemas.microsoft.com/office/drawing/2014/main" id="{AAE7B5CE-EE63-4EF8-8A82-CF223C841FB8}"/>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Номер слайда 1">
            <a:extLst>
              <a:ext uri="{FF2B5EF4-FFF2-40B4-BE49-F238E27FC236}">
                <a16:creationId xmlns:a16="http://schemas.microsoft.com/office/drawing/2014/main" id="{076D00A8-A155-4525-AA9A-692A453CA128}"/>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dirty="0">
                <a:solidFill>
                  <a:schemeClr val="bg1"/>
                </a:solidFill>
                <a:latin typeface="Arial" panose="020B0604020202020204" pitchFamily="34" charset="0"/>
                <a:ea typeface="Roboto" charset="0"/>
                <a:cs typeface="Arial" panose="020B0604020202020204" pitchFamily="34" charset="0"/>
              </a:rPr>
              <a:t>Business area</a:t>
            </a:r>
            <a:endParaRPr lang="uk-UA" sz="1100" dirty="0">
              <a:solidFill>
                <a:schemeClr val="bg1"/>
              </a:solidFill>
              <a:latin typeface="Arial" panose="020B0604020202020204" pitchFamily="34" charset="0"/>
              <a:ea typeface="Roboto" charset="0"/>
              <a:cs typeface="Arial" panose="020B0604020202020204" pitchFamily="34" charset="0"/>
            </a:endParaRPr>
          </a:p>
        </p:txBody>
      </p:sp>
      <p:pic>
        <p:nvPicPr>
          <p:cNvPr id="11" name="Picture 10">
            <a:extLst>
              <a:ext uri="{FF2B5EF4-FFF2-40B4-BE49-F238E27FC236}">
                <a16:creationId xmlns:a16="http://schemas.microsoft.com/office/drawing/2014/main" id="{3492145F-830F-4922-BBB8-0FE6DA2C1E8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8" name="Текст 3">
            <a:extLst>
              <a:ext uri="{FF2B5EF4-FFF2-40B4-BE49-F238E27FC236}">
                <a16:creationId xmlns:a16="http://schemas.microsoft.com/office/drawing/2014/main" id="{052924B3-4500-4247-9301-FCB357D219CB}"/>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723043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4 images - white">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3" name="Текст 3"/>
          <p:cNvSpPr>
            <a:spLocks noGrp="1"/>
          </p:cNvSpPr>
          <p:nvPr>
            <p:ph type="body" sz="quarter" idx="14" hasCustomPrompt="1"/>
          </p:nvPr>
        </p:nvSpPr>
        <p:spPr>
          <a:xfrm>
            <a:off x="1248485" y="1978927"/>
            <a:ext cx="10078248" cy="1360059"/>
          </a:xfrm>
          <a:prstGeom prst="rect">
            <a:avLst/>
          </a:prstGeom>
        </p:spPr>
        <p:txBody>
          <a:bodyPr lIns="0" tIns="0" rIns="0" bIns="0"/>
          <a:lstStyle>
            <a:lvl1pPr>
              <a:defRPr lang="en-US" sz="1100" b="0" i="0" baseline="0" dirty="0">
                <a:solidFill>
                  <a:srgbClr val="222222"/>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
        <p:nvSpPr>
          <p:cNvPr id="23" name="Номер слайда 1">
            <a:extLst>
              <a:ext uri="{FF2B5EF4-FFF2-40B4-BE49-F238E27FC236}">
                <a16:creationId xmlns:a16="http://schemas.microsoft.com/office/drawing/2014/main" id="{49561B3D-5DEB-4E97-947F-93139B8B61D3}"/>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cxnSp>
        <p:nvCxnSpPr>
          <p:cNvPr id="25" name="Straight Connector 24">
            <a:extLst>
              <a:ext uri="{FF2B5EF4-FFF2-40B4-BE49-F238E27FC236}">
                <a16:creationId xmlns:a16="http://schemas.microsoft.com/office/drawing/2014/main" id="{DC1C84DA-C055-4478-AC7D-0F1FB444F942}"/>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Рисунок 21">
            <a:extLst>
              <a:ext uri="{FF2B5EF4-FFF2-40B4-BE49-F238E27FC236}">
                <a16:creationId xmlns:a16="http://schemas.microsoft.com/office/drawing/2014/main" id="{018E4E35-E40A-45AD-A1B6-39CDB783597A}"/>
              </a:ext>
            </a:extLst>
          </p:cNvPr>
          <p:cNvSpPr>
            <a:spLocks noGrp="1"/>
          </p:cNvSpPr>
          <p:nvPr>
            <p:ph type="pic" sz="quarter" idx="35"/>
          </p:nvPr>
        </p:nvSpPr>
        <p:spPr>
          <a:xfrm>
            <a:off x="-36405"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4" name="Рисунок 21">
            <a:extLst>
              <a:ext uri="{FF2B5EF4-FFF2-40B4-BE49-F238E27FC236}">
                <a16:creationId xmlns:a16="http://schemas.microsoft.com/office/drawing/2014/main" id="{18F24356-8375-49AF-8917-A3C53A55E2D9}"/>
              </a:ext>
            </a:extLst>
          </p:cNvPr>
          <p:cNvSpPr>
            <a:spLocks noGrp="1"/>
          </p:cNvSpPr>
          <p:nvPr>
            <p:ph type="pic" sz="quarter" idx="36" hasCustomPrompt="1"/>
          </p:nvPr>
        </p:nvSpPr>
        <p:spPr>
          <a:xfrm>
            <a:off x="2482659"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15" name="Рисунок 21">
            <a:extLst>
              <a:ext uri="{FF2B5EF4-FFF2-40B4-BE49-F238E27FC236}">
                <a16:creationId xmlns:a16="http://schemas.microsoft.com/office/drawing/2014/main" id="{A59A706B-3CB1-4739-96C9-B69C1829AFD2}"/>
              </a:ext>
            </a:extLst>
          </p:cNvPr>
          <p:cNvSpPr>
            <a:spLocks noGrp="1"/>
          </p:cNvSpPr>
          <p:nvPr>
            <p:ph type="pic" sz="quarter" idx="37" hasCustomPrompt="1"/>
          </p:nvPr>
        </p:nvSpPr>
        <p:spPr>
          <a:xfrm>
            <a:off x="5001723"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16" name="Рисунок 21">
            <a:extLst>
              <a:ext uri="{FF2B5EF4-FFF2-40B4-BE49-F238E27FC236}">
                <a16:creationId xmlns:a16="http://schemas.microsoft.com/office/drawing/2014/main" id="{7EACDB5B-75FD-4E8B-A9F4-D140F5532EE1}"/>
              </a:ext>
            </a:extLst>
          </p:cNvPr>
          <p:cNvSpPr>
            <a:spLocks noGrp="1"/>
          </p:cNvSpPr>
          <p:nvPr>
            <p:ph type="pic" sz="quarter" idx="38" hasCustomPrompt="1"/>
          </p:nvPr>
        </p:nvSpPr>
        <p:spPr>
          <a:xfrm>
            <a:off x="7520787"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17" name="Рисунок 21">
            <a:extLst>
              <a:ext uri="{FF2B5EF4-FFF2-40B4-BE49-F238E27FC236}">
                <a16:creationId xmlns:a16="http://schemas.microsoft.com/office/drawing/2014/main" id="{2ABB113F-BAA5-4F39-9D69-7A85EAE4976F}"/>
              </a:ext>
            </a:extLst>
          </p:cNvPr>
          <p:cNvSpPr>
            <a:spLocks noGrp="1"/>
          </p:cNvSpPr>
          <p:nvPr>
            <p:ph type="pic" sz="quarter" idx="39" hasCustomPrompt="1"/>
          </p:nvPr>
        </p:nvSpPr>
        <p:spPr>
          <a:xfrm>
            <a:off x="10039851"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pic>
        <p:nvPicPr>
          <p:cNvPr id="18" name="Picture 17">
            <a:extLst>
              <a:ext uri="{FF2B5EF4-FFF2-40B4-BE49-F238E27FC236}">
                <a16:creationId xmlns:a16="http://schemas.microsoft.com/office/drawing/2014/main" id="{87B03018-4C97-4A9C-BA52-5948605ED3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3592547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4 images - purple">
    <p:bg>
      <p:bgPr>
        <a:solidFill>
          <a:schemeClr val="tx2"/>
        </a:solid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6" name="Рисунок 21"/>
          <p:cNvSpPr>
            <a:spLocks noGrp="1"/>
          </p:cNvSpPr>
          <p:nvPr>
            <p:ph type="pic" sz="quarter" idx="35"/>
          </p:nvPr>
        </p:nvSpPr>
        <p:spPr>
          <a:xfrm>
            <a:off x="-36405"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3" name="Текст 3"/>
          <p:cNvSpPr>
            <a:spLocks noGrp="1"/>
          </p:cNvSpPr>
          <p:nvPr>
            <p:ph type="body" sz="quarter" idx="14" hasCustomPrompt="1"/>
          </p:nvPr>
        </p:nvSpPr>
        <p:spPr>
          <a:xfrm>
            <a:off x="1248485" y="1978927"/>
            <a:ext cx="10078248" cy="1360059"/>
          </a:xfrm>
          <a:prstGeom prst="rect">
            <a:avLst/>
          </a:prstGeom>
        </p:spPr>
        <p:txBody>
          <a:bodyPr lIns="0" tIns="0" rIns="0" bIns="0"/>
          <a:lstStyle>
            <a:lvl1pPr>
              <a:defRPr lang="en-US" sz="1100" b="0" i="0"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
        <p:nvSpPr>
          <p:cNvPr id="19" name="Рисунок 21">
            <a:extLst>
              <a:ext uri="{FF2B5EF4-FFF2-40B4-BE49-F238E27FC236}">
                <a16:creationId xmlns:a16="http://schemas.microsoft.com/office/drawing/2014/main" id="{890D1981-A521-4604-AA11-D3DCD4288272}"/>
              </a:ext>
            </a:extLst>
          </p:cNvPr>
          <p:cNvSpPr>
            <a:spLocks noGrp="1"/>
          </p:cNvSpPr>
          <p:nvPr>
            <p:ph type="pic" sz="quarter" idx="36" hasCustomPrompt="1"/>
          </p:nvPr>
        </p:nvSpPr>
        <p:spPr>
          <a:xfrm>
            <a:off x="2482659"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20" name="Рисунок 21">
            <a:extLst>
              <a:ext uri="{FF2B5EF4-FFF2-40B4-BE49-F238E27FC236}">
                <a16:creationId xmlns:a16="http://schemas.microsoft.com/office/drawing/2014/main" id="{37DD4CD6-607B-4832-AFC6-B386B6858DE5}"/>
              </a:ext>
            </a:extLst>
          </p:cNvPr>
          <p:cNvSpPr>
            <a:spLocks noGrp="1"/>
          </p:cNvSpPr>
          <p:nvPr>
            <p:ph type="pic" sz="quarter" idx="37" hasCustomPrompt="1"/>
          </p:nvPr>
        </p:nvSpPr>
        <p:spPr>
          <a:xfrm>
            <a:off x="5001723"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21" name="Рисунок 21">
            <a:extLst>
              <a:ext uri="{FF2B5EF4-FFF2-40B4-BE49-F238E27FC236}">
                <a16:creationId xmlns:a16="http://schemas.microsoft.com/office/drawing/2014/main" id="{DBEEB442-F671-4B69-8EF4-BE013FB36F4D}"/>
              </a:ext>
            </a:extLst>
          </p:cNvPr>
          <p:cNvSpPr>
            <a:spLocks noGrp="1"/>
          </p:cNvSpPr>
          <p:nvPr>
            <p:ph type="pic" sz="quarter" idx="38" hasCustomPrompt="1"/>
          </p:nvPr>
        </p:nvSpPr>
        <p:spPr>
          <a:xfrm>
            <a:off x="7520787"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22" name="Рисунок 21">
            <a:extLst>
              <a:ext uri="{FF2B5EF4-FFF2-40B4-BE49-F238E27FC236}">
                <a16:creationId xmlns:a16="http://schemas.microsoft.com/office/drawing/2014/main" id="{C67E7DD8-3432-4D88-926B-08587AF048DB}"/>
              </a:ext>
            </a:extLst>
          </p:cNvPr>
          <p:cNvSpPr>
            <a:spLocks noGrp="1"/>
          </p:cNvSpPr>
          <p:nvPr>
            <p:ph type="pic" sz="quarter" idx="39" hasCustomPrompt="1"/>
          </p:nvPr>
        </p:nvSpPr>
        <p:spPr>
          <a:xfrm>
            <a:off x="10039851"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cxnSp>
        <p:nvCxnSpPr>
          <p:cNvPr id="25" name="Straight Connector 24">
            <a:extLst>
              <a:ext uri="{FF2B5EF4-FFF2-40B4-BE49-F238E27FC236}">
                <a16:creationId xmlns:a16="http://schemas.microsoft.com/office/drawing/2014/main" id="{DC1C84DA-C055-4478-AC7D-0F1FB444F942}"/>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Номер слайда 1">
            <a:extLst>
              <a:ext uri="{FF2B5EF4-FFF2-40B4-BE49-F238E27FC236}">
                <a16:creationId xmlns:a16="http://schemas.microsoft.com/office/drawing/2014/main" id="{360EC068-E649-467C-BEC6-27A38E46C69F}"/>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I  </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16" name="Picture 15">
            <a:extLst>
              <a:ext uri="{FF2B5EF4-FFF2-40B4-BE49-F238E27FC236}">
                <a16:creationId xmlns:a16="http://schemas.microsoft.com/office/drawing/2014/main" id="{E5B8A99A-B1DB-488B-A7BE-EDA5093D23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8"/>
          </a:xfrm>
          <a:prstGeom prst="rect">
            <a:avLst/>
          </a:prstGeom>
        </p:spPr>
      </p:pic>
    </p:spTree>
    <p:extLst>
      <p:ext uri="{BB962C8B-B14F-4D97-AF65-F5344CB8AC3E}">
        <p14:creationId xmlns:p14="http://schemas.microsoft.com/office/powerpoint/2010/main" val="317830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4 images - vertical - white">
    <p:spTree>
      <p:nvGrpSpPr>
        <p:cNvPr id="1" name=""/>
        <p:cNvGrpSpPr/>
        <p:nvPr/>
      </p:nvGrpSpPr>
      <p:grpSpPr>
        <a:xfrm>
          <a:off x="0" y="0"/>
          <a:ext cx="0" cy="0"/>
          <a:chOff x="0" y="0"/>
          <a:chExt cx="0" cy="0"/>
        </a:xfrm>
      </p:grpSpPr>
      <p:sp>
        <p:nvSpPr>
          <p:cNvPr id="12" name="Рисунок 21">
            <a:extLst>
              <a:ext uri="{FF2B5EF4-FFF2-40B4-BE49-F238E27FC236}">
                <a16:creationId xmlns:a16="http://schemas.microsoft.com/office/drawing/2014/main" id="{1103D3A5-79A8-4727-B2CF-9683D0ECE66C}"/>
              </a:ext>
            </a:extLst>
          </p:cNvPr>
          <p:cNvSpPr>
            <a:spLocks noGrp="1"/>
          </p:cNvSpPr>
          <p:nvPr>
            <p:ph type="pic" sz="quarter" idx="46"/>
          </p:nvPr>
        </p:nvSpPr>
        <p:spPr>
          <a:xfrm>
            <a:off x="6096000" y="0"/>
            <a:ext cx="2914650" cy="2505076"/>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3" name="Рисунок 21">
            <a:extLst>
              <a:ext uri="{FF2B5EF4-FFF2-40B4-BE49-F238E27FC236}">
                <a16:creationId xmlns:a16="http://schemas.microsoft.com/office/drawing/2014/main" id="{41874059-BAB8-4E76-A3FC-7A7E8695A3CD}"/>
              </a:ext>
            </a:extLst>
          </p:cNvPr>
          <p:cNvSpPr>
            <a:spLocks noGrp="1"/>
          </p:cNvSpPr>
          <p:nvPr>
            <p:ph type="pic" sz="quarter" idx="47"/>
          </p:nvPr>
        </p:nvSpPr>
        <p:spPr>
          <a:xfrm>
            <a:off x="6096000" y="4543425"/>
            <a:ext cx="2914650" cy="2314576"/>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4" name="Рисунок 21">
            <a:extLst>
              <a:ext uri="{FF2B5EF4-FFF2-40B4-BE49-F238E27FC236}">
                <a16:creationId xmlns:a16="http://schemas.microsoft.com/office/drawing/2014/main" id="{79FD7808-FB0F-4E03-A50C-4C5BA706F499}"/>
              </a:ext>
            </a:extLst>
          </p:cNvPr>
          <p:cNvSpPr>
            <a:spLocks noGrp="1"/>
          </p:cNvSpPr>
          <p:nvPr>
            <p:ph type="pic" sz="quarter" idx="48"/>
          </p:nvPr>
        </p:nvSpPr>
        <p:spPr>
          <a:xfrm>
            <a:off x="6096000" y="2709863"/>
            <a:ext cx="2914650" cy="1628775"/>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0" name="Текст 3">
            <a:extLst>
              <a:ext uri="{FF2B5EF4-FFF2-40B4-BE49-F238E27FC236}">
                <a16:creationId xmlns:a16="http://schemas.microsoft.com/office/drawing/2014/main" id="{7C2CDD6B-B988-4EDA-BE8E-6E4043D0418A}"/>
              </a:ext>
            </a:extLst>
          </p:cNvPr>
          <p:cNvSpPr>
            <a:spLocks noGrp="1"/>
          </p:cNvSpPr>
          <p:nvPr>
            <p:ph type="body" sz="quarter" idx="49" hasCustomPrompt="1"/>
          </p:nvPr>
        </p:nvSpPr>
        <p:spPr>
          <a:xfrm>
            <a:off x="9229161" y="185738"/>
            <a:ext cx="2696676" cy="2133600"/>
          </a:xfrm>
          <a:prstGeom prst="rect">
            <a:avLst/>
          </a:prstGeom>
        </p:spPr>
        <p:txBody>
          <a:bodyPr lIns="0" tIns="0" rIns="0" bIns="0" anchor="ctr"/>
          <a:lstStyle>
            <a:lvl1pPr marL="457121" indent="-457121" defTabSz="720000">
              <a:lnSpc>
                <a:spcPct val="150000"/>
              </a:lnSpc>
              <a:spcBef>
                <a:spcPts val="0"/>
              </a:spcBef>
              <a:buClr>
                <a:schemeClr val="bg2"/>
              </a:buClr>
              <a:buSzPct val="150000"/>
              <a:buFont typeface="Arial" panose="020B0604020202020204" pitchFamily="34" charset="0"/>
              <a:buChar char="•"/>
              <a:defRPr lang="en-US" sz="1400" b="0" i="0" baseline="0" dirty="0">
                <a:solidFill>
                  <a:srgbClr val="470054"/>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Bullet list</a:t>
            </a:r>
          </a:p>
        </p:txBody>
      </p:sp>
      <p:sp>
        <p:nvSpPr>
          <p:cNvPr id="21" name="Текст 3">
            <a:extLst>
              <a:ext uri="{FF2B5EF4-FFF2-40B4-BE49-F238E27FC236}">
                <a16:creationId xmlns:a16="http://schemas.microsoft.com/office/drawing/2014/main" id="{48DCFFC7-9C34-488F-86E5-0EF61B047A33}"/>
              </a:ext>
            </a:extLst>
          </p:cNvPr>
          <p:cNvSpPr>
            <a:spLocks noGrp="1"/>
          </p:cNvSpPr>
          <p:nvPr>
            <p:ph type="body" sz="quarter" idx="50" hasCustomPrompt="1"/>
          </p:nvPr>
        </p:nvSpPr>
        <p:spPr>
          <a:xfrm>
            <a:off x="9229161" y="2709862"/>
            <a:ext cx="2696676" cy="1628776"/>
          </a:xfrm>
          <a:prstGeom prst="rect">
            <a:avLst/>
          </a:prstGeom>
        </p:spPr>
        <p:txBody>
          <a:bodyPr lIns="0" tIns="0" rIns="0" bIns="0" anchor="ctr"/>
          <a:lstStyle>
            <a:lvl1pPr marL="342900" indent="-342900">
              <a:buClr>
                <a:schemeClr val="bg2"/>
              </a:buClr>
              <a:buSzPct val="100000"/>
              <a:buFont typeface="+mj-lt"/>
              <a:buAutoNum type="arabicPeriod"/>
              <a:defRPr lang="en-US" sz="1400" b="0" i="0" baseline="0" dirty="0">
                <a:solidFill>
                  <a:srgbClr val="470054"/>
                </a:solidFill>
                <a:latin typeface="Arial" panose="020B0604020202020204" pitchFamily="34" charset="0"/>
                <a:ea typeface="Roboto Light" charset="0"/>
                <a:cs typeface="Arial" panose="020B0604020202020204" pitchFamily="34" charset="0"/>
              </a:defRPr>
            </a:lvl1pPr>
          </a:lstStyle>
          <a:p>
            <a:pPr marL="0" lvl="0" indent="0">
              <a:lnSpc>
                <a:spcPct val="150000"/>
              </a:lnSpc>
              <a:buNone/>
            </a:pPr>
            <a:r>
              <a:rPr lang="en-US" dirty="0"/>
              <a:t>Number List</a:t>
            </a:r>
          </a:p>
        </p:txBody>
      </p:sp>
      <p:sp>
        <p:nvSpPr>
          <p:cNvPr id="22" name="Текст 3">
            <a:extLst>
              <a:ext uri="{FF2B5EF4-FFF2-40B4-BE49-F238E27FC236}">
                <a16:creationId xmlns:a16="http://schemas.microsoft.com/office/drawing/2014/main" id="{030A0324-EBD5-4E7F-B5AA-918900E37337}"/>
              </a:ext>
            </a:extLst>
          </p:cNvPr>
          <p:cNvSpPr>
            <a:spLocks noGrp="1"/>
          </p:cNvSpPr>
          <p:nvPr>
            <p:ph type="body" sz="quarter" idx="51" hasCustomPrompt="1"/>
          </p:nvPr>
        </p:nvSpPr>
        <p:spPr>
          <a:xfrm>
            <a:off x="9229161" y="4538663"/>
            <a:ext cx="2696676" cy="1423987"/>
          </a:xfrm>
          <a:prstGeom prst="rect">
            <a:avLst/>
          </a:prstGeom>
        </p:spPr>
        <p:txBody>
          <a:bodyPr lIns="0" tIns="0" rIns="0" bIns="0" anchor="ctr"/>
          <a:lstStyle>
            <a:lvl1pPr marL="457121" indent="-457121">
              <a:buClr>
                <a:schemeClr val="bg2"/>
              </a:buClr>
              <a:buSzPct val="150000"/>
              <a:buFont typeface="Arial" panose="020B0604020202020204" pitchFamily="34" charset="0"/>
              <a:buChar char="•"/>
              <a:defRPr lang="en-US" sz="1400" b="0" i="0" baseline="0" dirty="0">
                <a:solidFill>
                  <a:srgbClr val="470054"/>
                </a:solidFill>
                <a:latin typeface="Arial" panose="020B0604020202020204" pitchFamily="34" charset="0"/>
                <a:ea typeface="Roboto Light" charset="0"/>
                <a:cs typeface="Arial" panose="020B0604020202020204" pitchFamily="34" charset="0"/>
              </a:defRPr>
            </a:lvl1pPr>
          </a:lstStyle>
          <a:p>
            <a:pPr marL="0" lvl="0" indent="0">
              <a:lnSpc>
                <a:spcPct val="150000"/>
              </a:lnSpc>
              <a:buNone/>
            </a:pPr>
            <a:r>
              <a:rPr lang="en-US" dirty="0"/>
              <a:t>Bullet list</a:t>
            </a:r>
          </a:p>
        </p:txBody>
      </p:sp>
      <p:sp>
        <p:nvSpPr>
          <p:cNvPr id="34" name="Номер слайда 1">
            <a:extLst>
              <a:ext uri="{FF2B5EF4-FFF2-40B4-BE49-F238E27FC236}">
                <a16:creationId xmlns:a16="http://schemas.microsoft.com/office/drawing/2014/main" id="{7D836757-8571-41E1-98F0-D64CC65BA323}"/>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F0B016E-048C-45D2-8D7C-34306ECCAB35}"/>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3CF8EED-6912-4967-8A34-B896BDB655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17" name="Text Placeholder 2">
            <a:extLst>
              <a:ext uri="{FF2B5EF4-FFF2-40B4-BE49-F238E27FC236}">
                <a16:creationId xmlns:a16="http://schemas.microsoft.com/office/drawing/2014/main" id="{3EBB4A44-1AE4-4491-B686-BE79BA02B43D}"/>
              </a:ext>
            </a:extLst>
          </p:cNvPr>
          <p:cNvSpPr>
            <a:spLocks noGrp="1"/>
          </p:cNvSpPr>
          <p:nvPr>
            <p:ph type="body" sz="quarter" idx="52"/>
          </p:nvPr>
        </p:nvSpPr>
        <p:spPr>
          <a:xfrm>
            <a:off x="274191" y="1991923"/>
            <a:ext cx="4467225" cy="2736850"/>
          </a:xfrm>
          <a:prstGeom prst="rect">
            <a:avLst/>
          </a:prstGeom>
        </p:spPr>
        <p:txBody>
          <a:bodyPr/>
          <a:lstStyle>
            <a:lvl1pPr marL="180975" indent="-180975" algn="l">
              <a:buClr>
                <a:schemeClr val="bg2"/>
              </a:buClr>
              <a:defRPr sz="1600">
                <a:solidFill>
                  <a:schemeClr val="tx2"/>
                </a:solidFill>
                <a:latin typeface="Arial" panose="020B0604020202020204" pitchFamily="34" charset="0"/>
                <a:cs typeface="Arial" panose="020B0604020202020204" pitchFamily="34" charset="0"/>
              </a:defRPr>
            </a:lvl1pPr>
            <a:lvl2pPr marL="896938" indent="-287338" algn="l">
              <a:buClr>
                <a:schemeClr val="bg2"/>
              </a:buClr>
              <a:defRPr sz="1600">
                <a:solidFill>
                  <a:schemeClr val="tx2"/>
                </a:solidFill>
                <a:latin typeface="Arial" panose="020B0604020202020204" pitchFamily="34" charset="0"/>
                <a:cs typeface="Arial" panose="020B0604020202020204" pitchFamily="34" charset="0"/>
              </a:defRPr>
            </a:lvl2pPr>
            <a:lvl3pPr marL="1431925" indent="-212725" algn="l">
              <a:buClr>
                <a:schemeClr val="bg2"/>
              </a:buClr>
              <a:defRPr sz="1600">
                <a:solidFill>
                  <a:schemeClr val="tx2"/>
                </a:solidFill>
                <a:latin typeface="Arial" panose="020B0604020202020204" pitchFamily="34" charset="0"/>
                <a:cs typeface="Arial" panose="020B0604020202020204" pitchFamily="34" charset="0"/>
              </a:defRPr>
            </a:lvl3pPr>
            <a:lvl4pPr marL="2062163" indent="-233363" algn="l">
              <a:buClr>
                <a:schemeClr val="bg2"/>
              </a:buClr>
              <a:defRPr sz="1600">
                <a:solidFill>
                  <a:schemeClr val="tx2"/>
                </a:solidFill>
                <a:latin typeface="Arial" panose="020B0604020202020204" pitchFamily="34" charset="0"/>
                <a:cs typeface="Arial" panose="020B0604020202020204" pitchFamily="34" charset="0"/>
              </a:defRPr>
            </a:lvl4pPr>
            <a:lvl5pPr marL="2690813" indent="-252413" algn="l">
              <a:buClr>
                <a:schemeClr val="bg2"/>
              </a:buClr>
              <a:defRPr sz="16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Заголовок 1">
            <a:extLst>
              <a:ext uri="{FF2B5EF4-FFF2-40B4-BE49-F238E27FC236}">
                <a16:creationId xmlns:a16="http://schemas.microsoft.com/office/drawing/2014/main" id="{FD8D0795-0638-472A-BEA3-7E2B0E456F8E}"/>
              </a:ext>
            </a:extLst>
          </p:cNvPr>
          <p:cNvSpPr>
            <a:spLocks noGrp="1"/>
          </p:cNvSpPr>
          <p:nvPr>
            <p:ph type="title" hasCustomPrompt="1"/>
          </p:nvPr>
        </p:nvSpPr>
        <p:spPr>
          <a:xfrm>
            <a:off x="27419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Tree>
    <p:extLst>
      <p:ext uri="{BB962C8B-B14F-4D97-AF65-F5344CB8AC3E}">
        <p14:creationId xmlns:p14="http://schemas.microsoft.com/office/powerpoint/2010/main" val="3132805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x4 images - vertical - purple">
    <p:bg>
      <p:bgPr>
        <a:solidFill>
          <a:schemeClr val="tx2"/>
        </a:solidFill>
        <a:effectLst/>
      </p:bgPr>
    </p:bg>
    <p:spTree>
      <p:nvGrpSpPr>
        <p:cNvPr id="1" name=""/>
        <p:cNvGrpSpPr/>
        <p:nvPr/>
      </p:nvGrpSpPr>
      <p:grpSpPr>
        <a:xfrm>
          <a:off x="0" y="0"/>
          <a:ext cx="0" cy="0"/>
          <a:chOff x="0" y="0"/>
          <a:chExt cx="0" cy="0"/>
        </a:xfrm>
      </p:grpSpPr>
      <p:sp>
        <p:nvSpPr>
          <p:cNvPr id="12" name="Рисунок 21">
            <a:extLst>
              <a:ext uri="{FF2B5EF4-FFF2-40B4-BE49-F238E27FC236}">
                <a16:creationId xmlns:a16="http://schemas.microsoft.com/office/drawing/2014/main" id="{1103D3A5-79A8-4727-B2CF-9683D0ECE66C}"/>
              </a:ext>
            </a:extLst>
          </p:cNvPr>
          <p:cNvSpPr>
            <a:spLocks noGrp="1"/>
          </p:cNvSpPr>
          <p:nvPr>
            <p:ph type="pic" sz="quarter" idx="46"/>
          </p:nvPr>
        </p:nvSpPr>
        <p:spPr>
          <a:xfrm>
            <a:off x="6096000" y="0"/>
            <a:ext cx="2914650" cy="2505076"/>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3" name="Рисунок 21">
            <a:extLst>
              <a:ext uri="{FF2B5EF4-FFF2-40B4-BE49-F238E27FC236}">
                <a16:creationId xmlns:a16="http://schemas.microsoft.com/office/drawing/2014/main" id="{41874059-BAB8-4E76-A3FC-7A7E8695A3CD}"/>
              </a:ext>
            </a:extLst>
          </p:cNvPr>
          <p:cNvSpPr>
            <a:spLocks noGrp="1"/>
          </p:cNvSpPr>
          <p:nvPr>
            <p:ph type="pic" sz="quarter" idx="47"/>
          </p:nvPr>
        </p:nvSpPr>
        <p:spPr>
          <a:xfrm>
            <a:off x="6096000" y="4543425"/>
            <a:ext cx="2914650" cy="2314576"/>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4" name="Рисунок 21">
            <a:extLst>
              <a:ext uri="{FF2B5EF4-FFF2-40B4-BE49-F238E27FC236}">
                <a16:creationId xmlns:a16="http://schemas.microsoft.com/office/drawing/2014/main" id="{79FD7808-FB0F-4E03-A50C-4C5BA706F499}"/>
              </a:ext>
            </a:extLst>
          </p:cNvPr>
          <p:cNvSpPr>
            <a:spLocks noGrp="1"/>
          </p:cNvSpPr>
          <p:nvPr>
            <p:ph type="pic" sz="quarter" idx="48"/>
          </p:nvPr>
        </p:nvSpPr>
        <p:spPr>
          <a:xfrm>
            <a:off x="6096000" y="2709863"/>
            <a:ext cx="2914650" cy="1628775"/>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0" name="Текст 3">
            <a:extLst>
              <a:ext uri="{FF2B5EF4-FFF2-40B4-BE49-F238E27FC236}">
                <a16:creationId xmlns:a16="http://schemas.microsoft.com/office/drawing/2014/main" id="{7C2CDD6B-B988-4EDA-BE8E-6E4043D0418A}"/>
              </a:ext>
            </a:extLst>
          </p:cNvPr>
          <p:cNvSpPr>
            <a:spLocks noGrp="1"/>
          </p:cNvSpPr>
          <p:nvPr>
            <p:ph type="body" sz="quarter" idx="49" hasCustomPrompt="1"/>
          </p:nvPr>
        </p:nvSpPr>
        <p:spPr>
          <a:xfrm>
            <a:off x="9229161" y="185738"/>
            <a:ext cx="2696676" cy="2133600"/>
          </a:xfrm>
          <a:prstGeom prst="rect">
            <a:avLst/>
          </a:prstGeom>
        </p:spPr>
        <p:txBody>
          <a:bodyPr lIns="0" tIns="0" rIns="0" bIns="0" anchor="ctr"/>
          <a:lstStyle>
            <a:lvl1pPr marL="457121" indent="-457121" defTabSz="720000">
              <a:lnSpc>
                <a:spcPct val="150000"/>
              </a:lnSpc>
              <a:spcBef>
                <a:spcPts val="0"/>
              </a:spcBef>
              <a:buClr>
                <a:schemeClr val="bg2"/>
              </a:buClr>
              <a:buSzPct val="150000"/>
              <a:buFont typeface="Arial" panose="020B0604020202020204" pitchFamily="34" charset="0"/>
              <a:buChar char="•"/>
              <a:defRPr lang="en-US" sz="1400" b="0" i="0"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Bullet list</a:t>
            </a:r>
          </a:p>
        </p:txBody>
      </p:sp>
      <p:sp>
        <p:nvSpPr>
          <p:cNvPr id="21" name="Текст 3">
            <a:extLst>
              <a:ext uri="{FF2B5EF4-FFF2-40B4-BE49-F238E27FC236}">
                <a16:creationId xmlns:a16="http://schemas.microsoft.com/office/drawing/2014/main" id="{48DCFFC7-9C34-488F-86E5-0EF61B047A33}"/>
              </a:ext>
            </a:extLst>
          </p:cNvPr>
          <p:cNvSpPr>
            <a:spLocks noGrp="1"/>
          </p:cNvSpPr>
          <p:nvPr>
            <p:ph type="body" sz="quarter" idx="50" hasCustomPrompt="1"/>
          </p:nvPr>
        </p:nvSpPr>
        <p:spPr>
          <a:xfrm>
            <a:off x="9229161" y="2709862"/>
            <a:ext cx="2696676" cy="1628776"/>
          </a:xfrm>
          <a:prstGeom prst="rect">
            <a:avLst/>
          </a:prstGeom>
        </p:spPr>
        <p:txBody>
          <a:bodyPr lIns="0" tIns="0" rIns="0" bIns="0" anchor="ctr"/>
          <a:lstStyle>
            <a:lvl1pPr marL="342900" indent="-342900">
              <a:buClr>
                <a:schemeClr val="bg2"/>
              </a:buClr>
              <a:buSzPct val="100000"/>
              <a:buFont typeface="+mj-lt"/>
              <a:buAutoNum type="arabicPeriod"/>
              <a:defRPr lang="en-US" sz="1400" b="0" i="0" baseline="0" dirty="0">
                <a:solidFill>
                  <a:schemeClr val="bg1"/>
                </a:solidFill>
                <a:latin typeface="Arial" panose="020B0604020202020204" pitchFamily="34" charset="0"/>
                <a:ea typeface="Roboto Light" charset="0"/>
                <a:cs typeface="Arial" panose="020B0604020202020204" pitchFamily="34" charset="0"/>
              </a:defRPr>
            </a:lvl1pPr>
          </a:lstStyle>
          <a:p>
            <a:pPr marL="0" lvl="0" indent="0">
              <a:lnSpc>
                <a:spcPct val="150000"/>
              </a:lnSpc>
              <a:buNone/>
            </a:pPr>
            <a:r>
              <a:rPr lang="en-US" dirty="0"/>
              <a:t>Number List</a:t>
            </a:r>
          </a:p>
        </p:txBody>
      </p:sp>
      <p:sp>
        <p:nvSpPr>
          <p:cNvPr id="22" name="Текст 3">
            <a:extLst>
              <a:ext uri="{FF2B5EF4-FFF2-40B4-BE49-F238E27FC236}">
                <a16:creationId xmlns:a16="http://schemas.microsoft.com/office/drawing/2014/main" id="{030A0324-EBD5-4E7F-B5AA-918900E37337}"/>
              </a:ext>
            </a:extLst>
          </p:cNvPr>
          <p:cNvSpPr>
            <a:spLocks noGrp="1"/>
          </p:cNvSpPr>
          <p:nvPr>
            <p:ph type="body" sz="quarter" idx="51" hasCustomPrompt="1"/>
          </p:nvPr>
        </p:nvSpPr>
        <p:spPr>
          <a:xfrm>
            <a:off x="9229161" y="4538663"/>
            <a:ext cx="2696676" cy="1423987"/>
          </a:xfrm>
          <a:prstGeom prst="rect">
            <a:avLst/>
          </a:prstGeom>
        </p:spPr>
        <p:txBody>
          <a:bodyPr lIns="0" tIns="0" rIns="0" bIns="0" anchor="ctr"/>
          <a:lstStyle>
            <a:lvl1pPr marL="457121" indent="-457121">
              <a:buClr>
                <a:schemeClr val="bg2"/>
              </a:buClr>
              <a:buSzPct val="150000"/>
              <a:buFont typeface="Arial" panose="020B0604020202020204" pitchFamily="34" charset="0"/>
              <a:buChar char="•"/>
              <a:defRPr lang="en-US" sz="1400" b="0" i="0" baseline="0" dirty="0">
                <a:solidFill>
                  <a:schemeClr val="bg1"/>
                </a:solidFill>
                <a:latin typeface="Arial" panose="020B0604020202020204" pitchFamily="34" charset="0"/>
                <a:ea typeface="Roboto Light" charset="0"/>
                <a:cs typeface="Arial" panose="020B0604020202020204" pitchFamily="34" charset="0"/>
              </a:defRPr>
            </a:lvl1pPr>
          </a:lstStyle>
          <a:p>
            <a:pPr marL="0" lvl="0" indent="0">
              <a:lnSpc>
                <a:spcPct val="150000"/>
              </a:lnSpc>
              <a:buNone/>
            </a:pPr>
            <a:r>
              <a:rPr lang="en-US" dirty="0"/>
              <a:t>Bullet list</a:t>
            </a:r>
          </a:p>
        </p:txBody>
      </p:sp>
      <p:cxnSp>
        <p:nvCxnSpPr>
          <p:cNvPr id="15" name="Straight Connector 14">
            <a:extLst>
              <a:ext uri="{FF2B5EF4-FFF2-40B4-BE49-F238E27FC236}">
                <a16:creationId xmlns:a16="http://schemas.microsoft.com/office/drawing/2014/main" id="{6F0B016E-048C-45D2-8D7C-34306ECCAB35}"/>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Номер слайда 1">
            <a:extLst>
              <a:ext uri="{FF2B5EF4-FFF2-40B4-BE49-F238E27FC236}">
                <a16:creationId xmlns:a16="http://schemas.microsoft.com/office/drawing/2014/main" id="{3D1016A6-C119-417F-9163-40C50006DE40}"/>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I</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18" name="Picture 17">
            <a:extLst>
              <a:ext uri="{FF2B5EF4-FFF2-40B4-BE49-F238E27FC236}">
                <a16:creationId xmlns:a16="http://schemas.microsoft.com/office/drawing/2014/main" id="{09D5F605-19FC-47E2-B5E7-67AAADE0314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8"/>
          </a:xfrm>
          <a:prstGeom prst="rect">
            <a:avLst/>
          </a:prstGeom>
        </p:spPr>
      </p:pic>
      <p:sp>
        <p:nvSpPr>
          <p:cNvPr id="17" name="Заголовок 1">
            <a:extLst>
              <a:ext uri="{FF2B5EF4-FFF2-40B4-BE49-F238E27FC236}">
                <a16:creationId xmlns:a16="http://schemas.microsoft.com/office/drawing/2014/main" id="{1164CC5F-2C1A-4D91-AC11-0FDE7867DEBC}"/>
              </a:ext>
            </a:extLst>
          </p:cNvPr>
          <p:cNvSpPr>
            <a:spLocks noGrp="1"/>
          </p:cNvSpPr>
          <p:nvPr>
            <p:ph type="title" hasCustomPrompt="1"/>
          </p:nvPr>
        </p:nvSpPr>
        <p:spPr>
          <a:xfrm>
            <a:off x="27370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9" name="Text Placeholder 2">
            <a:extLst>
              <a:ext uri="{FF2B5EF4-FFF2-40B4-BE49-F238E27FC236}">
                <a16:creationId xmlns:a16="http://schemas.microsoft.com/office/drawing/2014/main" id="{43EBE705-FD4C-49E4-B4FA-7CCD4826CFD6}"/>
              </a:ext>
            </a:extLst>
          </p:cNvPr>
          <p:cNvSpPr>
            <a:spLocks noGrp="1"/>
          </p:cNvSpPr>
          <p:nvPr>
            <p:ph type="body" sz="quarter" idx="52"/>
          </p:nvPr>
        </p:nvSpPr>
        <p:spPr>
          <a:xfrm>
            <a:off x="272991" y="1991923"/>
            <a:ext cx="4467225" cy="2736850"/>
          </a:xfrm>
          <a:prstGeom prst="rect">
            <a:avLst/>
          </a:prstGeom>
        </p:spPr>
        <p:txBody>
          <a:bodyPr/>
          <a:lstStyle>
            <a:lvl1pPr marL="180975" indent="-180975">
              <a:defRPr sz="1600">
                <a:solidFill>
                  <a:schemeClr val="bg1"/>
                </a:solidFill>
                <a:latin typeface="Arial" panose="020B0604020202020204" pitchFamily="34" charset="0"/>
                <a:cs typeface="Arial" panose="020B0604020202020204" pitchFamily="34" charset="0"/>
              </a:defRPr>
            </a:lvl1pPr>
            <a:lvl2pPr marL="801688" indent="-192088">
              <a:defRPr sz="1600">
                <a:solidFill>
                  <a:schemeClr val="bg1"/>
                </a:solidFill>
                <a:latin typeface="Arial" panose="020B0604020202020204" pitchFamily="34" charset="0"/>
                <a:cs typeface="Arial" panose="020B0604020202020204" pitchFamily="34" charset="0"/>
              </a:defRPr>
            </a:lvl2pPr>
            <a:lvl3pPr marL="1431925" indent="-212725">
              <a:defRPr sz="1600">
                <a:solidFill>
                  <a:schemeClr val="bg1"/>
                </a:solidFill>
                <a:latin typeface="Arial" panose="020B0604020202020204" pitchFamily="34" charset="0"/>
                <a:cs typeface="Arial" panose="020B0604020202020204" pitchFamily="34" charset="0"/>
              </a:defRPr>
            </a:lvl3pPr>
            <a:lvl4pPr marL="2062163" indent="-233363">
              <a:defRPr sz="1600">
                <a:solidFill>
                  <a:schemeClr val="bg1"/>
                </a:solidFill>
                <a:latin typeface="Arial" panose="020B0604020202020204" pitchFamily="34" charset="0"/>
                <a:cs typeface="Arial" panose="020B0604020202020204" pitchFamily="34" charset="0"/>
              </a:defRPr>
            </a:lvl4pPr>
            <a:lvl5pPr marL="2690813" indent="-252413">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9282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 white cav - white">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AA41C7D-87D4-43A5-A46C-287254C9E6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11253" y="513013"/>
            <a:ext cx="1769494" cy="1169865"/>
          </a:xfrm>
          <a:prstGeom prst="rect">
            <a:avLst/>
          </a:prstGeom>
        </p:spPr>
      </p:pic>
      <p:sp>
        <p:nvSpPr>
          <p:cNvPr id="12" name="TextBox 11">
            <a:extLst>
              <a:ext uri="{FF2B5EF4-FFF2-40B4-BE49-F238E27FC236}">
                <a16:creationId xmlns:a16="http://schemas.microsoft.com/office/drawing/2014/main" id="{4879AEE2-4790-4A75-ACCF-4F37D3D34D82}"/>
              </a:ext>
            </a:extLst>
          </p:cNvPr>
          <p:cNvSpPr txBox="1"/>
          <p:nvPr userDrawn="1"/>
        </p:nvSpPr>
        <p:spPr>
          <a:xfrm>
            <a:off x="0" y="6246003"/>
            <a:ext cx="12192000" cy="611997"/>
          </a:xfrm>
          <a:prstGeom prst="rect">
            <a:avLst/>
          </a:prstGeom>
          <a:solidFill>
            <a:schemeClr val="tx2"/>
          </a:solidFill>
        </p:spPr>
        <p:txBody>
          <a:bodyPr wrap="square" rtlCol="0" anchor="ctr">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This is for financial adviser use only and shouldn’t be relied upon by any other person.</a:t>
            </a:r>
          </a:p>
        </p:txBody>
      </p:sp>
      <p:sp>
        <p:nvSpPr>
          <p:cNvPr id="14" name="Номер слайда 1">
            <a:extLst>
              <a:ext uri="{FF2B5EF4-FFF2-40B4-BE49-F238E27FC236}">
                <a16:creationId xmlns:a16="http://schemas.microsoft.com/office/drawing/2014/main" id="{D415BDE2-25C2-4BEE-B88E-B9062B410B70}"/>
              </a:ext>
            </a:extLst>
          </p:cNvPr>
          <p:cNvSpPr txBox="1">
            <a:spLocks/>
          </p:cNvSpPr>
          <p:nvPr userDrawn="1"/>
        </p:nvSpPr>
        <p:spPr>
          <a:xfrm>
            <a:off x="227730" y="5751622"/>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I</a:t>
            </a:r>
            <a:r>
              <a:rPr lang="en-US" sz="1100" dirty="0">
                <a:solidFill>
                  <a:schemeClr val="tx2"/>
                </a:solidFill>
                <a:latin typeface="Arial" panose="020B0604020202020204" pitchFamily="34" charset="0"/>
                <a:ea typeface="Roboto" charset="0"/>
                <a:cs typeface="Arial" panose="020B0604020202020204" pitchFamily="34" charset="0"/>
              </a:rPr>
              <a:t>    Business area</a:t>
            </a:r>
            <a:endParaRPr lang="uk-UA" sz="1100" dirty="0">
              <a:solidFill>
                <a:schemeClr val="tx2"/>
              </a:solidFill>
              <a:latin typeface="Arial" panose="020B0604020202020204" pitchFamily="34" charset="0"/>
              <a:ea typeface="Roboto" charset="0"/>
              <a:cs typeface="Arial" panose="020B0604020202020204" pitchFamily="34" charset="0"/>
            </a:endParaRPr>
          </a:p>
        </p:txBody>
      </p:sp>
      <p:sp>
        <p:nvSpPr>
          <p:cNvPr id="9" name="Заголовок 1">
            <a:extLst>
              <a:ext uri="{FF2B5EF4-FFF2-40B4-BE49-F238E27FC236}">
                <a16:creationId xmlns:a16="http://schemas.microsoft.com/office/drawing/2014/main" id="{9B5B557E-2949-4BE7-ADBE-7899FFFFFC0F}"/>
              </a:ext>
            </a:extLst>
          </p:cNvPr>
          <p:cNvSpPr>
            <a:spLocks noGrp="1"/>
          </p:cNvSpPr>
          <p:nvPr>
            <p:ph type="title" hasCustomPrompt="1"/>
          </p:nvPr>
        </p:nvSpPr>
        <p:spPr>
          <a:xfrm>
            <a:off x="2649262" y="2576979"/>
            <a:ext cx="6884002" cy="672277"/>
          </a:xfrm>
          <a:prstGeom prst="rect">
            <a:avLst/>
          </a:prstGeom>
        </p:spPr>
        <p:txBody>
          <a:bodyPr>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sz="3299" b="1" i="0" baseline="0">
                <a:solidFill>
                  <a:schemeClr val="tx2"/>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sp>
        <p:nvSpPr>
          <p:cNvPr id="10" name="Text Placeholder 7">
            <a:extLst>
              <a:ext uri="{FF2B5EF4-FFF2-40B4-BE49-F238E27FC236}">
                <a16:creationId xmlns:a16="http://schemas.microsoft.com/office/drawing/2014/main" id="{D7E32F18-D118-44E7-B561-8A7A846053EB}"/>
              </a:ext>
            </a:extLst>
          </p:cNvPr>
          <p:cNvSpPr>
            <a:spLocks noGrp="1"/>
          </p:cNvSpPr>
          <p:nvPr>
            <p:ph type="body" sz="quarter" idx="11" hasCustomPrompt="1"/>
          </p:nvPr>
        </p:nvSpPr>
        <p:spPr>
          <a:xfrm>
            <a:off x="2253943" y="3202844"/>
            <a:ext cx="7674641" cy="393997"/>
          </a:xfrm>
          <a:prstGeom prst="rect">
            <a:avLst/>
          </a:prstGeom>
        </p:spPr>
        <p:txBody>
          <a:bodyPr/>
          <a:lstStyle>
            <a:lvl1pPr marL="0" indent="0" algn="ctr">
              <a:buNone/>
              <a:defRPr sz="2200">
                <a:solidFill>
                  <a:schemeClr val="tx2"/>
                </a:solidFill>
                <a:latin typeface="Arial" panose="020B0604020202020204" pitchFamily="34" charset="0"/>
                <a:cs typeface="Arial" panose="020B0604020202020204" pitchFamily="34" charset="0"/>
              </a:defRPr>
            </a:lvl1pPr>
          </a:lstStyle>
          <a:p>
            <a:r>
              <a:rPr lang="en-GB" dirty="0"/>
              <a:t>sub heading for your slide deck</a:t>
            </a:r>
          </a:p>
        </p:txBody>
      </p:sp>
      <p:sp>
        <p:nvSpPr>
          <p:cNvPr id="11" name="Прямоугольник 1">
            <a:extLst>
              <a:ext uri="{FF2B5EF4-FFF2-40B4-BE49-F238E27FC236}">
                <a16:creationId xmlns:a16="http://schemas.microsoft.com/office/drawing/2014/main" id="{CB06FC37-D3D8-4566-B1EE-AB5ECA592580}"/>
              </a:ext>
            </a:extLst>
          </p:cNvPr>
          <p:cNvSpPr/>
          <p:nvPr userDrawn="1"/>
        </p:nvSpPr>
        <p:spPr>
          <a:xfrm>
            <a:off x="5410473" y="3808945"/>
            <a:ext cx="1361580" cy="184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a:ln>
                <a:noFill/>
              </a:ln>
              <a:solidFill>
                <a:srgbClr val="411F51"/>
              </a:solidFill>
              <a:effectLst/>
              <a:uLnTx/>
              <a:uFillTx/>
              <a:latin typeface="Calibri"/>
              <a:ea typeface="+mn-ea"/>
              <a:cs typeface="+mn-cs"/>
            </a:endParaRPr>
          </a:p>
        </p:txBody>
      </p:sp>
      <p:sp>
        <p:nvSpPr>
          <p:cNvPr id="18" name="Text Placeholder 7">
            <a:extLst>
              <a:ext uri="{FF2B5EF4-FFF2-40B4-BE49-F238E27FC236}">
                <a16:creationId xmlns:a16="http://schemas.microsoft.com/office/drawing/2014/main" id="{DF67FB12-597F-48DF-A6C9-E0B578A5296A}"/>
              </a:ext>
            </a:extLst>
          </p:cNvPr>
          <p:cNvSpPr>
            <a:spLocks noGrp="1"/>
          </p:cNvSpPr>
          <p:nvPr>
            <p:ph type="body" sz="quarter" idx="12" hasCustomPrompt="1"/>
          </p:nvPr>
        </p:nvSpPr>
        <p:spPr>
          <a:xfrm>
            <a:off x="2253943" y="4039524"/>
            <a:ext cx="7674641" cy="393997"/>
          </a:xfrm>
          <a:prstGeom prst="rect">
            <a:avLst/>
          </a:prstGeom>
        </p:spPr>
        <p:txBody>
          <a:bodyPr/>
          <a:lstStyle>
            <a:lvl1pPr marL="0" indent="0" algn="ctr">
              <a:buNone/>
              <a:defRPr sz="2200">
                <a:solidFill>
                  <a:schemeClr val="tx2"/>
                </a:solidFill>
                <a:latin typeface="Arial" panose="020B0604020202020204" pitchFamily="34" charset="0"/>
                <a:cs typeface="Arial" panose="020B0604020202020204" pitchFamily="34" charset="0"/>
              </a:defRPr>
            </a:lvl1pPr>
          </a:lstStyle>
          <a:p>
            <a:r>
              <a:rPr lang="en-GB" dirty="0"/>
              <a:t>Date </a:t>
            </a:r>
            <a:fld id="{6B4D56D1-2202-4A9B-A72D-ADB44F7B98A2}" type="datetime1">
              <a:rPr lang="en-GB" smtClean="0"/>
              <a:pPr/>
              <a:t>14/12/2021</a:t>
            </a:fld>
            <a:endParaRPr lang="en-GB" dirty="0"/>
          </a:p>
        </p:txBody>
      </p:sp>
    </p:spTree>
    <p:extLst>
      <p:ext uri="{BB962C8B-B14F-4D97-AF65-F5344CB8AC3E}">
        <p14:creationId xmlns:p14="http://schemas.microsoft.com/office/powerpoint/2010/main" val="3667190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ta Setup 1">
    <p:spTree>
      <p:nvGrpSpPr>
        <p:cNvPr id="1" name=""/>
        <p:cNvGrpSpPr/>
        <p:nvPr/>
      </p:nvGrpSpPr>
      <p:grpSpPr>
        <a:xfrm>
          <a:off x="0" y="0"/>
          <a:ext cx="0" cy="0"/>
          <a:chOff x="0" y="0"/>
          <a:chExt cx="0" cy="0"/>
        </a:xfrm>
      </p:grpSpPr>
      <p:sp>
        <p:nvSpPr>
          <p:cNvPr id="34" name="Номер слайда 1">
            <a:extLst>
              <a:ext uri="{FF2B5EF4-FFF2-40B4-BE49-F238E27FC236}">
                <a16:creationId xmlns:a16="http://schemas.microsoft.com/office/drawing/2014/main" id="{7D836757-8571-41E1-98F0-D64CC65BA323}"/>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dirty="0">
                <a:solidFill>
                  <a:schemeClr val="tx2"/>
                </a:solidFill>
                <a:latin typeface="Arial" panose="020B0604020202020204" pitchFamily="34" charset="0"/>
                <a:ea typeface="Roboto" charset="0"/>
                <a:cs typeface="Arial" panose="020B0604020202020204" pitchFamily="34" charset="0"/>
              </a:rPr>
              <a:t>Business area</a:t>
            </a:r>
            <a:endParaRPr lang="uk-UA" sz="1100" dirty="0">
              <a:solidFill>
                <a:schemeClr val="tx2"/>
              </a:solidFill>
              <a:latin typeface="Arial" panose="020B0604020202020204" pitchFamily="34" charset="0"/>
              <a:ea typeface="Roboto"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F0B016E-048C-45D2-8D7C-34306ECCAB35}"/>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 name="Диаграмма 10">
            <a:extLst>
              <a:ext uri="{FF2B5EF4-FFF2-40B4-BE49-F238E27FC236}">
                <a16:creationId xmlns:a16="http://schemas.microsoft.com/office/drawing/2014/main" id="{5909EBBF-599C-494C-94BF-4877B1840E37}"/>
              </a:ext>
            </a:extLst>
          </p:cNvPr>
          <p:cNvGraphicFramePr/>
          <p:nvPr userDrawn="1">
            <p:extLst>
              <p:ext uri="{D42A27DB-BD31-4B8C-83A1-F6EECF244321}">
                <p14:modId xmlns:p14="http://schemas.microsoft.com/office/powerpoint/2010/main" val="3862506629"/>
              </p:ext>
            </p:extLst>
          </p:nvPr>
        </p:nvGraphicFramePr>
        <p:xfrm>
          <a:off x="5914591" y="1185275"/>
          <a:ext cx="6011246" cy="424570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E6D90FBF-83DA-4256-AFAF-B36D675BB76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9" name="Text Placeholder 2">
            <a:extLst>
              <a:ext uri="{FF2B5EF4-FFF2-40B4-BE49-F238E27FC236}">
                <a16:creationId xmlns:a16="http://schemas.microsoft.com/office/drawing/2014/main" id="{EB16943C-73AA-4D19-B821-95DE38C3304C}"/>
              </a:ext>
            </a:extLst>
          </p:cNvPr>
          <p:cNvSpPr>
            <a:spLocks noGrp="1"/>
          </p:cNvSpPr>
          <p:nvPr>
            <p:ph type="body" sz="quarter" idx="52"/>
          </p:nvPr>
        </p:nvSpPr>
        <p:spPr>
          <a:xfrm>
            <a:off x="274191" y="1991923"/>
            <a:ext cx="5821809" cy="1585040"/>
          </a:xfrm>
          <a:prstGeom prst="rect">
            <a:avLst/>
          </a:prstGeom>
        </p:spPr>
        <p:txBody>
          <a:bodyPr/>
          <a:lstStyle>
            <a:lvl1pPr marL="180975" indent="-180975" algn="l">
              <a:buClr>
                <a:schemeClr val="bg2"/>
              </a:buClr>
              <a:defRPr sz="1600">
                <a:solidFill>
                  <a:schemeClr val="tx2"/>
                </a:solidFill>
                <a:latin typeface="Arial" panose="020B0604020202020204" pitchFamily="34" charset="0"/>
                <a:cs typeface="Arial" panose="020B0604020202020204" pitchFamily="34" charset="0"/>
              </a:defRPr>
            </a:lvl1pPr>
            <a:lvl2pPr marL="801688" indent="-266700" algn="l">
              <a:buClr>
                <a:schemeClr val="bg2"/>
              </a:buClr>
              <a:defRPr sz="1600">
                <a:solidFill>
                  <a:schemeClr val="tx2"/>
                </a:solidFill>
                <a:latin typeface="Arial" panose="020B0604020202020204" pitchFamily="34" charset="0"/>
                <a:cs typeface="Arial" panose="020B0604020202020204" pitchFamily="34" charset="0"/>
              </a:defRPr>
            </a:lvl2pPr>
            <a:lvl3pPr marL="1431925" indent="-212725" algn="l">
              <a:buClr>
                <a:schemeClr val="bg2"/>
              </a:buClr>
              <a:defRPr sz="1600">
                <a:solidFill>
                  <a:schemeClr val="tx2"/>
                </a:solidFill>
                <a:latin typeface="Arial" panose="020B0604020202020204" pitchFamily="34" charset="0"/>
                <a:cs typeface="Arial" panose="020B0604020202020204" pitchFamily="34" charset="0"/>
              </a:defRPr>
            </a:lvl3pPr>
            <a:lvl4pPr marL="2062163" indent="-233363" algn="l">
              <a:buClr>
                <a:schemeClr val="bg2"/>
              </a:buClr>
              <a:defRPr sz="1600">
                <a:solidFill>
                  <a:schemeClr val="tx2"/>
                </a:solidFill>
                <a:latin typeface="Arial" panose="020B0604020202020204" pitchFamily="34" charset="0"/>
                <a:cs typeface="Arial" panose="020B0604020202020204" pitchFamily="34" charset="0"/>
              </a:defRPr>
            </a:lvl4pPr>
            <a:lvl5pPr marL="2690813" indent="-252413" algn="l">
              <a:buClr>
                <a:schemeClr val="bg2"/>
              </a:buClr>
              <a:defRPr sz="16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Заголовок 1">
            <a:extLst>
              <a:ext uri="{FF2B5EF4-FFF2-40B4-BE49-F238E27FC236}">
                <a16:creationId xmlns:a16="http://schemas.microsoft.com/office/drawing/2014/main" id="{BFFD4086-6B20-47D1-8751-9CCF93DAA520}"/>
              </a:ext>
            </a:extLst>
          </p:cNvPr>
          <p:cNvSpPr>
            <a:spLocks noGrp="1"/>
          </p:cNvSpPr>
          <p:nvPr>
            <p:ph type="title" hasCustomPrompt="1"/>
          </p:nvPr>
        </p:nvSpPr>
        <p:spPr>
          <a:xfrm>
            <a:off x="27419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abic Typesetting" panose="03020402040406030203" pitchFamily="66" charset="-78"/>
              </a:defRPr>
            </a:lvl1pPr>
          </a:lstStyle>
          <a:p>
            <a:r>
              <a:rPr lang="en-US" dirty="0"/>
              <a:t>Name of your slide</a:t>
            </a:r>
            <a:endParaRPr lang="ru-RU" dirty="0"/>
          </a:p>
        </p:txBody>
      </p:sp>
    </p:spTree>
    <p:extLst>
      <p:ext uri="{BB962C8B-B14F-4D97-AF65-F5344CB8AC3E}">
        <p14:creationId xmlns:p14="http://schemas.microsoft.com/office/powerpoint/2010/main" val="18462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ta Setup 2">
    <p:spTree>
      <p:nvGrpSpPr>
        <p:cNvPr id="1" name=""/>
        <p:cNvGrpSpPr/>
        <p:nvPr/>
      </p:nvGrpSpPr>
      <p:grpSpPr>
        <a:xfrm>
          <a:off x="0" y="0"/>
          <a:ext cx="0" cy="0"/>
          <a:chOff x="0" y="0"/>
          <a:chExt cx="0" cy="0"/>
        </a:xfrm>
      </p:grpSpPr>
      <p:sp>
        <p:nvSpPr>
          <p:cNvPr id="34" name="Номер слайда 1">
            <a:extLst>
              <a:ext uri="{FF2B5EF4-FFF2-40B4-BE49-F238E27FC236}">
                <a16:creationId xmlns:a16="http://schemas.microsoft.com/office/drawing/2014/main" id="{7D836757-8571-41E1-98F0-D64CC65BA323}"/>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dirty="0">
                <a:solidFill>
                  <a:schemeClr val="tx2"/>
                </a:solidFill>
                <a:latin typeface="Arial" panose="020B0604020202020204" pitchFamily="34" charset="0"/>
                <a:ea typeface="Roboto" charset="0"/>
                <a:cs typeface="Arial" panose="020B0604020202020204" pitchFamily="34" charset="0"/>
              </a:rPr>
              <a:t>Business area</a:t>
            </a:r>
            <a:endParaRPr lang="uk-UA" sz="1100" dirty="0">
              <a:solidFill>
                <a:schemeClr val="tx2"/>
              </a:solidFill>
              <a:latin typeface="Arial" panose="020B0604020202020204" pitchFamily="34" charset="0"/>
              <a:ea typeface="Roboto"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F0B016E-048C-45D2-8D7C-34306ECCAB35}"/>
              </a:ext>
            </a:extLst>
          </p:cNvPr>
          <p:cNvCxnSpPr/>
          <p:nvPr userDrawn="1"/>
        </p:nvCxnSpPr>
        <p:spPr>
          <a:xfrm>
            <a:off x="0" y="1714500"/>
            <a:ext cx="22002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descr="Chart, sunburst chart&#10;&#10;Description automatically generated">
            <a:extLst>
              <a:ext uri="{FF2B5EF4-FFF2-40B4-BE49-F238E27FC236}">
                <a16:creationId xmlns:a16="http://schemas.microsoft.com/office/drawing/2014/main" id="{E87A7F6E-6D95-4439-AD81-C32544B1E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8901" y="819213"/>
            <a:ext cx="4858573" cy="4858573"/>
          </a:xfrm>
          <a:prstGeom prst="rect">
            <a:avLst/>
          </a:prstGeom>
        </p:spPr>
      </p:pic>
      <p:pic>
        <p:nvPicPr>
          <p:cNvPr id="8" name="Picture 7">
            <a:extLst>
              <a:ext uri="{FF2B5EF4-FFF2-40B4-BE49-F238E27FC236}">
                <a16:creationId xmlns:a16="http://schemas.microsoft.com/office/drawing/2014/main" id="{ABEC5FC4-0528-4716-93C7-D4ECBB9A3B0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9" name="Text Placeholder 2">
            <a:extLst>
              <a:ext uri="{FF2B5EF4-FFF2-40B4-BE49-F238E27FC236}">
                <a16:creationId xmlns:a16="http://schemas.microsoft.com/office/drawing/2014/main" id="{6363E5A7-AA74-4155-B0AB-BE6EDC1B2D36}"/>
              </a:ext>
            </a:extLst>
          </p:cNvPr>
          <p:cNvSpPr>
            <a:spLocks noGrp="1"/>
          </p:cNvSpPr>
          <p:nvPr>
            <p:ph type="body" sz="quarter" idx="52"/>
          </p:nvPr>
        </p:nvSpPr>
        <p:spPr>
          <a:xfrm>
            <a:off x="274191" y="1991923"/>
            <a:ext cx="5821809" cy="1585040"/>
          </a:xfrm>
          <a:prstGeom prst="rect">
            <a:avLst/>
          </a:prstGeom>
        </p:spPr>
        <p:txBody>
          <a:bodyPr/>
          <a:lstStyle>
            <a:lvl1pPr marL="180975" indent="-180975" algn="l">
              <a:buClr>
                <a:schemeClr val="bg2"/>
              </a:buClr>
              <a:defRPr sz="1600">
                <a:solidFill>
                  <a:schemeClr val="tx2"/>
                </a:solidFill>
                <a:latin typeface="Arial" panose="020B0604020202020204" pitchFamily="34" charset="0"/>
                <a:cs typeface="Arial" panose="020B0604020202020204" pitchFamily="34" charset="0"/>
              </a:defRPr>
            </a:lvl1pPr>
            <a:lvl2pPr marL="801688" indent="-266700" algn="l">
              <a:buClr>
                <a:schemeClr val="bg2"/>
              </a:buClr>
              <a:defRPr sz="1600">
                <a:solidFill>
                  <a:schemeClr val="tx2"/>
                </a:solidFill>
                <a:latin typeface="Arial" panose="020B0604020202020204" pitchFamily="34" charset="0"/>
                <a:cs typeface="Arial" panose="020B0604020202020204" pitchFamily="34" charset="0"/>
              </a:defRPr>
            </a:lvl2pPr>
            <a:lvl3pPr marL="1431925" indent="-212725" algn="l">
              <a:buClr>
                <a:schemeClr val="bg2"/>
              </a:buClr>
              <a:defRPr sz="1600">
                <a:solidFill>
                  <a:schemeClr val="tx2"/>
                </a:solidFill>
                <a:latin typeface="Arial" panose="020B0604020202020204" pitchFamily="34" charset="0"/>
                <a:cs typeface="Arial" panose="020B0604020202020204" pitchFamily="34" charset="0"/>
              </a:defRPr>
            </a:lvl3pPr>
            <a:lvl4pPr marL="2062163" indent="-233363" algn="l">
              <a:buClr>
                <a:schemeClr val="bg2"/>
              </a:buClr>
              <a:defRPr sz="1600">
                <a:solidFill>
                  <a:schemeClr val="tx2"/>
                </a:solidFill>
                <a:latin typeface="Arial" panose="020B0604020202020204" pitchFamily="34" charset="0"/>
                <a:cs typeface="Arial" panose="020B0604020202020204" pitchFamily="34" charset="0"/>
              </a:defRPr>
            </a:lvl4pPr>
            <a:lvl5pPr marL="2690813" indent="-252413" algn="l">
              <a:buClr>
                <a:schemeClr val="bg2"/>
              </a:buClr>
              <a:defRPr sz="16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Заголовок 1">
            <a:extLst>
              <a:ext uri="{FF2B5EF4-FFF2-40B4-BE49-F238E27FC236}">
                <a16:creationId xmlns:a16="http://schemas.microsoft.com/office/drawing/2014/main" id="{63AEDBBF-46D3-48B9-9B73-123BA7E4C606}"/>
              </a:ext>
            </a:extLst>
          </p:cNvPr>
          <p:cNvSpPr>
            <a:spLocks noGrp="1"/>
          </p:cNvSpPr>
          <p:nvPr>
            <p:ph type="title" hasCustomPrompt="1"/>
          </p:nvPr>
        </p:nvSpPr>
        <p:spPr>
          <a:xfrm>
            <a:off x="27419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abic Typesetting" panose="03020402040406030203" pitchFamily="66" charset="-78"/>
              </a:defRPr>
            </a:lvl1pPr>
          </a:lstStyle>
          <a:p>
            <a:r>
              <a:rPr lang="en-US" dirty="0"/>
              <a:t>Name of your slide</a:t>
            </a:r>
            <a:endParaRPr lang="ru-RU" dirty="0"/>
          </a:p>
        </p:txBody>
      </p:sp>
    </p:spTree>
    <p:extLst>
      <p:ext uri="{BB962C8B-B14F-4D97-AF65-F5344CB8AC3E}">
        <p14:creationId xmlns:p14="http://schemas.microsoft.com/office/powerpoint/2010/main" val="1519518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Opening Slide With Cave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4BE7F7-9C4D-43E4-BD4E-2195E6864B6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5" tIns="22857" rIns="45715" bIns="22857" numCol="1" spcCol="0" rtlCol="0" fromWordArt="0" anchor="ctr" anchorCtr="0" forceAA="0" compatLnSpc="1">
            <a:prstTxWarp prst="textNoShape">
              <a:avLst/>
            </a:prstTxWarp>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C91C03E-961B-41B7-B710-3BF3FC9E0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11208" y="513013"/>
            <a:ext cx="1769584" cy="1169865"/>
          </a:xfrm>
          <a:prstGeom prst="rect">
            <a:avLst/>
          </a:prstGeom>
        </p:spPr>
      </p:pic>
      <p:sp>
        <p:nvSpPr>
          <p:cNvPr id="8" name="TextBox 7">
            <a:extLst>
              <a:ext uri="{FF2B5EF4-FFF2-40B4-BE49-F238E27FC236}">
                <a16:creationId xmlns:a16="http://schemas.microsoft.com/office/drawing/2014/main" id="{2464D31D-3032-4946-8D78-9EE47283D25F}"/>
              </a:ext>
            </a:extLst>
          </p:cNvPr>
          <p:cNvSpPr txBox="1"/>
          <p:nvPr userDrawn="1"/>
        </p:nvSpPr>
        <p:spPr>
          <a:xfrm>
            <a:off x="685800" y="4272341"/>
            <a:ext cx="10820400" cy="1815882"/>
          </a:xfrm>
          <a:prstGeom prst="rect">
            <a:avLst/>
          </a:prstGeom>
          <a:no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The Royal London Mutual Insurance Society Limited is authorised by the Prudential Regulation Authority and regulated by the Financial Conduct Authority and the Prudential Regulation Authority. The firm is on the Financial Services Register, registration number 117672. It provides life assurance and pensions and is a member of the Association of British Insurers and the Association of Financial Mutuals. Registered in England and Wales number 99064. Registered office: 55 Gracechurch Street, London EC3V 0RL.</a:t>
            </a:r>
          </a:p>
          <a:p>
            <a:pPr algn="ctr"/>
            <a:endParaRPr lang="en-GB" sz="1400" dirty="0">
              <a:solidFill>
                <a:schemeClr val="bg1"/>
              </a:solidFill>
              <a:latin typeface="Arial" panose="020B0604020202020204" pitchFamily="34" charset="0"/>
              <a:cs typeface="Arial" panose="020B0604020202020204" pitchFamily="34" charset="0"/>
            </a:endParaRPr>
          </a:p>
          <a:p>
            <a:pPr algn="ctr"/>
            <a:r>
              <a:rPr lang="en-GB" sz="1400" dirty="0">
                <a:solidFill>
                  <a:schemeClr val="bg1"/>
                </a:solidFill>
                <a:latin typeface="Arial" panose="020B0604020202020204" pitchFamily="34" charset="0"/>
                <a:cs typeface="Arial" panose="020B0604020202020204" pitchFamily="34" charset="0"/>
              </a:rPr>
              <a:t>Royal London Marketing Limited is authorised and regulated by the Financial Conduct Authority and introduces Royal London’s customers to other insurance companies. The firm is on the Financial Services Register, registration number 302391. Registered in England and Wales number 4414137. Registered office: 55 Gracechurch Street, London EC3V 0RL.</a:t>
            </a:r>
          </a:p>
        </p:txBody>
      </p:sp>
      <p:sp>
        <p:nvSpPr>
          <p:cNvPr id="11" name="Заголовок 1">
            <a:extLst>
              <a:ext uri="{FF2B5EF4-FFF2-40B4-BE49-F238E27FC236}">
                <a16:creationId xmlns:a16="http://schemas.microsoft.com/office/drawing/2014/main" id="{9501362B-18AA-4D85-84E4-F632E2505AC4}"/>
              </a:ext>
            </a:extLst>
          </p:cNvPr>
          <p:cNvSpPr>
            <a:spLocks noGrp="1"/>
          </p:cNvSpPr>
          <p:nvPr>
            <p:ph type="title" hasCustomPrompt="1"/>
          </p:nvPr>
        </p:nvSpPr>
        <p:spPr>
          <a:xfrm>
            <a:off x="1248485" y="3429000"/>
            <a:ext cx="10078248" cy="636534"/>
          </a:xfrm>
          <a:prstGeom prst="rect">
            <a:avLst/>
          </a:prstGeom>
        </p:spPr>
        <p:txBody>
          <a:bodyPr lIns="0" tIns="0" rIns="0" bIns="0">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Important information</a:t>
            </a:r>
            <a:endParaRPr lang="ru-RU" dirty="0"/>
          </a:p>
        </p:txBody>
      </p:sp>
      <p:sp>
        <p:nvSpPr>
          <p:cNvPr id="12" name="Прямоугольник 1">
            <a:extLst>
              <a:ext uri="{FF2B5EF4-FFF2-40B4-BE49-F238E27FC236}">
                <a16:creationId xmlns:a16="http://schemas.microsoft.com/office/drawing/2014/main" id="{8BE7FBF2-F596-47C4-A379-C45F3B5F2F91}"/>
              </a:ext>
            </a:extLst>
          </p:cNvPr>
          <p:cNvSpPr/>
          <p:nvPr userDrawn="1"/>
        </p:nvSpPr>
        <p:spPr>
          <a:xfrm>
            <a:off x="5415210" y="4076997"/>
            <a:ext cx="1361580" cy="1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Box 8">
            <a:extLst>
              <a:ext uri="{FF2B5EF4-FFF2-40B4-BE49-F238E27FC236}">
                <a16:creationId xmlns:a16="http://schemas.microsoft.com/office/drawing/2014/main" id="{EA1708DC-46C6-46F2-BEE7-BF95F62093D2}"/>
              </a:ext>
            </a:extLst>
          </p:cNvPr>
          <p:cNvSpPr txBox="1"/>
          <p:nvPr userDrawn="1"/>
        </p:nvSpPr>
        <p:spPr>
          <a:xfrm>
            <a:off x="685800" y="6285480"/>
            <a:ext cx="23241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30 September 2020</a:t>
            </a:r>
          </a:p>
        </p:txBody>
      </p:sp>
      <p:sp>
        <p:nvSpPr>
          <p:cNvPr id="13" name="TextBox 12">
            <a:extLst>
              <a:ext uri="{FF2B5EF4-FFF2-40B4-BE49-F238E27FC236}">
                <a16:creationId xmlns:a16="http://schemas.microsoft.com/office/drawing/2014/main" id="{C2792375-B085-407F-9281-47AF6CDC59BC}"/>
              </a:ext>
            </a:extLst>
          </p:cNvPr>
          <p:cNvSpPr txBox="1"/>
          <p:nvPr userDrawn="1"/>
        </p:nvSpPr>
        <p:spPr>
          <a:xfrm>
            <a:off x="9182100" y="6285480"/>
            <a:ext cx="23241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Catcode </a:t>
            </a:r>
          </a:p>
        </p:txBody>
      </p:sp>
    </p:spTree>
    <p:extLst>
      <p:ext uri="{BB962C8B-B14F-4D97-AF65-F5344CB8AC3E}">
        <p14:creationId xmlns:p14="http://schemas.microsoft.com/office/powerpoint/2010/main" val="3454928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lank purple bg">
    <p:bg>
      <p:bgPr>
        <a:solidFill>
          <a:schemeClr val="tx2"/>
        </a:solidFill>
        <a:effectLst/>
      </p:bgPr>
    </p:bg>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C69DCEA5-C6E3-4806-A6C8-7A0418BEB226}"/>
              </a:ext>
            </a:extLst>
          </p:cNvPr>
          <p:cNvSpPr>
            <a:spLocks noGrp="1"/>
          </p:cNvSpPr>
          <p:nvPr>
            <p:ph type="title" hasCustomPrompt="1"/>
          </p:nvPr>
        </p:nvSpPr>
        <p:spPr>
          <a:xfrm>
            <a:off x="252531" y="2791646"/>
            <a:ext cx="11675737" cy="1274709"/>
          </a:xfrm>
          <a:prstGeom prst="rect">
            <a:avLst/>
          </a:prstGeom>
        </p:spPr>
        <p:txBody>
          <a:bodyPr lIns="0" tIns="0" rIns="0" bIns="0" anchor="ctr">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lang="ru-RU" sz="4000"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Thank you for your time today</a:t>
            </a:r>
            <a:endParaRPr lang="ru-RU" dirty="0"/>
          </a:p>
        </p:txBody>
      </p:sp>
      <p:pic>
        <p:nvPicPr>
          <p:cNvPr id="5" name="Picture 4">
            <a:extLst>
              <a:ext uri="{FF2B5EF4-FFF2-40B4-BE49-F238E27FC236}">
                <a16:creationId xmlns:a16="http://schemas.microsoft.com/office/drawing/2014/main" id="{486DDF3B-5DE7-41E1-90A7-A744812F0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11208" y="513013"/>
            <a:ext cx="1769584" cy="1169865"/>
          </a:xfrm>
          <a:prstGeom prst="rect">
            <a:avLst/>
          </a:prstGeom>
        </p:spPr>
      </p:pic>
    </p:spTree>
    <p:extLst>
      <p:ext uri="{BB962C8B-B14F-4D97-AF65-F5344CB8AC3E}">
        <p14:creationId xmlns:p14="http://schemas.microsoft.com/office/powerpoint/2010/main" val="27607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pening - white cav - purple">
    <p:bg>
      <p:bgPr>
        <a:solidFill>
          <a:schemeClr val="tx2"/>
        </a:solidFill>
        <a:effectLst/>
      </p:bgPr>
    </p:bg>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C5F74817-0500-46C1-B316-D153B05AB33B}"/>
              </a:ext>
            </a:extLst>
          </p:cNvPr>
          <p:cNvSpPr>
            <a:spLocks noGrp="1"/>
          </p:cNvSpPr>
          <p:nvPr>
            <p:ph type="title" hasCustomPrompt="1"/>
          </p:nvPr>
        </p:nvSpPr>
        <p:spPr>
          <a:xfrm>
            <a:off x="2649262" y="2576979"/>
            <a:ext cx="6884002" cy="672277"/>
          </a:xfrm>
          <a:prstGeom prst="rect">
            <a:avLst/>
          </a:prstGeom>
        </p:spPr>
        <p:txBody>
          <a:bodyPr>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sz="3299" b="1" i="0" baseline="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pic>
        <p:nvPicPr>
          <p:cNvPr id="4" name="Picture 3">
            <a:extLst>
              <a:ext uri="{FF2B5EF4-FFF2-40B4-BE49-F238E27FC236}">
                <a16:creationId xmlns:a16="http://schemas.microsoft.com/office/drawing/2014/main" id="{1C91C03E-961B-41B7-B710-3BF3FC9E0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11208" y="513013"/>
            <a:ext cx="1769584" cy="1169865"/>
          </a:xfrm>
          <a:prstGeom prst="rect">
            <a:avLst/>
          </a:prstGeom>
        </p:spPr>
      </p:pic>
      <p:sp>
        <p:nvSpPr>
          <p:cNvPr id="3" name="TextBox 2">
            <a:extLst>
              <a:ext uri="{FF2B5EF4-FFF2-40B4-BE49-F238E27FC236}">
                <a16:creationId xmlns:a16="http://schemas.microsoft.com/office/drawing/2014/main" id="{1D66E98D-C5D2-4E6C-AC77-2DAB758B3BA6}"/>
              </a:ext>
            </a:extLst>
          </p:cNvPr>
          <p:cNvSpPr txBox="1"/>
          <p:nvPr userDrawn="1"/>
        </p:nvSpPr>
        <p:spPr>
          <a:xfrm>
            <a:off x="0" y="6246003"/>
            <a:ext cx="12192000" cy="611997"/>
          </a:xfrm>
          <a:prstGeom prst="rect">
            <a:avLst/>
          </a:prstGeom>
          <a:solidFill>
            <a:srgbClr val="5D3C68"/>
          </a:solidFill>
        </p:spPr>
        <p:txBody>
          <a:bodyPr wrap="square" rtlCol="0" anchor="ctr">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This is for financial adviser use only and shouldn’t be relied upon by any other person.</a:t>
            </a:r>
          </a:p>
        </p:txBody>
      </p:sp>
      <p:cxnSp>
        <p:nvCxnSpPr>
          <p:cNvPr id="8" name="Straight Connector 7">
            <a:extLst>
              <a:ext uri="{FF2B5EF4-FFF2-40B4-BE49-F238E27FC236}">
                <a16:creationId xmlns:a16="http://schemas.microsoft.com/office/drawing/2014/main" id="{74079402-F562-424D-9D47-54990BCA8351}"/>
              </a:ext>
            </a:extLst>
          </p:cNvPr>
          <p:cNvCxnSpPr/>
          <p:nvPr userDrawn="1"/>
        </p:nvCxnSpPr>
        <p:spPr>
          <a:xfrm>
            <a:off x="0" y="6246003"/>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ADDED9B8-61F0-4B26-AF1E-927E9D32E692}"/>
              </a:ext>
            </a:extLst>
          </p:cNvPr>
          <p:cNvSpPr>
            <a:spLocks noGrp="1"/>
          </p:cNvSpPr>
          <p:nvPr>
            <p:ph type="body" sz="quarter" idx="11" hasCustomPrompt="1"/>
          </p:nvPr>
        </p:nvSpPr>
        <p:spPr>
          <a:xfrm>
            <a:off x="2253943" y="3202844"/>
            <a:ext cx="7674641" cy="393997"/>
          </a:xfrm>
          <a:prstGeom prst="rect">
            <a:avLst/>
          </a:prstGeom>
        </p:spPr>
        <p:txBody>
          <a:bodyPr/>
          <a:lstStyle>
            <a:lvl1pPr marL="0" indent="0" algn="ctr">
              <a:buNone/>
              <a:defRPr sz="2200">
                <a:solidFill>
                  <a:schemeClr val="bg1"/>
                </a:solidFill>
                <a:latin typeface="Arial" panose="020B0604020202020204" pitchFamily="34" charset="0"/>
                <a:cs typeface="Arial" panose="020B0604020202020204" pitchFamily="34" charset="0"/>
              </a:defRPr>
            </a:lvl1pPr>
          </a:lstStyle>
          <a:p>
            <a:r>
              <a:rPr lang="en-GB" dirty="0"/>
              <a:t>sub heading for your slide deck</a:t>
            </a:r>
          </a:p>
        </p:txBody>
      </p:sp>
      <p:sp>
        <p:nvSpPr>
          <p:cNvPr id="12" name="Прямоугольник 1">
            <a:extLst>
              <a:ext uri="{FF2B5EF4-FFF2-40B4-BE49-F238E27FC236}">
                <a16:creationId xmlns:a16="http://schemas.microsoft.com/office/drawing/2014/main" id="{4A262CAE-FEF8-4186-9955-045ABE4A2BB9}"/>
              </a:ext>
            </a:extLst>
          </p:cNvPr>
          <p:cNvSpPr/>
          <p:nvPr userDrawn="1"/>
        </p:nvSpPr>
        <p:spPr>
          <a:xfrm>
            <a:off x="5410473" y="3808945"/>
            <a:ext cx="1361580" cy="184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a:ln>
                <a:noFill/>
              </a:ln>
              <a:solidFill>
                <a:srgbClr val="FFFFFF"/>
              </a:solidFill>
              <a:effectLst/>
              <a:uLnTx/>
              <a:uFillTx/>
              <a:latin typeface="Calibri"/>
              <a:ea typeface="+mn-ea"/>
              <a:cs typeface="+mn-cs"/>
            </a:endParaRPr>
          </a:p>
        </p:txBody>
      </p:sp>
      <p:sp>
        <p:nvSpPr>
          <p:cNvPr id="17" name="Text Placeholder 7">
            <a:extLst>
              <a:ext uri="{FF2B5EF4-FFF2-40B4-BE49-F238E27FC236}">
                <a16:creationId xmlns:a16="http://schemas.microsoft.com/office/drawing/2014/main" id="{799B5D05-8F3F-456B-ACAB-B9CBB62D1263}"/>
              </a:ext>
            </a:extLst>
          </p:cNvPr>
          <p:cNvSpPr>
            <a:spLocks noGrp="1"/>
          </p:cNvSpPr>
          <p:nvPr>
            <p:ph type="body" sz="quarter" idx="12" hasCustomPrompt="1"/>
          </p:nvPr>
        </p:nvSpPr>
        <p:spPr>
          <a:xfrm>
            <a:off x="2253943" y="4039524"/>
            <a:ext cx="7674641" cy="393997"/>
          </a:xfrm>
          <a:prstGeom prst="rect">
            <a:avLst/>
          </a:prstGeom>
        </p:spPr>
        <p:txBody>
          <a:bodyPr/>
          <a:lstStyle>
            <a:lvl1pPr marL="0" indent="0" algn="ctr">
              <a:buNone/>
              <a:defRPr sz="2200">
                <a:solidFill>
                  <a:schemeClr val="bg1"/>
                </a:solidFill>
                <a:latin typeface="Arial" panose="020B0604020202020204" pitchFamily="34" charset="0"/>
                <a:cs typeface="Arial" panose="020B0604020202020204" pitchFamily="34" charset="0"/>
              </a:defRPr>
            </a:lvl1pPr>
          </a:lstStyle>
          <a:p>
            <a:r>
              <a:rPr lang="en-GB" dirty="0"/>
              <a:t>Date </a:t>
            </a:r>
            <a:fld id="{6B4D56D1-2202-4A9B-A72D-ADB44F7B98A2}" type="datetime1">
              <a:rPr lang="en-GB" smtClean="0"/>
              <a:pPr/>
              <a:t>14/12/2021</a:t>
            </a:fld>
            <a:endParaRPr lang="en-GB" dirty="0"/>
          </a:p>
        </p:txBody>
      </p:sp>
    </p:spTree>
    <p:extLst>
      <p:ext uri="{BB962C8B-B14F-4D97-AF65-F5344CB8AC3E}">
        <p14:creationId xmlns:p14="http://schemas.microsoft.com/office/powerpoint/2010/main" val="113980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pic - opening">
    <p:bg>
      <p:bgPr>
        <a:solidFill>
          <a:srgbClr val="F2F3F4"/>
        </a:solidFill>
        <a:effectLst/>
      </p:bgPr>
    </p:bg>
    <p:spTree>
      <p:nvGrpSpPr>
        <p:cNvPr id="1" name=""/>
        <p:cNvGrpSpPr/>
        <p:nvPr/>
      </p:nvGrpSpPr>
      <p:grpSpPr>
        <a:xfrm>
          <a:off x="0" y="0"/>
          <a:ext cx="0" cy="0"/>
          <a:chOff x="0" y="0"/>
          <a:chExt cx="0" cy="0"/>
        </a:xfrm>
      </p:grpSpPr>
      <p:sp>
        <p:nvSpPr>
          <p:cNvPr id="389" name="Рисунок 21"/>
          <p:cNvSpPr>
            <a:spLocks noGrp="1"/>
          </p:cNvSpPr>
          <p:nvPr>
            <p:ph type="pic" sz="quarter" idx="87"/>
          </p:nvPr>
        </p:nvSpPr>
        <p:spPr>
          <a:xfrm>
            <a:off x="-11308" y="1"/>
            <a:ext cx="12203307"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52" name="Текст 3">
            <a:extLst>
              <a:ext uri="{FF2B5EF4-FFF2-40B4-BE49-F238E27FC236}">
                <a16:creationId xmlns:a16="http://schemas.microsoft.com/office/drawing/2014/main" id="{E7571954-47B7-4709-A364-A202C7954B59}"/>
              </a:ext>
            </a:extLst>
          </p:cNvPr>
          <p:cNvSpPr>
            <a:spLocks noGrp="1"/>
          </p:cNvSpPr>
          <p:nvPr>
            <p:ph type="body" sz="quarter" idx="14" hasCustomPrompt="1"/>
          </p:nvPr>
        </p:nvSpPr>
        <p:spPr>
          <a:xfrm>
            <a:off x="1131071" y="3412839"/>
            <a:ext cx="5964851" cy="681629"/>
          </a:xfrm>
          <a:prstGeom prst="rect">
            <a:avLst/>
          </a:prstGeom>
        </p:spPr>
        <p:txBody>
          <a:bodyPr/>
          <a:lstStyle>
            <a:lvl1pPr>
              <a:defRPr lang="en-US" sz="1100" b="0" i="0" baseline="0" dirty="0">
                <a:solidFill>
                  <a:srgbClr val="222222"/>
                </a:solidFill>
                <a:latin typeface="Roboto Light" charset="0"/>
                <a:ea typeface="Roboto Light" charset="0"/>
                <a:cs typeface="Roboto Light" charset="0"/>
              </a:defRPr>
            </a:lvl1pPr>
          </a:lstStyle>
          <a:p>
            <a:pPr marL="0" lvl="0" indent="0">
              <a:lnSpc>
                <a:spcPct val="150000"/>
              </a:lnSpc>
              <a:buNone/>
            </a:pPr>
            <a:r>
              <a:rPr lang="en-US" dirty="0"/>
              <a:t>Extra text here</a:t>
            </a:r>
          </a:p>
        </p:txBody>
      </p:sp>
      <p:sp>
        <p:nvSpPr>
          <p:cNvPr id="53" name="Заголовок 1">
            <a:extLst>
              <a:ext uri="{FF2B5EF4-FFF2-40B4-BE49-F238E27FC236}">
                <a16:creationId xmlns:a16="http://schemas.microsoft.com/office/drawing/2014/main" id="{FB9363C6-E6C1-4CD4-8AE9-37A78A984662}"/>
              </a:ext>
            </a:extLst>
          </p:cNvPr>
          <p:cNvSpPr>
            <a:spLocks noGrp="1"/>
          </p:cNvSpPr>
          <p:nvPr>
            <p:ph type="title" hasCustomPrompt="1"/>
          </p:nvPr>
        </p:nvSpPr>
        <p:spPr>
          <a:xfrm>
            <a:off x="1131069" y="2562850"/>
            <a:ext cx="5964852" cy="754990"/>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slide</a:t>
            </a:r>
            <a:endParaRPr lang="ru-RU" dirty="0"/>
          </a:p>
        </p:txBody>
      </p:sp>
      <p:pic>
        <p:nvPicPr>
          <p:cNvPr id="5" name="Picture 4">
            <a:extLst>
              <a:ext uri="{FF2B5EF4-FFF2-40B4-BE49-F238E27FC236}">
                <a16:creationId xmlns:a16="http://schemas.microsoft.com/office/drawing/2014/main" id="{1C0CC043-F754-4BB0-AD7A-E3A4C0F083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6" name="Номер слайда 1">
            <a:extLst>
              <a:ext uri="{FF2B5EF4-FFF2-40B4-BE49-F238E27FC236}">
                <a16:creationId xmlns:a16="http://schemas.microsoft.com/office/drawing/2014/main" id="{7E6E60A2-ED8B-497D-8C9B-4AA271DD8C2C}"/>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245532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bleed pic - opening - white">
    <p:bg>
      <p:bgPr>
        <a:solidFill>
          <a:srgbClr val="F2F3F4"/>
        </a:solidFill>
        <a:effectLst/>
      </p:bgPr>
    </p:bg>
    <p:spTree>
      <p:nvGrpSpPr>
        <p:cNvPr id="1" name=""/>
        <p:cNvGrpSpPr/>
        <p:nvPr/>
      </p:nvGrpSpPr>
      <p:grpSpPr>
        <a:xfrm>
          <a:off x="0" y="0"/>
          <a:ext cx="0" cy="0"/>
          <a:chOff x="0" y="0"/>
          <a:chExt cx="0" cy="0"/>
        </a:xfrm>
      </p:grpSpPr>
      <p:sp>
        <p:nvSpPr>
          <p:cNvPr id="389" name="Рисунок 21"/>
          <p:cNvSpPr>
            <a:spLocks noGrp="1"/>
          </p:cNvSpPr>
          <p:nvPr>
            <p:ph type="pic" sz="quarter" idx="87"/>
          </p:nvPr>
        </p:nvSpPr>
        <p:spPr>
          <a:xfrm>
            <a:off x="-11308" y="1"/>
            <a:ext cx="12203307"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52" name="Текст 3">
            <a:extLst>
              <a:ext uri="{FF2B5EF4-FFF2-40B4-BE49-F238E27FC236}">
                <a16:creationId xmlns:a16="http://schemas.microsoft.com/office/drawing/2014/main" id="{E7571954-47B7-4709-A364-A202C7954B59}"/>
              </a:ext>
            </a:extLst>
          </p:cNvPr>
          <p:cNvSpPr>
            <a:spLocks noGrp="1"/>
          </p:cNvSpPr>
          <p:nvPr>
            <p:ph type="body" sz="quarter" idx="14" hasCustomPrompt="1"/>
          </p:nvPr>
        </p:nvSpPr>
        <p:spPr>
          <a:xfrm>
            <a:off x="1131071" y="3412839"/>
            <a:ext cx="5964851" cy="681629"/>
          </a:xfrm>
          <a:prstGeom prst="rect">
            <a:avLst/>
          </a:prstGeom>
        </p:spPr>
        <p:txBody>
          <a:bodyPr/>
          <a:lstStyle>
            <a:lvl1pPr>
              <a:defRPr lang="en-US" sz="1100" b="0" i="0" baseline="0" dirty="0">
                <a:solidFill>
                  <a:schemeClr val="bg1"/>
                </a:solidFill>
                <a:latin typeface="Roboto Light" charset="0"/>
                <a:ea typeface="Roboto Light" charset="0"/>
                <a:cs typeface="Roboto Light" charset="0"/>
              </a:defRPr>
            </a:lvl1pPr>
          </a:lstStyle>
          <a:p>
            <a:pPr marL="0" lvl="0" indent="0">
              <a:lnSpc>
                <a:spcPct val="150000"/>
              </a:lnSpc>
              <a:buNone/>
            </a:pPr>
            <a:r>
              <a:rPr lang="en-US" dirty="0"/>
              <a:t>Extra text here</a:t>
            </a:r>
          </a:p>
        </p:txBody>
      </p:sp>
      <p:sp>
        <p:nvSpPr>
          <p:cNvPr id="53" name="Заголовок 1">
            <a:extLst>
              <a:ext uri="{FF2B5EF4-FFF2-40B4-BE49-F238E27FC236}">
                <a16:creationId xmlns:a16="http://schemas.microsoft.com/office/drawing/2014/main" id="{FB9363C6-E6C1-4CD4-8AE9-37A78A984662}"/>
              </a:ext>
            </a:extLst>
          </p:cNvPr>
          <p:cNvSpPr>
            <a:spLocks noGrp="1"/>
          </p:cNvSpPr>
          <p:nvPr>
            <p:ph type="title" hasCustomPrompt="1"/>
          </p:nvPr>
        </p:nvSpPr>
        <p:spPr>
          <a:xfrm>
            <a:off x="1131069" y="2562850"/>
            <a:ext cx="5964852" cy="754990"/>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slide</a:t>
            </a:r>
            <a:endParaRPr lang="ru-RU" dirty="0"/>
          </a:p>
        </p:txBody>
      </p:sp>
      <p:pic>
        <p:nvPicPr>
          <p:cNvPr id="5" name="Picture 4">
            <a:extLst>
              <a:ext uri="{FF2B5EF4-FFF2-40B4-BE49-F238E27FC236}">
                <a16:creationId xmlns:a16="http://schemas.microsoft.com/office/drawing/2014/main" id="{C5FA3F89-FE22-4AD1-812A-4FE22C8C2C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6" name="Номер слайда 1">
            <a:extLst>
              <a:ext uri="{FF2B5EF4-FFF2-40B4-BE49-F238E27FC236}">
                <a16:creationId xmlns:a16="http://schemas.microsoft.com/office/drawing/2014/main" id="{91FBD74A-2252-49A4-831D-B07D654519CB}"/>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148811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pic - opening - cav">
    <p:bg>
      <p:bgPr>
        <a:solidFill>
          <a:srgbClr val="F2F3F4"/>
        </a:solidFill>
        <a:effectLst/>
      </p:bgPr>
    </p:bg>
    <p:spTree>
      <p:nvGrpSpPr>
        <p:cNvPr id="1" name=""/>
        <p:cNvGrpSpPr/>
        <p:nvPr/>
      </p:nvGrpSpPr>
      <p:grpSpPr>
        <a:xfrm>
          <a:off x="0" y="0"/>
          <a:ext cx="0" cy="0"/>
          <a:chOff x="0" y="0"/>
          <a:chExt cx="0" cy="0"/>
        </a:xfrm>
      </p:grpSpPr>
      <p:sp>
        <p:nvSpPr>
          <p:cNvPr id="389" name="Рисунок 21"/>
          <p:cNvSpPr>
            <a:spLocks noGrp="1"/>
          </p:cNvSpPr>
          <p:nvPr>
            <p:ph type="pic" sz="quarter" idx="87"/>
          </p:nvPr>
        </p:nvSpPr>
        <p:spPr>
          <a:xfrm>
            <a:off x="-11308" y="1"/>
            <a:ext cx="12203307"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pic>
        <p:nvPicPr>
          <p:cNvPr id="9" name="Picture 8">
            <a:extLst>
              <a:ext uri="{FF2B5EF4-FFF2-40B4-BE49-F238E27FC236}">
                <a16:creationId xmlns:a16="http://schemas.microsoft.com/office/drawing/2014/main" id="{E7AE40D1-E572-4A51-8A88-736505A866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3638" y="5667251"/>
            <a:ext cx="2392199" cy="360000"/>
          </a:xfrm>
          <a:prstGeom prst="rect">
            <a:avLst/>
          </a:prstGeom>
        </p:spPr>
      </p:pic>
      <p:sp>
        <p:nvSpPr>
          <p:cNvPr id="52" name="Текст 3">
            <a:extLst>
              <a:ext uri="{FF2B5EF4-FFF2-40B4-BE49-F238E27FC236}">
                <a16:creationId xmlns:a16="http://schemas.microsoft.com/office/drawing/2014/main" id="{E7571954-47B7-4709-A364-A202C7954B59}"/>
              </a:ext>
            </a:extLst>
          </p:cNvPr>
          <p:cNvSpPr>
            <a:spLocks noGrp="1"/>
          </p:cNvSpPr>
          <p:nvPr>
            <p:ph type="body" sz="quarter" idx="14" hasCustomPrompt="1"/>
          </p:nvPr>
        </p:nvSpPr>
        <p:spPr>
          <a:xfrm>
            <a:off x="1131071" y="3412839"/>
            <a:ext cx="5964851" cy="681629"/>
          </a:xfrm>
          <a:prstGeom prst="rect">
            <a:avLst/>
          </a:prstGeom>
        </p:spPr>
        <p:txBody>
          <a:bodyPr/>
          <a:lstStyle>
            <a:lvl1pPr>
              <a:defRPr lang="en-US" sz="1100" b="0" i="0" baseline="0" dirty="0">
                <a:solidFill>
                  <a:srgbClr val="222222"/>
                </a:solidFill>
                <a:latin typeface="Roboto Light" charset="0"/>
                <a:ea typeface="Roboto Light" charset="0"/>
                <a:cs typeface="Roboto Light" charset="0"/>
              </a:defRPr>
            </a:lvl1pPr>
          </a:lstStyle>
          <a:p>
            <a:pPr marL="0" lvl="0" indent="0">
              <a:lnSpc>
                <a:spcPct val="150000"/>
              </a:lnSpc>
              <a:buNone/>
            </a:pPr>
            <a:r>
              <a:rPr lang="en-US" dirty="0"/>
              <a:t>Extra text here</a:t>
            </a:r>
          </a:p>
        </p:txBody>
      </p:sp>
      <p:sp>
        <p:nvSpPr>
          <p:cNvPr id="53" name="Заголовок 1">
            <a:extLst>
              <a:ext uri="{FF2B5EF4-FFF2-40B4-BE49-F238E27FC236}">
                <a16:creationId xmlns:a16="http://schemas.microsoft.com/office/drawing/2014/main" id="{FB9363C6-E6C1-4CD4-8AE9-37A78A984662}"/>
              </a:ext>
            </a:extLst>
          </p:cNvPr>
          <p:cNvSpPr>
            <a:spLocks noGrp="1"/>
          </p:cNvSpPr>
          <p:nvPr>
            <p:ph type="title" hasCustomPrompt="1"/>
          </p:nvPr>
        </p:nvSpPr>
        <p:spPr>
          <a:xfrm>
            <a:off x="1131069" y="2562850"/>
            <a:ext cx="5964852" cy="754990"/>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slide</a:t>
            </a:r>
            <a:endParaRPr lang="ru-RU" dirty="0"/>
          </a:p>
        </p:txBody>
      </p:sp>
      <p:sp>
        <p:nvSpPr>
          <p:cNvPr id="5" name="TextBox 4">
            <a:extLst>
              <a:ext uri="{FF2B5EF4-FFF2-40B4-BE49-F238E27FC236}">
                <a16:creationId xmlns:a16="http://schemas.microsoft.com/office/drawing/2014/main" id="{04DC8D10-3D50-4DD6-BFA7-80ABE4730654}"/>
              </a:ext>
            </a:extLst>
          </p:cNvPr>
          <p:cNvSpPr txBox="1"/>
          <p:nvPr userDrawn="1"/>
        </p:nvSpPr>
        <p:spPr>
          <a:xfrm>
            <a:off x="0" y="6246003"/>
            <a:ext cx="12192000" cy="611997"/>
          </a:xfrm>
          <a:prstGeom prst="rect">
            <a:avLst/>
          </a:prstGeom>
          <a:solidFill>
            <a:schemeClr val="tx2"/>
          </a:solidFill>
        </p:spPr>
        <p:txBody>
          <a:bodyPr wrap="square" rtlCol="0" anchor="ctr">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This is for financial adviser use only and shouldn’t be relied upon by any other person.</a:t>
            </a:r>
          </a:p>
        </p:txBody>
      </p:sp>
      <p:sp>
        <p:nvSpPr>
          <p:cNvPr id="8" name="Номер слайда 1">
            <a:extLst>
              <a:ext uri="{FF2B5EF4-FFF2-40B4-BE49-F238E27FC236}">
                <a16:creationId xmlns:a16="http://schemas.microsoft.com/office/drawing/2014/main" id="{6E2FA502-5A00-4F41-B98C-EF55975B46E8}"/>
              </a:ext>
            </a:extLst>
          </p:cNvPr>
          <p:cNvSpPr txBox="1">
            <a:spLocks/>
          </p:cNvSpPr>
          <p:nvPr userDrawn="1"/>
        </p:nvSpPr>
        <p:spPr>
          <a:xfrm>
            <a:off x="227730" y="5751622"/>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I</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347359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leed pic - text centre">
    <p:bg>
      <p:bgPr>
        <a:solidFill>
          <a:srgbClr val="F2F3F4"/>
        </a:solidFill>
        <a:effectLst/>
      </p:bgPr>
    </p:bg>
    <p:spTree>
      <p:nvGrpSpPr>
        <p:cNvPr id="1" name=""/>
        <p:cNvGrpSpPr/>
        <p:nvPr/>
      </p:nvGrpSpPr>
      <p:grpSpPr>
        <a:xfrm>
          <a:off x="0" y="0"/>
          <a:ext cx="0" cy="0"/>
          <a:chOff x="0" y="0"/>
          <a:chExt cx="0" cy="0"/>
        </a:xfrm>
      </p:grpSpPr>
      <p:sp>
        <p:nvSpPr>
          <p:cNvPr id="379" name="Рисунок 21"/>
          <p:cNvSpPr>
            <a:spLocks noGrp="1"/>
          </p:cNvSpPr>
          <p:nvPr>
            <p:ph type="pic" sz="quarter" idx="77"/>
          </p:nvPr>
        </p:nvSpPr>
        <p:spPr>
          <a:xfrm>
            <a:off x="10503" y="470985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0" name="Рисунок 21"/>
          <p:cNvSpPr>
            <a:spLocks noGrp="1"/>
          </p:cNvSpPr>
          <p:nvPr>
            <p:ph type="pic" sz="quarter" idx="78"/>
          </p:nvPr>
        </p:nvSpPr>
        <p:spPr>
          <a:xfrm>
            <a:off x="1220317"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1" name="Рисунок 21"/>
          <p:cNvSpPr>
            <a:spLocks noGrp="1"/>
          </p:cNvSpPr>
          <p:nvPr>
            <p:ph type="pic" sz="quarter" idx="79"/>
          </p:nvPr>
        </p:nvSpPr>
        <p:spPr>
          <a:xfrm>
            <a:off x="2451209"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2" name="Рисунок 21"/>
          <p:cNvSpPr>
            <a:spLocks noGrp="1"/>
          </p:cNvSpPr>
          <p:nvPr>
            <p:ph type="pic" sz="quarter" idx="80"/>
          </p:nvPr>
        </p:nvSpPr>
        <p:spPr>
          <a:xfrm>
            <a:off x="3682103"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3" name="Рисунок 21"/>
          <p:cNvSpPr>
            <a:spLocks noGrp="1"/>
          </p:cNvSpPr>
          <p:nvPr>
            <p:ph type="pic" sz="quarter" idx="81"/>
          </p:nvPr>
        </p:nvSpPr>
        <p:spPr>
          <a:xfrm>
            <a:off x="4912995"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4" name="Рисунок 21"/>
          <p:cNvSpPr>
            <a:spLocks noGrp="1"/>
          </p:cNvSpPr>
          <p:nvPr>
            <p:ph type="pic" sz="quarter" idx="82"/>
          </p:nvPr>
        </p:nvSpPr>
        <p:spPr>
          <a:xfrm>
            <a:off x="6143888"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5" name="Рисунок 21"/>
          <p:cNvSpPr>
            <a:spLocks noGrp="1"/>
          </p:cNvSpPr>
          <p:nvPr>
            <p:ph type="pic" sz="quarter" idx="83"/>
          </p:nvPr>
        </p:nvSpPr>
        <p:spPr>
          <a:xfrm>
            <a:off x="7374781"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6" name="Рисунок 21"/>
          <p:cNvSpPr>
            <a:spLocks noGrp="1"/>
          </p:cNvSpPr>
          <p:nvPr>
            <p:ph type="pic" sz="quarter" idx="84"/>
          </p:nvPr>
        </p:nvSpPr>
        <p:spPr>
          <a:xfrm>
            <a:off x="8605674"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7" name="Рисунок 21"/>
          <p:cNvSpPr>
            <a:spLocks noGrp="1"/>
          </p:cNvSpPr>
          <p:nvPr>
            <p:ph type="pic" sz="quarter" idx="85"/>
          </p:nvPr>
        </p:nvSpPr>
        <p:spPr>
          <a:xfrm>
            <a:off x="9836567"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8" name="Рисунок 21"/>
          <p:cNvSpPr>
            <a:spLocks noGrp="1"/>
          </p:cNvSpPr>
          <p:nvPr>
            <p:ph type="pic" sz="quarter" idx="86"/>
          </p:nvPr>
        </p:nvSpPr>
        <p:spPr>
          <a:xfrm>
            <a:off x="11028958"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89" name="Рисунок 21"/>
          <p:cNvSpPr>
            <a:spLocks noGrp="1"/>
          </p:cNvSpPr>
          <p:nvPr>
            <p:ph type="pic" sz="quarter" idx="87"/>
          </p:nvPr>
        </p:nvSpPr>
        <p:spPr>
          <a:xfrm>
            <a:off x="-1130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0" name="Рисунок 21"/>
          <p:cNvSpPr>
            <a:spLocks noGrp="1"/>
          </p:cNvSpPr>
          <p:nvPr>
            <p:ph type="pic" sz="quarter" idx="88"/>
          </p:nvPr>
        </p:nvSpPr>
        <p:spPr>
          <a:xfrm>
            <a:off x="1219586"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1" name="Рисунок 21"/>
          <p:cNvSpPr>
            <a:spLocks noGrp="1"/>
          </p:cNvSpPr>
          <p:nvPr>
            <p:ph type="pic" sz="quarter" idx="89"/>
          </p:nvPr>
        </p:nvSpPr>
        <p:spPr>
          <a:xfrm>
            <a:off x="2450479"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2" name="Рисунок 21"/>
          <p:cNvSpPr>
            <a:spLocks noGrp="1"/>
          </p:cNvSpPr>
          <p:nvPr>
            <p:ph type="pic" sz="quarter" idx="90"/>
          </p:nvPr>
        </p:nvSpPr>
        <p:spPr>
          <a:xfrm>
            <a:off x="3681371"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3" name="Рисунок 21"/>
          <p:cNvSpPr>
            <a:spLocks noGrp="1"/>
          </p:cNvSpPr>
          <p:nvPr>
            <p:ph type="pic" sz="quarter" idx="91"/>
          </p:nvPr>
        </p:nvSpPr>
        <p:spPr>
          <a:xfrm>
            <a:off x="4912265"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4" name="Рисунок 21"/>
          <p:cNvSpPr>
            <a:spLocks noGrp="1"/>
          </p:cNvSpPr>
          <p:nvPr>
            <p:ph type="pic" sz="quarter" idx="92"/>
          </p:nvPr>
        </p:nvSpPr>
        <p:spPr>
          <a:xfrm>
            <a:off x="614315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5" name="Рисунок 21"/>
          <p:cNvSpPr>
            <a:spLocks noGrp="1"/>
          </p:cNvSpPr>
          <p:nvPr>
            <p:ph type="pic" sz="quarter" idx="93"/>
          </p:nvPr>
        </p:nvSpPr>
        <p:spPr>
          <a:xfrm>
            <a:off x="7374050"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6" name="Рисунок 21"/>
          <p:cNvSpPr>
            <a:spLocks noGrp="1"/>
          </p:cNvSpPr>
          <p:nvPr>
            <p:ph type="pic" sz="quarter" idx="94"/>
          </p:nvPr>
        </p:nvSpPr>
        <p:spPr>
          <a:xfrm>
            <a:off x="8604943"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7" name="Рисунок 21"/>
          <p:cNvSpPr>
            <a:spLocks noGrp="1"/>
          </p:cNvSpPr>
          <p:nvPr>
            <p:ph type="pic" sz="quarter" idx="95"/>
          </p:nvPr>
        </p:nvSpPr>
        <p:spPr>
          <a:xfrm>
            <a:off x="9835835"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98" name="Рисунок 21"/>
          <p:cNvSpPr>
            <a:spLocks noGrp="1"/>
          </p:cNvSpPr>
          <p:nvPr>
            <p:ph type="pic" sz="quarter" idx="96"/>
          </p:nvPr>
        </p:nvSpPr>
        <p:spPr>
          <a:xfrm>
            <a:off x="1102822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52" name="Рисунок 21"/>
          <p:cNvSpPr>
            <a:spLocks noGrp="1"/>
          </p:cNvSpPr>
          <p:nvPr>
            <p:ph type="pic" sz="quarter" idx="37"/>
          </p:nvPr>
        </p:nvSpPr>
        <p:spPr>
          <a:xfrm>
            <a:off x="-9114"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0" name="Рисунок 21"/>
          <p:cNvSpPr>
            <a:spLocks noGrp="1"/>
          </p:cNvSpPr>
          <p:nvPr>
            <p:ph type="pic" sz="quarter" idx="38"/>
          </p:nvPr>
        </p:nvSpPr>
        <p:spPr>
          <a:xfrm>
            <a:off x="1221779"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1" name="Рисунок 21"/>
          <p:cNvSpPr>
            <a:spLocks noGrp="1"/>
          </p:cNvSpPr>
          <p:nvPr>
            <p:ph type="pic" sz="quarter" idx="39"/>
          </p:nvPr>
        </p:nvSpPr>
        <p:spPr>
          <a:xfrm>
            <a:off x="2452671"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2" name="Рисунок 21"/>
          <p:cNvSpPr>
            <a:spLocks noGrp="1"/>
          </p:cNvSpPr>
          <p:nvPr>
            <p:ph type="pic" sz="quarter" idx="40"/>
          </p:nvPr>
        </p:nvSpPr>
        <p:spPr>
          <a:xfrm>
            <a:off x="3683565"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3" name="Рисунок 21"/>
          <p:cNvSpPr>
            <a:spLocks noGrp="1"/>
          </p:cNvSpPr>
          <p:nvPr>
            <p:ph type="pic" sz="quarter" idx="41"/>
          </p:nvPr>
        </p:nvSpPr>
        <p:spPr>
          <a:xfrm>
            <a:off x="4914457"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4" name="Рисунок 21"/>
          <p:cNvSpPr>
            <a:spLocks noGrp="1"/>
          </p:cNvSpPr>
          <p:nvPr>
            <p:ph type="pic" sz="quarter" idx="42"/>
          </p:nvPr>
        </p:nvSpPr>
        <p:spPr>
          <a:xfrm>
            <a:off x="6146913"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5" name="Рисунок 21"/>
          <p:cNvSpPr>
            <a:spLocks noGrp="1"/>
          </p:cNvSpPr>
          <p:nvPr>
            <p:ph type="pic" sz="quarter" idx="43"/>
          </p:nvPr>
        </p:nvSpPr>
        <p:spPr>
          <a:xfrm>
            <a:off x="7376243"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6" name="Рисунок 21"/>
          <p:cNvSpPr>
            <a:spLocks noGrp="1"/>
          </p:cNvSpPr>
          <p:nvPr>
            <p:ph type="pic" sz="quarter" idx="44"/>
          </p:nvPr>
        </p:nvSpPr>
        <p:spPr>
          <a:xfrm>
            <a:off x="8607135"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7" name="Рисунок 21"/>
          <p:cNvSpPr>
            <a:spLocks noGrp="1"/>
          </p:cNvSpPr>
          <p:nvPr>
            <p:ph type="pic" sz="quarter" idx="45"/>
          </p:nvPr>
        </p:nvSpPr>
        <p:spPr>
          <a:xfrm>
            <a:off x="9838029"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298" name="Рисунок 21"/>
          <p:cNvSpPr>
            <a:spLocks noGrp="1"/>
          </p:cNvSpPr>
          <p:nvPr>
            <p:ph type="pic" sz="quarter" idx="46"/>
          </p:nvPr>
        </p:nvSpPr>
        <p:spPr>
          <a:xfrm>
            <a:off x="11030420"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49" name="Рисунок 21"/>
          <p:cNvSpPr>
            <a:spLocks noGrp="1"/>
          </p:cNvSpPr>
          <p:nvPr>
            <p:ph type="pic" sz="quarter" idx="47"/>
          </p:nvPr>
        </p:nvSpPr>
        <p:spPr>
          <a:xfrm>
            <a:off x="-9845"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0" name="Рисунок 21"/>
          <p:cNvSpPr>
            <a:spLocks noGrp="1"/>
          </p:cNvSpPr>
          <p:nvPr>
            <p:ph type="pic" sz="quarter" idx="48"/>
          </p:nvPr>
        </p:nvSpPr>
        <p:spPr>
          <a:xfrm>
            <a:off x="1221047"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1" name="Рисунок 21"/>
          <p:cNvSpPr>
            <a:spLocks noGrp="1"/>
          </p:cNvSpPr>
          <p:nvPr>
            <p:ph type="pic" sz="quarter" idx="49"/>
          </p:nvPr>
        </p:nvSpPr>
        <p:spPr>
          <a:xfrm>
            <a:off x="2451941"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2" name="Рисунок 21"/>
          <p:cNvSpPr>
            <a:spLocks noGrp="1"/>
          </p:cNvSpPr>
          <p:nvPr>
            <p:ph type="pic" sz="quarter" idx="50"/>
          </p:nvPr>
        </p:nvSpPr>
        <p:spPr>
          <a:xfrm>
            <a:off x="3682833"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3" name="Рисунок 21"/>
          <p:cNvSpPr>
            <a:spLocks noGrp="1"/>
          </p:cNvSpPr>
          <p:nvPr>
            <p:ph type="pic" sz="quarter" idx="51"/>
          </p:nvPr>
        </p:nvSpPr>
        <p:spPr>
          <a:xfrm>
            <a:off x="4913726"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4" name="Рисунок 21"/>
          <p:cNvSpPr>
            <a:spLocks noGrp="1"/>
          </p:cNvSpPr>
          <p:nvPr>
            <p:ph type="pic" sz="quarter" idx="52"/>
          </p:nvPr>
        </p:nvSpPr>
        <p:spPr>
          <a:xfrm>
            <a:off x="6144619"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5" name="Рисунок 21"/>
          <p:cNvSpPr>
            <a:spLocks noGrp="1"/>
          </p:cNvSpPr>
          <p:nvPr>
            <p:ph type="pic" sz="quarter" idx="53"/>
          </p:nvPr>
        </p:nvSpPr>
        <p:spPr>
          <a:xfrm>
            <a:off x="7375512"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6" name="Рисунок 21"/>
          <p:cNvSpPr>
            <a:spLocks noGrp="1"/>
          </p:cNvSpPr>
          <p:nvPr>
            <p:ph type="pic" sz="quarter" idx="54"/>
          </p:nvPr>
        </p:nvSpPr>
        <p:spPr>
          <a:xfrm>
            <a:off x="8606405"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7" name="Рисунок 21"/>
          <p:cNvSpPr>
            <a:spLocks noGrp="1"/>
          </p:cNvSpPr>
          <p:nvPr>
            <p:ph type="pic" sz="quarter" idx="55"/>
          </p:nvPr>
        </p:nvSpPr>
        <p:spPr>
          <a:xfrm>
            <a:off x="9837297"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8" name="Рисунок 21"/>
          <p:cNvSpPr>
            <a:spLocks noGrp="1"/>
          </p:cNvSpPr>
          <p:nvPr>
            <p:ph type="pic" sz="quarter" idx="56"/>
          </p:nvPr>
        </p:nvSpPr>
        <p:spPr>
          <a:xfrm>
            <a:off x="11029689"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59" name="Рисунок 21"/>
          <p:cNvSpPr>
            <a:spLocks noGrp="1"/>
          </p:cNvSpPr>
          <p:nvPr>
            <p:ph type="pic" sz="quarter" idx="57"/>
          </p:nvPr>
        </p:nvSpPr>
        <p:spPr>
          <a:xfrm>
            <a:off x="-9845"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60" name="Рисунок 21"/>
          <p:cNvSpPr>
            <a:spLocks noGrp="1"/>
          </p:cNvSpPr>
          <p:nvPr>
            <p:ph type="pic" sz="quarter" idx="58"/>
          </p:nvPr>
        </p:nvSpPr>
        <p:spPr>
          <a:xfrm>
            <a:off x="1221047"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67" name="Рисунок 21"/>
          <p:cNvSpPr>
            <a:spLocks noGrp="1"/>
          </p:cNvSpPr>
          <p:nvPr>
            <p:ph type="pic" sz="quarter" idx="65"/>
          </p:nvPr>
        </p:nvSpPr>
        <p:spPr>
          <a:xfrm>
            <a:off x="9837297"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68" name="Рисунок 21"/>
          <p:cNvSpPr>
            <a:spLocks noGrp="1"/>
          </p:cNvSpPr>
          <p:nvPr>
            <p:ph type="pic" sz="quarter" idx="66"/>
          </p:nvPr>
        </p:nvSpPr>
        <p:spPr>
          <a:xfrm>
            <a:off x="11029689"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69" name="Рисунок 21"/>
          <p:cNvSpPr>
            <a:spLocks noGrp="1"/>
          </p:cNvSpPr>
          <p:nvPr>
            <p:ph type="pic" sz="quarter" idx="67"/>
          </p:nvPr>
        </p:nvSpPr>
        <p:spPr>
          <a:xfrm>
            <a:off x="-10576"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70" name="Рисунок 21"/>
          <p:cNvSpPr>
            <a:spLocks noGrp="1"/>
          </p:cNvSpPr>
          <p:nvPr>
            <p:ph type="pic" sz="quarter" idx="68"/>
          </p:nvPr>
        </p:nvSpPr>
        <p:spPr>
          <a:xfrm>
            <a:off x="1220317"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77" name="Рисунок 21"/>
          <p:cNvSpPr>
            <a:spLocks noGrp="1"/>
          </p:cNvSpPr>
          <p:nvPr>
            <p:ph type="pic" sz="quarter" idx="75"/>
          </p:nvPr>
        </p:nvSpPr>
        <p:spPr>
          <a:xfrm>
            <a:off x="9836567"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378" name="Рисунок 21"/>
          <p:cNvSpPr>
            <a:spLocks noGrp="1"/>
          </p:cNvSpPr>
          <p:nvPr>
            <p:ph type="pic" sz="quarter" idx="76"/>
          </p:nvPr>
        </p:nvSpPr>
        <p:spPr>
          <a:xfrm>
            <a:off x="11028958"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52" name="Текст 3">
            <a:extLst>
              <a:ext uri="{FF2B5EF4-FFF2-40B4-BE49-F238E27FC236}">
                <a16:creationId xmlns:a16="http://schemas.microsoft.com/office/drawing/2014/main" id="{E7571954-47B7-4709-A364-A202C7954B59}"/>
              </a:ext>
            </a:extLst>
          </p:cNvPr>
          <p:cNvSpPr>
            <a:spLocks noGrp="1"/>
          </p:cNvSpPr>
          <p:nvPr>
            <p:ph type="body" sz="quarter" idx="14" hasCustomPrompt="1"/>
          </p:nvPr>
        </p:nvSpPr>
        <p:spPr>
          <a:xfrm>
            <a:off x="3159896" y="3641439"/>
            <a:ext cx="5964851" cy="681629"/>
          </a:xfrm>
          <a:prstGeom prst="rect">
            <a:avLst/>
          </a:prstGeom>
        </p:spPr>
        <p:txBody>
          <a:bodyPr/>
          <a:lstStyle>
            <a:lvl1pPr>
              <a:defRPr lang="en-US" sz="1100" b="0" i="0" baseline="0" dirty="0">
                <a:solidFill>
                  <a:srgbClr val="222222"/>
                </a:solidFill>
                <a:latin typeface="Roboto Light" charset="0"/>
                <a:ea typeface="Roboto Light" charset="0"/>
                <a:cs typeface="Roboto Light" charset="0"/>
              </a:defRPr>
            </a:lvl1pPr>
          </a:lstStyle>
          <a:p>
            <a:pPr marL="0" lvl="0" indent="0">
              <a:lnSpc>
                <a:spcPct val="150000"/>
              </a:lnSpc>
              <a:buNone/>
            </a:pPr>
            <a:r>
              <a:rPr lang="en-US" dirty="0"/>
              <a:t>Extra text here</a:t>
            </a:r>
          </a:p>
        </p:txBody>
      </p:sp>
      <p:sp>
        <p:nvSpPr>
          <p:cNvPr id="53" name="Заголовок 1">
            <a:extLst>
              <a:ext uri="{FF2B5EF4-FFF2-40B4-BE49-F238E27FC236}">
                <a16:creationId xmlns:a16="http://schemas.microsoft.com/office/drawing/2014/main" id="{FB9363C6-E6C1-4CD4-8AE9-37A78A984662}"/>
              </a:ext>
            </a:extLst>
          </p:cNvPr>
          <p:cNvSpPr>
            <a:spLocks noGrp="1"/>
          </p:cNvSpPr>
          <p:nvPr>
            <p:ph type="title" hasCustomPrompt="1"/>
          </p:nvPr>
        </p:nvSpPr>
        <p:spPr>
          <a:xfrm>
            <a:off x="3159894" y="2791450"/>
            <a:ext cx="5964852" cy="754990"/>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slide</a:t>
            </a:r>
            <a:endParaRPr lang="ru-RU" dirty="0"/>
          </a:p>
        </p:txBody>
      </p:sp>
    </p:spTree>
    <p:extLst>
      <p:ext uri="{BB962C8B-B14F-4D97-AF65-F5344CB8AC3E}">
        <p14:creationId xmlns:p14="http://schemas.microsoft.com/office/powerpoint/2010/main" val="4609791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87915333-740E-4C7D-9E00-D67A2F323C2F}"/>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Tree>
    <p:extLst>
      <p:ext uri="{BB962C8B-B14F-4D97-AF65-F5344CB8AC3E}">
        <p14:creationId xmlns:p14="http://schemas.microsoft.com/office/powerpoint/2010/main" val="3645730744"/>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91" r:id="rId3"/>
    <p:sldLayoutId id="2147483692" r:id="rId4"/>
    <p:sldLayoutId id="2147483662" r:id="rId5"/>
    <p:sldLayoutId id="2147483689" r:id="rId6"/>
    <p:sldLayoutId id="2147483705" r:id="rId7"/>
    <p:sldLayoutId id="2147483690" r:id="rId8"/>
    <p:sldLayoutId id="2147483664" r:id="rId9"/>
    <p:sldLayoutId id="2147483672" r:id="rId10"/>
    <p:sldLayoutId id="2147483665" r:id="rId11"/>
    <p:sldLayoutId id="2147483686" r:id="rId12"/>
    <p:sldLayoutId id="2147483666" r:id="rId13"/>
    <p:sldLayoutId id="2147483685" r:id="rId14"/>
    <p:sldLayoutId id="2147483667" r:id="rId15"/>
    <p:sldLayoutId id="2147483684" r:id="rId16"/>
    <p:sldLayoutId id="2147483668" r:id="rId17"/>
    <p:sldLayoutId id="2147483683" r:id="rId18"/>
    <p:sldLayoutId id="2147483669" r:id="rId19"/>
    <p:sldLayoutId id="2147483682" r:id="rId20"/>
    <p:sldLayoutId id="2147483670" r:id="rId21"/>
    <p:sldLayoutId id="2147483681" r:id="rId22"/>
    <p:sldLayoutId id="2147483671" r:id="rId23"/>
    <p:sldLayoutId id="2147483680" r:id="rId24"/>
    <p:sldLayoutId id="2147483673" r:id="rId25"/>
    <p:sldLayoutId id="2147483707" r:id="rId26"/>
    <p:sldLayoutId id="2147483679" r:id="rId27"/>
    <p:sldLayoutId id="2147483706" r:id="rId28"/>
    <p:sldLayoutId id="2147483708" r:id="rId29"/>
    <p:sldLayoutId id="2147483701" r:id="rId30"/>
    <p:sldLayoutId id="2147483710" r:id="rId31"/>
    <p:sldLayoutId id="2147483703" r:id="rId32"/>
    <p:sldLayoutId id="2147483709" r:id="rId33"/>
    <p:sldLayoutId id="2147483704" r:id="rId34"/>
    <p:sldLayoutId id="2147483711" r:id="rId35"/>
    <p:sldLayoutId id="2147483674" r:id="rId36"/>
    <p:sldLayoutId id="2147483675" r:id="rId37"/>
    <p:sldLayoutId id="2147483677" r:id="rId38"/>
    <p:sldLayoutId id="2147483696" r:id="rId39"/>
    <p:sldLayoutId id="2147483695" r:id="rId40"/>
    <p:sldLayoutId id="2147483697" r:id="rId41"/>
    <p:sldLayoutId id="2147483676" r:id="rId42"/>
    <p:sldLayoutId id="2147483688" r:id="rId43"/>
  </p:sldLayoutIdLst>
  <p:hf hdr="0" ftr="0" dt="0"/>
  <p:txStyles>
    <p:titleStyle>
      <a:lvl1pPr algn="ctr" defTabSz="1218987" rtl="0" eaLnBrk="1" latinLnBrk="0" hangingPunct="1">
        <a:spcBef>
          <a:spcPct val="0"/>
        </a:spcBef>
        <a:buNone/>
        <a:defRPr sz="5849" kern="1200">
          <a:solidFill>
            <a:schemeClr val="tx1"/>
          </a:solidFill>
          <a:latin typeface="+mj-lt"/>
          <a:ea typeface="+mj-ea"/>
          <a:cs typeface="+mj-cs"/>
        </a:defRPr>
      </a:lvl1pPr>
    </p:titleStyle>
    <p:bodyStyle>
      <a:lvl1pPr marL="457121" indent="-457121" algn="l" defTabSz="1218987" rtl="0" eaLnBrk="1" latinLnBrk="0" hangingPunct="1">
        <a:spcBef>
          <a:spcPct val="20000"/>
        </a:spcBef>
        <a:buFont typeface="Arial" panose="020B0604020202020204" pitchFamily="34" charset="0"/>
        <a:buChar char="•"/>
        <a:defRPr sz="4249" kern="1200">
          <a:solidFill>
            <a:schemeClr val="tx1"/>
          </a:solidFill>
          <a:latin typeface="+mn-lt"/>
          <a:ea typeface="+mn-ea"/>
          <a:cs typeface="+mn-cs"/>
        </a:defRPr>
      </a:lvl1pPr>
      <a:lvl2pPr marL="990426" indent="-380934" algn="l" defTabSz="1218987" rtl="0" eaLnBrk="1" latinLnBrk="0" hangingPunct="1">
        <a:spcBef>
          <a:spcPct val="20000"/>
        </a:spcBef>
        <a:buFont typeface="Arial" panose="020B0604020202020204" pitchFamily="34" charset="0"/>
        <a:buChar char="–"/>
        <a:defRPr sz="3749" kern="1200">
          <a:solidFill>
            <a:schemeClr val="tx1"/>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8pPr>
      <a:lvl9pPr marL="5180694"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9pPr>
    </p:bodyStyle>
    <p:otherStyle>
      <a:defPPr>
        <a:defRPr lang="ru-RU"/>
      </a:defPPr>
      <a:lvl1pPr marL="0" algn="l" defTabSz="1218987" rtl="0" eaLnBrk="1" latinLnBrk="0" hangingPunct="1">
        <a:defRPr sz="2400" kern="1200">
          <a:solidFill>
            <a:schemeClr val="tx1"/>
          </a:solidFill>
          <a:latin typeface="+mn-lt"/>
          <a:ea typeface="+mn-ea"/>
          <a:cs typeface="+mn-cs"/>
        </a:defRPr>
      </a:lvl1pPr>
      <a:lvl2pPr marL="609494"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DBEFC4-9A22-4AE6-B5AE-772331D517E5}"/>
              </a:ext>
            </a:extLst>
          </p:cNvPr>
          <p:cNvSpPr>
            <a:spLocks noGrp="1"/>
          </p:cNvSpPr>
          <p:nvPr>
            <p:ph type="title"/>
          </p:nvPr>
        </p:nvSpPr>
        <p:spPr>
          <a:xfrm>
            <a:off x="1775791" y="2576979"/>
            <a:ext cx="8070574" cy="672277"/>
          </a:xfrm>
        </p:spPr>
        <p:txBody>
          <a:bodyPr/>
          <a:lstStyle/>
          <a:p>
            <a:r>
              <a:rPr lang="en-GB" dirty="0"/>
              <a:t>Guaranteed Whole of Life – too expensive? </a:t>
            </a:r>
            <a:br>
              <a:rPr lang="en-GB" dirty="0"/>
            </a:br>
            <a:br>
              <a:rPr lang="en-GB" dirty="0"/>
            </a:br>
            <a:r>
              <a:rPr lang="en-GB" b="0" dirty="0"/>
              <a:t>Case Study</a:t>
            </a:r>
          </a:p>
        </p:txBody>
      </p:sp>
    </p:spTree>
    <p:extLst>
      <p:ext uri="{BB962C8B-B14F-4D97-AF65-F5344CB8AC3E}">
        <p14:creationId xmlns:p14="http://schemas.microsoft.com/office/powerpoint/2010/main" val="67374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2793FE55-7D07-4C7B-BC02-BEC1D4E96A0D}"/>
              </a:ext>
            </a:extLst>
          </p:cNvPr>
          <p:cNvPicPr>
            <a:picLocks noGrp="1" noChangeAspect="1"/>
          </p:cNvPicPr>
          <p:nvPr>
            <p:ph type="pic" sz="quarter" idx="46"/>
          </p:nvPr>
        </p:nvPicPr>
        <p:blipFill>
          <a:blip r:embed="rId3"/>
          <a:srcRect t="12500" b="12500"/>
          <a:stretch>
            <a:fillRect/>
          </a:stretch>
        </p:blipFill>
        <p:spPr>
          <a:prstGeom prst="rect">
            <a:avLst/>
          </a:prstGeom>
        </p:spPr>
      </p:pic>
      <p:sp>
        <p:nvSpPr>
          <p:cNvPr id="4" name="Title 3">
            <a:extLst>
              <a:ext uri="{FF2B5EF4-FFF2-40B4-BE49-F238E27FC236}">
                <a16:creationId xmlns:a16="http://schemas.microsoft.com/office/drawing/2014/main" id="{5FC2821F-DF14-4228-B83C-4781D60A97C2}"/>
              </a:ext>
            </a:extLst>
          </p:cNvPr>
          <p:cNvSpPr>
            <a:spLocks noGrp="1"/>
          </p:cNvSpPr>
          <p:nvPr>
            <p:ph type="title"/>
          </p:nvPr>
        </p:nvSpPr>
        <p:spPr/>
        <p:txBody>
          <a:bodyPr/>
          <a:lstStyle/>
          <a:p>
            <a:r>
              <a:rPr lang="en-GB" dirty="0"/>
              <a:t>Scenario</a:t>
            </a:r>
          </a:p>
        </p:txBody>
      </p:sp>
      <p:sp>
        <p:nvSpPr>
          <p:cNvPr id="6" name="Text Placeholder 5">
            <a:extLst>
              <a:ext uri="{FF2B5EF4-FFF2-40B4-BE49-F238E27FC236}">
                <a16:creationId xmlns:a16="http://schemas.microsoft.com/office/drawing/2014/main" id="{9376FA0B-30DF-4464-AB7E-C4F18205A57E}"/>
              </a:ext>
            </a:extLst>
          </p:cNvPr>
          <p:cNvSpPr>
            <a:spLocks noGrp="1"/>
          </p:cNvSpPr>
          <p:nvPr>
            <p:ph type="body" sz="quarter" idx="52"/>
          </p:nvPr>
        </p:nvSpPr>
        <p:spPr>
          <a:xfrm>
            <a:off x="274191" y="1991923"/>
            <a:ext cx="5517009" cy="2736850"/>
          </a:xfrm>
        </p:spPr>
        <p:txBody>
          <a:bodyPr/>
          <a:lstStyle/>
          <a:p>
            <a:r>
              <a:rPr lang="en-GB" sz="2400" dirty="0"/>
              <a:t>Bob and Maureen have a potential IHT liability on their death of £500k </a:t>
            </a:r>
          </a:p>
          <a:p>
            <a:r>
              <a:rPr lang="en-GB" sz="2400" dirty="0"/>
              <a:t>Bob is 62, and Maureen is 60, and both are non smokers</a:t>
            </a:r>
          </a:p>
          <a:p>
            <a:r>
              <a:rPr lang="en-GB" sz="2400" dirty="0"/>
              <a:t>They have a cautious attitude to risk and want to ensure that their children receive their full inheritance</a:t>
            </a:r>
          </a:p>
        </p:txBody>
      </p:sp>
      <p:sp>
        <p:nvSpPr>
          <p:cNvPr id="5" name="Номер слайда 1">
            <a:extLst>
              <a:ext uri="{FF2B5EF4-FFF2-40B4-BE49-F238E27FC236}">
                <a16:creationId xmlns:a16="http://schemas.microsoft.com/office/drawing/2014/main" id="{7D3E8592-6A38-4D45-A8A7-2DCAB00E5B3E}"/>
              </a:ext>
            </a:extLst>
          </p:cNvPr>
          <p:cNvSpPr txBox="1">
            <a:spLocks/>
          </p:cNvSpPr>
          <p:nvPr/>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2</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79921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2821F-DF14-4228-B83C-4781D60A97C2}"/>
              </a:ext>
            </a:extLst>
          </p:cNvPr>
          <p:cNvSpPr>
            <a:spLocks noGrp="1"/>
          </p:cNvSpPr>
          <p:nvPr>
            <p:ph type="title"/>
          </p:nvPr>
        </p:nvSpPr>
        <p:spPr>
          <a:xfrm>
            <a:off x="327608" y="725606"/>
            <a:ext cx="5410172" cy="636534"/>
          </a:xfrm>
        </p:spPr>
        <p:txBody>
          <a:bodyPr/>
          <a:lstStyle/>
          <a:p>
            <a:r>
              <a:rPr lang="en-GB" sz="3600" b="1" dirty="0"/>
              <a:t>What are their options?</a:t>
            </a:r>
          </a:p>
        </p:txBody>
      </p:sp>
      <p:sp>
        <p:nvSpPr>
          <p:cNvPr id="6" name="Text Placeholder 5">
            <a:extLst>
              <a:ext uri="{FF2B5EF4-FFF2-40B4-BE49-F238E27FC236}">
                <a16:creationId xmlns:a16="http://schemas.microsoft.com/office/drawing/2014/main" id="{9376FA0B-30DF-4464-AB7E-C4F18205A57E}"/>
              </a:ext>
            </a:extLst>
          </p:cNvPr>
          <p:cNvSpPr>
            <a:spLocks noGrp="1"/>
          </p:cNvSpPr>
          <p:nvPr>
            <p:ph type="body" sz="quarter" idx="52"/>
          </p:nvPr>
        </p:nvSpPr>
        <p:spPr>
          <a:xfrm>
            <a:off x="274191" y="1991922"/>
            <a:ext cx="5089662" cy="4140471"/>
          </a:xfrm>
        </p:spPr>
        <p:txBody>
          <a:bodyPr/>
          <a:lstStyle/>
          <a:p>
            <a:pPr marL="171450" indent="-171450">
              <a:buFontTx/>
              <a:buChar char="-"/>
            </a:pPr>
            <a:r>
              <a:rPr lang="en-GB" sz="1800" dirty="0"/>
              <a:t>Do nothing - £500k would still be due to HMRC!</a:t>
            </a:r>
          </a:p>
          <a:p>
            <a:pPr marL="171450" indent="-171450">
              <a:buFontTx/>
              <a:buChar char="-"/>
            </a:pPr>
            <a:r>
              <a:rPr lang="en-GB" sz="1800" dirty="0"/>
              <a:t>Gifting strategies – is this practical?</a:t>
            </a:r>
          </a:p>
          <a:p>
            <a:pPr marL="171450" indent="-171450">
              <a:buFontTx/>
              <a:buChar char="-"/>
            </a:pPr>
            <a:r>
              <a:rPr lang="en-GB" sz="1800" dirty="0"/>
              <a:t>Specialist strategies, e.g. loan / discounted gift trusts – do they have access to a lump sum that they are prepared to utilise?</a:t>
            </a:r>
          </a:p>
          <a:p>
            <a:pPr marL="171450" indent="-171450">
              <a:buFontTx/>
              <a:buChar char="-"/>
            </a:pPr>
            <a:r>
              <a:rPr lang="en-GB" sz="1800" dirty="0"/>
              <a:t>Guaranteed Whole of Life plan – £640.20 pm, Bob and Maureen think the premiums are very expensive</a:t>
            </a:r>
          </a:p>
          <a:p>
            <a:pPr marL="171450" indent="-171450">
              <a:buFontTx/>
              <a:buChar char="-"/>
            </a:pPr>
            <a:r>
              <a:rPr lang="en-GB" sz="1800" dirty="0"/>
              <a:t>Separate savings account? – how long would it take to save £500k?</a:t>
            </a:r>
          </a:p>
        </p:txBody>
      </p:sp>
      <p:sp>
        <p:nvSpPr>
          <p:cNvPr id="5" name="Номер слайда 1">
            <a:extLst>
              <a:ext uri="{FF2B5EF4-FFF2-40B4-BE49-F238E27FC236}">
                <a16:creationId xmlns:a16="http://schemas.microsoft.com/office/drawing/2014/main" id="{7D3E8592-6A38-4D45-A8A7-2DCAB00E5B3E}"/>
              </a:ext>
            </a:extLst>
          </p:cNvPr>
          <p:cNvSpPr txBox="1">
            <a:spLocks/>
          </p:cNvSpPr>
          <p:nvPr/>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3</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
        <p:nvSpPr>
          <p:cNvPr id="7" name="Picture Placeholder 6">
            <a:extLst>
              <a:ext uri="{FF2B5EF4-FFF2-40B4-BE49-F238E27FC236}">
                <a16:creationId xmlns:a16="http://schemas.microsoft.com/office/drawing/2014/main" id="{1C2B83FA-25C8-4005-932B-27A9C5095D34}"/>
              </a:ext>
            </a:extLst>
          </p:cNvPr>
          <p:cNvSpPr>
            <a:spLocks noGrp="1"/>
          </p:cNvSpPr>
          <p:nvPr>
            <p:ph type="pic" sz="quarter" idx="46"/>
          </p:nvPr>
        </p:nvSpPr>
        <p:spPr/>
      </p:sp>
      <p:pic>
        <p:nvPicPr>
          <p:cNvPr id="8" name="Picture Placeholder 15">
            <a:extLst>
              <a:ext uri="{FF2B5EF4-FFF2-40B4-BE49-F238E27FC236}">
                <a16:creationId xmlns:a16="http://schemas.microsoft.com/office/drawing/2014/main" id="{A08FA533-563E-433B-9FE4-31F6DD53E9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 t="-404" r="34212"/>
          <a:stretch/>
        </p:blipFill>
        <p:spPr>
          <a:xfrm>
            <a:off x="6095999" y="-42417"/>
            <a:ext cx="6095999" cy="6900417"/>
          </a:xfrm>
          <a:prstGeom prst="rect">
            <a:avLst/>
          </a:prstGeom>
          <a:pattFill prst="smCheck">
            <a:fgClr>
              <a:schemeClr val="bg1"/>
            </a:fgClr>
            <a:bgClr>
              <a:schemeClr val="bg1">
                <a:lumMod val="75000"/>
              </a:schemeClr>
            </a:bgClr>
          </a:pattFill>
          <a:ln w="9525" cap="flat" cmpd="sng" algn="ctr">
            <a:noFill/>
            <a:prstDash val="solid"/>
          </a:ln>
          <a:effectLst/>
        </p:spPr>
      </p:pic>
    </p:spTree>
    <p:extLst>
      <p:ext uri="{BB962C8B-B14F-4D97-AF65-F5344CB8AC3E}">
        <p14:creationId xmlns:p14="http://schemas.microsoft.com/office/powerpoint/2010/main" val="298259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410997-DDE5-4011-9292-B9A56E57712F}"/>
              </a:ext>
            </a:extLst>
          </p:cNvPr>
          <p:cNvSpPr>
            <a:spLocks noGrp="1"/>
          </p:cNvSpPr>
          <p:nvPr>
            <p:ph type="title"/>
          </p:nvPr>
        </p:nvSpPr>
        <p:spPr>
          <a:xfrm>
            <a:off x="274191" y="867008"/>
            <a:ext cx="11669453" cy="636534"/>
          </a:xfrm>
        </p:spPr>
        <p:txBody>
          <a:bodyPr/>
          <a:lstStyle/>
          <a:p>
            <a:r>
              <a:rPr lang="en-GB" sz="3600" dirty="0"/>
              <a:t>Guaranteed Whole of Life plan v Savings</a:t>
            </a:r>
            <a:br>
              <a:rPr lang="en-GB" sz="3600" dirty="0"/>
            </a:br>
            <a:br>
              <a:rPr lang="en-GB" sz="3600" dirty="0"/>
            </a:br>
            <a:endParaRPr lang="en-GB" dirty="0"/>
          </a:p>
        </p:txBody>
      </p:sp>
      <p:sp>
        <p:nvSpPr>
          <p:cNvPr id="5" name="Text Placeholder 4">
            <a:extLst>
              <a:ext uri="{FF2B5EF4-FFF2-40B4-BE49-F238E27FC236}">
                <a16:creationId xmlns:a16="http://schemas.microsoft.com/office/drawing/2014/main" id="{C4CC04B1-E3D2-4582-9B1E-9E6876F5B377}"/>
              </a:ext>
            </a:extLst>
          </p:cNvPr>
          <p:cNvSpPr>
            <a:spLocks noGrp="1"/>
          </p:cNvSpPr>
          <p:nvPr>
            <p:ph type="body" sz="quarter" idx="52"/>
          </p:nvPr>
        </p:nvSpPr>
        <p:spPr>
          <a:xfrm>
            <a:off x="305548" y="2289196"/>
            <a:ext cx="5238496" cy="3999069"/>
          </a:xfrm>
        </p:spPr>
        <p:txBody>
          <a:bodyPr/>
          <a:lstStyle/>
          <a:p>
            <a:pPr marL="171450" indent="-171450">
              <a:buFontTx/>
              <a:buChar char="-"/>
            </a:pPr>
            <a:r>
              <a:rPr lang="en-GB" dirty="0"/>
              <a:t>Guaranteed Whole of Life plan (joint life second death) : - £640.20 per month, £500k sum assured </a:t>
            </a:r>
          </a:p>
          <a:p>
            <a:pPr marL="171450" indent="-171450">
              <a:buFontTx/>
              <a:buChar char="-"/>
            </a:pPr>
            <a:r>
              <a:rPr lang="en-GB" dirty="0"/>
              <a:t>Based on typical life expectancy</a:t>
            </a:r>
            <a:r>
              <a:rPr lang="en-GB" baseline="30000" dirty="0"/>
              <a:t>1</a:t>
            </a:r>
            <a:r>
              <a:rPr lang="en-GB" dirty="0"/>
              <a:t> a claim under the Whole of Life plan might be expected at 32 years, as indicated by the solid vertical red line on the graph</a:t>
            </a:r>
          </a:p>
          <a:p>
            <a:pPr marL="171450" indent="-171450">
              <a:buFontTx/>
              <a:buChar char="-"/>
            </a:pPr>
            <a:r>
              <a:rPr lang="en-GB" dirty="0"/>
              <a:t>Assume Bob &amp; Maureen find a bank account that pays an annual compound interest rate of 3.25%</a:t>
            </a:r>
          </a:p>
          <a:p>
            <a:pPr marL="171450" indent="-171450">
              <a:buFontTx/>
              <a:buChar char="-"/>
            </a:pPr>
            <a:r>
              <a:rPr lang="en-GB" dirty="0"/>
              <a:t>It would take 35 years of saving £640.20 per month to accumulate £500k to match IHT liability</a:t>
            </a:r>
          </a:p>
          <a:p>
            <a:pPr marL="171450" indent="-171450">
              <a:buFontTx/>
              <a:buChar char="-"/>
            </a:pPr>
            <a:r>
              <a:rPr lang="en-GB" dirty="0"/>
              <a:t>Bob would be 97, Maureen 95</a:t>
            </a:r>
          </a:p>
          <a:p>
            <a:pPr marL="171450" indent="-171450">
              <a:buFontTx/>
              <a:buChar char="-"/>
            </a:pPr>
            <a:r>
              <a:rPr lang="en-GB" dirty="0"/>
              <a:t>But what is the position if Bob &amp; Maureen die earlier?</a:t>
            </a:r>
          </a:p>
          <a:p>
            <a:pPr marL="171450" indent="-171450">
              <a:buFontTx/>
              <a:buChar char="-"/>
            </a:pPr>
            <a:r>
              <a:rPr lang="en-GB" dirty="0"/>
              <a:t>Also need to consider a 40% IHT charge on savings, as cash forms part of the estate</a:t>
            </a:r>
          </a:p>
          <a:p>
            <a:pPr marL="171450" indent="-171450">
              <a:buFontTx/>
              <a:buChar char="-"/>
            </a:pPr>
            <a:endParaRPr lang="en-GB" dirty="0"/>
          </a:p>
          <a:p>
            <a:pPr marL="0" indent="0">
              <a:buNone/>
            </a:pPr>
            <a:r>
              <a:rPr lang="en-GB" sz="1100" baseline="30000" dirty="0"/>
              <a:t>1</a:t>
            </a:r>
            <a:r>
              <a:rPr lang="en-GB" sz="1100" dirty="0"/>
              <a:t>Life expectancy is based on the Institute and Faculty of Actuaries’ Continuous Mortality Investigation “08” series assured lives mortality tables.</a:t>
            </a:r>
          </a:p>
        </p:txBody>
      </p:sp>
      <p:grpSp>
        <p:nvGrpSpPr>
          <p:cNvPr id="9" name="Group 8">
            <a:extLst>
              <a:ext uri="{FF2B5EF4-FFF2-40B4-BE49-F238E27FC236}">
                <a16:creationId xmlns:a16="http://schemas.microsoft.com/office/drawing/2014/main" id="{81EFE2CA-CB7C-4919-15A1-1B034EAA15BE}"/>
              </a:ext>
            </a:extLst>
          </p:cNvPr>
          <p:cNvGrpSpPr/>
          <p:nvPr/>
        </p:nvGrpSpPr>
        <p:grpSpPr>
          <a:xfrm>
            <a:off x="5277590" y="3329948"/>
            <a:ext cx="6914410" cy="1663724"/>
            <a:chOff x="5277590" y="3329948"/>
            <a:chExt cx="6914410" cy="1663724"/>
          </a:xfrm>
        </p:grpSpPr>
        <p:sp>
          <p:nvSpPr>
            <p:cNvPr id="36" name="TextBox 35">
              <a:extLst>
                <a:ext uri="{FF2B5EF4-FFF2-40B4-BE49-F238E27FC236}">
                  <a16:creationId xmlns:a16="http://schemas.microsoft.com/office/drawing/2014/main" id="{2FA36D1D-D735-BC13-534E-BFA3FF2CB075}"/>
                </a:ext>
              </a:extLst>
            </p:cNvPr>
            <p:cNvSpPr txBox="1"/>
            <p:nvPr/>
          </p:nvSpPr>
          <p:spPr>
            <a:xfrm>
              <a:off x="5277590" y="3329948"/>
              <a:ext cx="973393" cy="307777"/>
            </a:xfrm>
            <a:prstGeom prst="rect">
              <a:avLst/>
            </a:prstGeom>
            <a:noFill/>
          </p:spPr>
          <p:txBody>
            <a:bodyPr wrap="square" rtlCol="0">
              <a:spAutoFit/>
            </a:bodyPr>
            <a:lstStyle/>
            <a:p>
              <a:r>
                <a:rPr lang="en-GB" sz="1100" dirty="0">
                  <a:solidFill>
                    <a:srgbClr val="470054"/>
                  </a:solidFill>
                  <a:latin typeface="Arial" panose="020B0604020202020204" pitchFamily="34" charset="0"/>
                  <a:cs typeface="Arial" panose="020B0604020202020204" pitchFamily="34" charset="0"/>
                </a:rPr>
                <a:t>Shortfal</a:t>
              </a:r>
              <a:r>
                <a:rPr lang="en-GB" sz="1400" dirty="0">
                  <a:solidFill>
                    <a:srgbClr val="470054"/>
                  </a:solidFill>
                  <a:latin typeface="Arial" panose="020B0604020202020204" pitchFamily="34" charset="0"/>
                  <a:cs typeface="Arial" panose="020B0604020202020204" pitchFamily="34" charset="0"/>
                </a:rPr>
                <a:t>l</a:t>
              </a:r>
            </a:p>
          </p:txBody>
        </p:sp>
        <p:sp>
          <p:nvSpPr>
            <p:cNvPr id="38" name="TextBox 37">
              <a:extLst>
                <a:ext uri="{FF2B5EF4-FFF2-40B4-BE49-F238E27FC236}">
                  <a16:creationId xmlns:a16="http://schemas.microsoft.com/office/drawing/2014/main" id="{A059494C-D46E-1A43-28B1-3D76D9315C9D}"/>
                </a:ext>
              </a:extLst>
            </p:cNvPr>
            <p:cNvSpPr txBox="1"/>
            <p:nvPr/>
          </p:nvSpPr>
          <p:spPr>
            <a:xfrm>
              <a:off x="11218607" y="3885676"/>
              <a:ext cx="973393" cy="1107996"/>
            </a:xfrm>
            <a:prstGeom prst="rect">
              <a:avLst/>
            </a:prstGeom>
            <a:noFill/>
          </p:spPr>
          <p:txBody>
            <a:bodyPr wrap="square" rtlCol="0">
              <a:spAutoFit/>
            </a:bodyPr>
            <a:lstStyle/>
            <a:p>
              <a:r>
                <a:rPr lang="en-GB" sz="1100" dirty="0">
                  <a:solidFill>
                    <a:srgbClr val="470054"/>
                  </a:solidFill>
                  <a:latin typeface="Arial" panose="020B0604020202020204" pitchFamily="34" charset="0"/>
                  <a:cs typeface="Arial" panose="020B0604020202020204" pitchFamily="34" charset="0"/>
                </a:rPr>
                <a:t>Effective shortfall after 40% HMRC charge on savings</a:t>
              </a:r>
            </a:p>
          </p:txBody>
        </p:sp>
        <p:cxnSp>
          <p:nvCxnSpPr>
            <p:cNvPr id="32" name="Straight Arrow Connector 31">
              <a:extLst>
                <a:ext uri="{FF2B5EF4-FFF2-40B4-BE49-F238E27FC236}">
                  <a16:creationId xmlns:a16="http://schemas.microsoft.com/office/drawing/2014/main" id="{BED3BC86-0BAC-BF84-4617-677F7B8950AC}"/>
                </a:ext>
              </a:extLst>
            </p:cNvPr>
            <p:cNvCxnSpPr>
              <a:cxnSpLocks/>
            </p:cNvCxnSpPr>
            <p:nvPr/>
          </p:nvCxnSpPr>
          <p:spPr>
            <a:xfrm>
              <a:off x="5977181" y="3511460"/>
              <a:ext cx="1802968" cy="25462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9762306-524C-57C2-E7DD-3083B07CDFC5}"/>
                </a:ext>
              </a:extLst>
            </p:cNvPr>
            <p:cNvCxnSpPr>
              <a:cxnSpLocks/>
            </p:cNvCxnSpPr>
            <p:nvPr/>
          </p:nvCxnSpPr>
          <p:spPr>
            <a:xfrm flipH="1" flipV="1">
              <a:off x="10782300" y="3511460"/>
              <a:ext cx="674038" cy="25462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1F0566F-DDD6-43D0-7B67-29B89C3313EA}"/>
              </a:ext>
            </a:extLst>
          </p:cNvPr>
          <p:cNvSpPr txBox="1"/>
          <p:nvPr/>
        </p:nvSpPr>
        <p:spPr>
          <a:xfrm>
            <a:off x="5424056" y="6141027"/>
            <a:ext cx="457199" cy="369332"/>
          </a:xfrm>
          <a:prstGeom prst="rect">
            <a:avLst/>
          </a:prstGeom>
          <a:noFill/>
        </p:spPr>
        <p:txBody>
          <a:bodyPr wrap="square" rtlCol="0">
            <a:spAutoFit/>
          </a:bodyPr>
          <a:lstStyle/>
          <a:p>
            <a:endParaRPr lang="en-GB" dirty="0"/>
          </a:p>
        </p:txBody>
      </p:sp>
      <p:cxnSp>
        <p:nvCxnSpPr>
          <p:cNvPr id="19" name="Straight Connector 18">
            <a:extLst>
              <a:ext uri="{FF2B5EF4-FFF2-40B4-BE49-F238E27FC236}">
                <a16:creationId xmlns:a16="http://schemas.microsoft.com/office/drawing/2014/main" id="{9B88E51E-0552-84E4-B70E-D9AB56347D94}"/>
              </a:ext>
            </a:extLst>
          </p:cNvPr>
          <p:cNvCxnSpPr>
            <a:cxnSpLocks/>
          </p:cNvCxnSpPr>
          <p:nvPr/>
        </p:nvCxnSpPr>
        <p:spPr>
          <a:xfrm flipV="1">
            <a:off x="7643453" y="3105150"/>
            <a:ext cx="0" cy="18923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2512C06-7CD4-8B1E-92CE-0FAA1896A935}"/>
              </a:ext>
            </a:extLst>
          </p:cNvPr>
          <p:cNvCxnSpPr>
            <a:cxnSpLocks/>
          </p:cNvCxnSpPr>
          <p:nvPr/>
        </p:nvCxnSpPr>
        <p:spPr>
          <a:xfrm flipV="1">
            <a:off x="8881703" y="3105150"/>
            <a:ext cx="0" cy="188852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3C710166-12C6-4FF1-BC16-30B953169260}"/>
              </a:ext>
            </a:extLst>
          </p:cNvPr>
          <p:cNvGraphicFramePr>
            <a:graphicFrameLocks/>
          </p:cNvGraphicFramePr>
          <p:nvPr>
            <p:extLst>
              <p:ext uri="{D42A27DB-BD31-4B8C-83A1-F6EECF244321}">
                <p14:modId xmlns:p14="http://schemas.microsoft.com/office/powerpoint/2010/main" val="3617440442"/>
              </p:ext>
            </p:extLst>
          </p:nvPr>
        </p:nvGraphicFramePr>
        <p:xfrm>
          <a:off x="6210494" y="2533745"/>
          <a:ext cx="5012531" cy="3031331"/>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id="{784C705F-0B51-80DE-7D4E-F4371DF39ECE}"/>
              </a:ext>
            </a:extLst>
          </p:cNvPr>
          <p:cNvCxnSpPr>
            <a:cxnSpLocks/>
          </p:cNvCxnSpPr>
          <p:nvPr/>
        </p:nvCxnSpPr>
        <p:spPr>
          <a:xfrm flipH="1" flipV="1">
            <a:off x="10375640" y="3032449"/>
            <a:ext cx="9331" cy="19780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17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92DB1-9B2D-499D-862D-C1B1BCF6F27A}"/>
              </a:ext>
            </a:extLst>
          </p:cNvPr>
          <p:cNvSpPr>
            <a:spLocks noGrp="1"/>
          </p:cNvSpPr>
          <p:nvPr>
            <p:ph type="title"/>
          </p:nvPr>
        </p:nvSpPr>
        <p:spPr>
          <a:xfrm>
            <a:off x="274191" y="867008"/>
            <a:ext cx="6359084" cy="636534"/>
          </a:xfrm>
        </p:spPr>
        <p:txBody>
          <a:bodyPr/>
          <a:lstStyle/>
          <a:p>
            <a:r>
              <a:rPr lang="en-GB" dirty="0"/>
              <a:t>Conclusion</a:t>
            </a:r>
          </a:p>
        </p:txBody>
      </p:sp>
      <p:sp>
        <p:nvSpPr>
          <p:cNvPr id="3" name="Text Placeholder 2">
            <a:extLst>
              <a:ext uri="{FF2B5EF4-FFF2-40B4-BE49-F238E27FC236}">
                <a16:creationId xmlns:a16="http://schemas.microsoft.com/office/drawing/2014/main" id="{D974C389-45CF-47C5-8AA0-84CCDC1220BE}"/>
              </a:ext>
            </a:extLst>
          </p:cNvPr>
          <p:cNvSpPr>
            <a:spLocks noGrp="1"/>
          </p:cNvSpPr>
          <p:nvPr>
            <p:ph type="body" sz="quarter" idx="52"/>
          </p:nvPr>
        </p:nvSpPr>
        <p:spPr>
          <a:xfrm>
            <a:off x="274192" y="1991923"/>
            <a:ext cx="6018120" cy="2736850"/>
          </a:xfrm>
        </p:spPr>
        <p:txBody>
          <a:bodyPr/>
          <a:lstStyle/>
          <a:p>
            <a:pPr marL="171450" indent="-171450">
              <a:buFontTx/>
              <a:buChar char="-"/>
            </a:pPr>
            <a:r>
              <a:rPr lang="en-GB" sz="2000" dirty="0"/>
              <a:t>Whole of Life plan provides the full £500k (as plan written under trust) </a:t>
            </a:r>
            <a:r>
              <a:rPr lang="en-GB" sz="2000" b="1" dirty="0"/>
              <a:t>whenever</a:t>
            </a:r>
            <a:r>
              <a:rPr lang="en-GB" sz="2000" dirty="0"/>
              <a:t> death occurs</a:t>
            </a:r>
          </a:p>
          <a:p>
            <a:pPr marL="171450" indent="-171450">
              <a:buFontTx/>
              <a:buChar char="-"/>
            </a:pPr>
            <a:r>
              <a:rPr lang="en-GB" sz="2000" dirty="0"/>
              <a:t>Certainty of full pay out and premiums guaranteed from day 1 as long as premiums are paid in full</a:t>
            </a:r>
          </a:p>
          <a:p>
            <a:pPr marL="171450" indent="-171450">
              <a:buFontTx/>
              <a:buChar char="-"/>
            </a:pPr>
            <a:r>
              <a:rPr lang="en-GB" sz="2000" dirty="0"/>
              <a:t>No exposure to market / interest rate volatility – consistent with clients’ attitude to risk</a:t>
            </a:r>
          </a:p>
          <a:p>
            <a:pPr marL="171450" indent="-171450">
              <a:buFontTx/>
              <a:buChar char="-"/>
            </a:pPr>
            <a:r>
              <a:rPr lang="en-GB" sz="2000" dirty="0"/>
              <a:t>Bob &amp; Maureen’s objectives regarding their wishes for children’s inheritance achieved</a:t>
            </a:r>
          </a:p>
          <a:p>
            <a:pPr marL="171450" indent="-171450">
              <a:buFontTx/>
              <a:buChar char="-"/>
            </a:pPr>
            <a:r>
              <a:rPr lang="en-GB" sz="2800" b="1" dirty="0"/>
              <a:t>Does £640.20 per month still seem expensive or a cost effective solution?</a:t>
            </a:r>
          </a:p>
          <a:p>
            <a:endParaRPr lang="en-GB" sz="1400" dirty="0"/>
          </a:p>
        </p:txBody>
      </p:sp>
      <p:pic>
        <p:nvPicPr>
          <p:cNvPr id="6" name="Picture 5" descr="A picture containing table, sitting&#10;&#10;Description automatically generated">
            <a:extLst>
              <a:ext uri="{FF2B5EF4-FFF2-40B4-BE49-F238E27FC236}">
                <a16:creationId xmlns:a16="http://schemas.microsoft.com/office/drawing/2014/main" id="{9465E5C2-4633-433E-B364-7DA61AF93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7073" y="0"/>
            <a:ext cx="4572000" cy="6858000"/>
          </a:xfrm>
          <a:prstGeom prst="rect">
            <a:avLst/>
          </a:prstGeom>
        </p:spPr>
      </p:pic>
    </p:spTree>
    <p:extLst>
      <p:ext uri="{BB962C8B-B14F-4D97-AF65-F5344CB8AC3E}">
        <p14:creationId xmlns:p14="http://schemas.microsoft.com/office/powerpoint/2010/main" val="45035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7333F8-8449-489F-8F83-46B9A725D2A4}"/>
              </a:ext>
            </a:extLst>
          </p:cNvPr>
          <p:cNvSpPr/>
          <p:nvPr/>
        </p:nvSpPr>
        <p:spPr>
          <a:xfrm>
            <a:off x="565494" y="3578087"/>
            <a:ext cx="10146610"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The Royal London Mutual Insurance Society Limited is authorised by the Prudential Regulation Authority and regulated by the Financial Conduct Authority and the Prudential Regulation Authority. The firm is on the Financial Services Register, registration number 117672. It provides life assurance and pensions. Registered in England and Wales, company number 99064. Registered office: 55 Gracechurch Street, London, EC3V 0RL. With effect from 11 April 2023 the registered office will be 80 Fenchurch Street, London, EC3M 4BY. Royal London Marketing Limited is authorised and regulated by the Financial Conduct Authority and introduces Royal London’s customers to other insurance companies. The firm is on the Financial Services Register, registration number 302391. Registered in England and Wales company number 4414137. Registered office: 55 Gracechurch Street, London, EC3V 0RL. With effect from 11 April 2023 the registered office will be 80 Fenchurch Street, London, EC3M 4BY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lvl="0">
              <a:defRPr/>
            </a:pPr>
            <a:r>
              <a:rPr lang="en-GB" sz="1200" dirty="0">
                <a:solidFill>
                  <a:schemeClr val="bg1"/>
                </a:solidFill>
                <a:latin typeface="Arial" panose="020B0604020202020204" pitchFamily="34" charset="0"/>
                <a:cs typeface="Arial" panose="020B0604020202020204" pitchFamily="34" charset="0"/>
              </a:rPr>
              <a:t>February 2023</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 </a:t>
            </a:r>
            <a:r>
              <a:rPr lang="en-GB" sz="1200" b="0" i="0" dirty="0">
                <a:solidFill>
                  <a:schemeClr val="bg1"/>
                </a:solidFill>
                <a:effectLst/>
                <a:latin typeface="Roboto" panose="02000000000000000000" pitchFamily="2" charset="0"/>
              </a:rPr>
              <a:t>PR 6 PN 0135</a:t>
            </a:r>
            <a:endParaRPr kumimoji="0" lang="en-GB" sz="18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68592399"/>
      </p:ext>
    </p:extLst>
  </p:cSld>
  <p:clrMapOvr>
    <a:masterClrMapping/>
  </p:clrMapOvr>
</p:sld>
</file>

<file path=ppt/theme/theme1.xml><?xml version="1.0" encoding="utf-8"?>
<a:theme xmlns:a="http://schemas.openxmlformats.org/drawingml/2006/main" name="Grid Structure">
  <a:themeElements>
    <a:clrScheme name="Custom 1">
      <a:dk1>
        <a:srgbClr val="222222"/>
      </a:dk1>
      <a:lt1>
        <a:srgbClr val="FFFFFF"/>
      </a:lt1>
      <a:dk2>
        <a:srgbClr val="470054"/>
      </a:dk2>
      <a:lt2>
        <a:srgbClr val="00808A"/>
      </a:lt2>
      <a:accent1>
        <a:srgbClr val="008234"/>
      </a:accent1>
      <a:accent2>
        <a:srgbClr val="E51A4D"/>
      </a:accent2>
      <a:accent3>
        <a:srgbClr val="EB7306"/>
      </a:accent3>
      <a:accent4>
        <a:srgbClr val="AD4F7E"/>
      </a:accent4>
      <a:accent5>
        <a:srgbClr val="C377AE"/>
      </a:accent5>
      <a:accent6>
        <a:srgbClr val="888FCD"/>
      </a:accent6>
      <a:hlink>
        <a:srgbClr val="FFFFFF"/>
      </a:hlink>
      <a:folHlink>
        <a:srgbClr val="EB7306"/>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LG_new_vi_16.9-phase_1.potx" id="{6184D80B-7357-4C82-BB28-8895EB6F8D44}" vid="{2AE18B2B-25A0-4D8D-9F9F-D970D409BC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2502</TotalTime>
  <Words>578</Words>
  <Application>Microsoft Office PowerPoint</Application>
  <PresentationFormat>Widescreen</PresentationFormat>
  <Paragraphs>47</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Calibri</vt:lpstr>
      <vt:lpstr>Roboto</vt:lpstr>
      <vt:lpstr>Roboto Light</vt:lpstr>
      <vt:lpstr>Grid Structure</vt:lpstr>
      <vt:lpstr>Guaranteed Whole of Life – too expensive?   Case Study</vt:lpstr>
      <vt:lpstr>Scenario</vt:lpstr>
      <vt:lpstr>What are their options?</vt:lpstr>
      <vt:lpstr>Guaranteed Whole of Life plan v Savings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Tax planning using regular premium protection plans</dc:title>
  <dc:creator>Halifax, Simon</dc:creator>
  <cp:lastModifiedBy>Joanna McIntosh</cp:lastModifiedBy>
  <cp:revision>159</cp:revision>
  <dcterms:created xsi:type="dcterms:W3CDTF">2020-11-13T14:18:55Z</dcterms:created>
  <dcterms:modified xsi:type="dcterms:W3CDTF">2023-02-10T12:30:57Z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cf71fe-324a-4168-92d9-4bbd2fb479e7_Enabled">
    <vt:lpwstr>true</vt:lpwstr>
  </property>
  <property fmtid="{D5CDD505-2E9C-101B-9397-08002B2CF9AE}" pid="3" name="MSIP_Label_f2cf71fe-324a-4168-92d9-4bbd2fb479e7_SetDate">
    <vt:lpwstr>2023-01-12T14:15:15Z</vt:lpwstr>
  </property>
  <property fmtid="{D5CDD505-2E9C-101B-9397-08002B2CF9AE}" pid="4" name="MSIP_Label_f2cf71fe-324a-4168-92d9-4bbd2fb479e7_Method">
    <vt:lpwstr>Privileged</vt:lpwstr>
  </property>
  <property fmtid="{D5CDD505-2E9C-101B-9397-08002B2CF9AE}" pid="5" name="MSIP_Label_f2cf71fe-324a-4168-92d9-4bbd2fb479e7_Name">
    <vt:lpwstr>Confidential - No Restrictions</vt:lpwstr>
  </property>
  <property fmtid="{D5CDD505-2E9C-101B-9397-08002B2CF9AE}" pid="6" name="MSIP_Label_f2cf71fe-324a-4168-92d9-4bbd2fb479e7_SiteId">
    <vt:lpwstr>f9daae82-4727-4163-93b9-2214828e3dba</vt:lpwstr>
  </property>
  <property fmtid="{D5CDD505-2E9C-101B-9397-08002B2CF9AE}" pid="7" name="MSIP_Label_f2cf71fe-324a-4168-92d9-4bbd2fb479e7_ActionId">
    <vt:lpwstr>2a0ce236-5300-4161-8a8c-112b29095ab0</vt:lpwstr>
  </property>
  <property fmtid="{D5CDD505-2E9C-101B-9397-08002B2CF9AE}" pid="8" name="MSIP_Label_f2cf71fe-324a-4168-92d9-4bbd2fb479e7_ContentBits">
    <vt:lpwstr>0</vt:lpwstr>
  </property>
</Properties>
</file>