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4.xml" ContentType="application/vnd.openxmlformats-officedocument.them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1" r:id="rId4"/>
    <p:sldMasterId id="2147483744" r:id="rId5"/>
    <p:sldMasterId id="2147483790" r:id="rId6"/>
    <p:sldMasterId id="2147483842" r:id="rId7"/>
    <p:sldMasterId id="2147483889" r:id="rId8"/>
  </p:sldMasterIdLst>
  <p:notesMasterIdLst>
    <p:notesMasterId r:id="rId33"/>
  </p:notesMasterIdLst>
  <p:sldIdLst>
    <p:sldId id="668" r:id="rId9"/>
    <p:sldId id="669" r:id="rId10"/>
    <p:sldId id="670" r:id="rId11"/>
    <p:sldId id="630" r:id="rId12"/>
    <p:sldId id="671" r:id="rId13"/>
    <p:sldId id="672" r:id="rId14"/>
    <p:sldId id="686" r:id="rId15"/>
    <p:sldId id="687" r:id="rId16"/>
    <p:sldId id="675" r:id="rId17"/>
    <p:sldId id="676" r:id="rId18"/>
    <p:sldId id="629" r:id="rId19"/>
    <p:sldId id="677" r:id="rId20"/>
    <p:sldId id="678" r:id="rId21"/>
    <p:sldId id="2258" r:id="rId22"/>
    <p:sldId id="679" r:id="rId23"/>
    <p:sldId id="2259" r:id="rId24"/>
    <p:sldId id="660" r:id="rId25"/>
    <p:sldId id="680" r:id="rId26"/>
    <p:sldId id="681" r:id="rId27"/>
    <p:sldId id="682" r:id="rId28"/>
    <p:sldId id="683" r:id="rId29"/>
    <p:sldId id="684" r:id="rId30"/>
    <p:sldId id="685" r:id="rId31"/>
    <p:sldId id="310" r:id="rId32"/>
  </p:sldIdLst>
  <p:sldSz cx="12192000" cy="6858000"/>
  <p:notesSz cx="6797675"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48" userDrawn="1">
          <p15:clr>
            <a:srgbClr val="A4A3A4"/>
          </p15:clr>
        </p15:guide>
        <p15:guide id="2" orient="horz" pos="1169" userDrawn="1">
          <p15:clr>
            <a:srgbClr val="A4A3A4"/>
          </p15:clr>
        </p15:guide>
        <p15:guide id="3" orient="horz" pos="971" userDrawn="1">
          <p15:clr>
            <a:srgbClr val="A4A3A4"/>
          </p15:clr>
        </p15:guide>
        <p15:guide id="4" pos="299" userDrawn="1">
          <p15:clr>
            <a:srgbClr val="A4A3A4"/>
          </p15:clr>
        </p15:guide>
        <p15:guide id="5" pos="7381" userDrawn="1">
          <p15:clr>
            <a:srgbClr val="A4A3A4"/>
          </p15:clr>
        </p15:guide>
        <p15:guide id="6" pos="3900" userDrawn="1">
          <p15:clr>
            <a:srgbClr val="A4A3A4"/>
          </p15:clr>
        </p15:guide>
        <p15:guide id="7" pos="3780" userDrawn="1">
          <p15:clr>
            <a:srgbClr val="A4A3A4"/>
          </p15:clr>
        </p15:guide>
        <p15:guide id="8" pos="89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ss Jackson" initials="RJ" lastIdx="18" clrIdx="0"/>
  <p:cmAuthor id="1" name="Gibson, Rebecca" initials="GR" lastIdx="13" clrIdx="1"/>
  <p:cmAuthor id="2" name="Halifax, Simon" initials="HS" lastIdx="5" clrIdx="2"/>
  <p:cmAuthor id="3" name="Docherty, Sara" initials="DS" lastIdx="25"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0054"/>
    <a:srgbClr val="34003E"/>
    <a:srgbClr val="727272"/>
    <a:srgbClr val="DBDBDB"/>
    <a:srgbClr val="FD7659"/>
    <a:srgbClr val="BFA3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24" autoAdjust="0"/>
    <p:restoredTop sz="70651" autoAdjust="0"/>
  </p:normalViewPr>
  <p:slideViewPr>
    <p:cSldViewPr snapToGrid="0" showGuides="1">
      <p:cViewPr varScale="1">
        <p:scale>
          <a:sx n="84" d="100"/>
          <a:sy n="84" d="100"/>
        </p:scale>
        <p:origin x="1554" y="90"/>
      </p:cViewPr>
      <p:guideLst>
        <p:guide orient="horz" pos="3948"/>
        <p:guide orient="horz" pos="1169"/>
        <p:guide orient="horz" pos="971"/>
        <p:guide pos="299"/>
        <p:guide pos="7381"/>
        <p:guide pos="3900"/>
        <p:guide pos="3780"/>
        <p:guide pos="896"/>
      </p:guideLst>
    </p:cSldViewPr>
  </p:slideViewPr>
  <p:outlineViewPr>
    <p:cViewPr>
      <p:scale>
        <a:sx n="33" d="100"/>
        <a:sy n="33" d="100"/>
      </p:scale>
      <p:origin x="0" y="-8064"/>
    </p:cViewPr>
  </p:outlineViewPr>
  <p:notesTextViewPr>
    <p:cViewPr>
      <p:scale>
        <a:sx n="1" d="1"/>
        <a:sy n="1" d="1"/>
      </p:scale>
      <p:origin x="0" y="0"/>
    </p:cViewPr>
  </p:notesTextViewPr>
  <p:sorterViewPr>
    <p:cViewPr>
      <p:scale>
        <a:sx n="100" d="100"/>
        <a:sy n="100" d="100"/>
      </p:scale>
      <p:origin x="0" y="300"/>
    </p:cViewPr>
  </p:sorterViewPr>
  <p:notesViewPr>
    <p:cSldViewPr snapToGrid="0">
      <p:cViewPr varScale="1">
        <p:scale>
          <a:sx n="62" d="100"/>
          <a:sy n="62" d="100"/>
        </p:scale>
        <p:origin x="3178" y="5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commentAuthors" Target="commentAuthor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1"/>
          <c:tx>
            <c:strRef>
              <c:f>Лист1!$C$1</c:f>
              <c:strCache>
                <c:ptCount val="1"/>
                <c:pt idx="0">
                  <c:v>Ряд 2</c:v>
                </c:pt>
              </c:strCache>
            </c:strRef>
          </c:tx>
          <c:spPr>
            <a:solidFill>
              <a:schemeClr val="accent5"/>
            </a:solidFill>
            <a:ln>
              <a:noFill/>
            </a:ln>
            <a:effectLst/>
          </c:spPr>
          <c:invertIfNegative val="0"/>
          <c:cat>
            <c:numRef>
              <c:f>Лист1!$A$2:$A$13</c:f>
              <c:numCache>
                <c:formatCode>m/d/yyyy</c:formatCode>
                <c:ptCount val="12"/>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numCache>
            </c:numRef>
          </c:cat>
          <c:val>
            <c:numRef>
              <c:f>Лист1!$C$2:$C$13</c:f>
              <c:numCache>
                <c:formatCode>General</c:formatCode>
                <c:ptCount val="12"/>
                <c:pt idx="0">
                  <c:v>1</c:v>
                </c:pt>
                <c:pt idx="1">
                  <c:v>2</c:v>
                </c:pt>
                <c:pt idx="2">
                  <c:v>4</c:v>
                </c:pt>
                <c:pt idx="3">
                  <c:v>2</c:v>
                </c:pt>
                <c:pt idx="4">
                  <c:v>3</c:v>
                </c:pt>
                <c:pt idx="5">
                  <c:v>5</c:v>
                </c:pt>
                <c:pt idx="6">
                  <c:v>4</c:v>
                </c:pt>
                <c:pt idx="7">
                  <c:v>6</c:v>
                </c:pt>
                <c:pt idx="8">
                  <c:v>7</c:v>
                </c:pt>
                <c:pt idx="9">
                  <c:v>6</c:v>
                </c:pt>
                <c:pt idx="10">
                  <c:v>9</c:v>
                </c:pt>
                <c:pt idx="11">
                  <c:v>8</c:v>
                </c:pt>
              </c:numCache>
            </c:numRef>
          </c:val>
          <c:extLst>
            <c:ext xmlns:c16="http://schemas.microsoft.com/office/drawing/2014/chart" uri="{C3380CC4-5D6E-409C-BE32-E72D297353CC}">
              <c16:uniqueId val="{00000000-601D-4B39-AF1B-ABDAFA95EFDA}"/>
            </c:ext>
          </c:extLst>
        </c:ser>
        <c:ser>
          <c:idx val="0"/>
          <c:order val="0"/>
          <c:tx>
            <c:strRef>
              <c:f>Лист1!$B$1</c:f>
              <c:strCache>
                <c:ptCount val="1"/>
                <c:pt idx="0">
                  <c:v>Ряд 1</c:v>
                </c:pt>
              </c:strCache>
            </c:strRef>
          </c:tx>
          <c:spPr>
            <a:solidFill>
              <a:schemeClr val="accent6"/>
            </a:solidFill>
            <a:ln>
              <a:noFill/>
            </a:ln>
            <a:effectLst/>
          </c:spPr>
          <c:invertIfNegative val="0"/>
          <c:cat>
            <c:numRef>
              <c:f>Лист1!$A$2:$A$13</c:f>
              <c:numCache>
                <c:formatCode>m/d/yyyy</c:formatCode>
                <c:ptCount val="12"/>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numCache>
            </c:numRef>
          </c:cat>
          <c:val>
            <c:numRef>
              <c:f>Лист1!$B$2:$B$13</c:f>
              <c:numCache>
                <c:formatCode>General</c:formatCode>
                <c:ptCount val="12"/>
                <c:pt idx="0">
                  <c:v>1</c:v>
                </c:pt>
                <c:pt idx="1">
                  <c:v>2</c:v>
                </c:pt>
                <c:pt idx="2">
                  <c:v>4</c:v>
                </c:pt>
                <c:pt idx="3">
                  <c:v>2</c:v>
                </c:pt>
                <c:pt idx="4">
                  <c:v>3</c:v>
                </c:pt>
                <c:pt idx="5">
                  <c:v>5</c:v>
                </c:pt>
                <c:pt idx="6">
                  <c:v>4</c:v>
                </c:pt>
                <c:pt idx="7">
                  <c:v>6</c:v>
                </c:pt>
                <c:pt idx="8">
                  <c:v>7</c:v>
                </c:pt>
                <c:pt idx="9">
                  <c:v>6</c:v>
                </c:pt>
                <c:pt idx="10">
                  <c:v>9</c:v>
                </c:pt>
                <c:pt idx="11">
                  <c:v>8</c:v>
                </c:pt>
              </c:numCache>
            </c:numRef>
          </c:val>
          <c:extLst>
            <c:ext xmlns:c16="http://schemas.microsoft.com/office/drawing/2014/chart" uri="{C3380CC4-5D6E-409C-BE32-E72D297353CC}">
              <c16:uniqueId val="{00000001-601D-4B39-AF1B-ABDAFA95EFDA}"/>
            </c:ext>
          </c:extLst>
        </c:ser>
        <c:dLbls>
          <c:showLegendKey val="0"/>
          <c:showVal val="0"/>
          <c:showCatName val="0"/>
          <c:showSerName val="0"/>
          <c:showPercent val="0"/>
          <c:showBubbleSize val="0"/>
        </c:dLbls>
        <c:gapWidth val="150"/>
        <c:overlap val="100"/>
        <c:axId val="84356480"/>
        <c:axId val="84448384"/>
      </c:barChart>
      <c:dateAx>
        <c:axId val="84356480"/>
        <c:scaling>
          <c:orientation val="minMax"/>
        </c:scaling>
        <c:delete val="0"/>
        <c:axPos val="b"/>
        <c:numFmt formatCode="[$-409]mmm;@" sourceLinked="0"/>
        <c:majorTickMark val="none"/>
        <c:minorTickMark val="none"/>
        <c:tickLblPos val="nextTo"/>
        <c:spPr>
          <a:noFill/>
          <a:ln w="88900" cap="flat" cmpd="sng" algn="ctr">
            <a:solidFill>
              <a:srgbClr val="D5E2E7"/>
            </a:solidFill>
            <a:prstDash val="solid"/>
            <a:round/>
          </a:ln>
          <a:effectLst/>
        </c:spPr>
        <c:txPr>
          <a:bodyPr rot="-60000000" spcFirstLastPara="1" vertOverflow="ellipsis" vert="horz" wrap="square" anchor="ctr" anchorCtr="1"/>
          <a:lstStyle/>
          <a:p>
            <a:pPr algn="ctr">
              <a:defRPr lang="ru-RU" sz="1400" b="0" i="0" u="none" strike="noStrike" kern="1200" baseline="0">
                <a:solidFill>
                  <a:srgbClr val="222222"/>
                </a:solidFill>
                <a:latin typeface="Arial" panose="020B0604020202020204" pitchFamily="34" charset="0"/>
                <a:ea typeface="Roboto" charset="0"/>
                <a:cs typeface="Roboto" charset="0"/>
              </a:defRPr>
            </a:pPr>
            <a:endParaRPr lang="en-US"/>
          </a:p>
        </c:txPr>
        <c:crossAx val="84448384"/>
        <c:crosses val="autoZero"/>
        <c:auto val="1"/>
        <c:lblOffset val="100"/>
        <c:baseTimeUnit val="months"/>
      </c:dateAx>
      <c:valAx>
        <c:axId val="84448384"/>
        <c:scaling>
          <c:orientation val="minMax"/>
        </c:scaling>
        <c:delete val="1"/>
        <c:axPos val="l"/>
        <c:majorGridlines>
          <c:spPr>
            <a:ln w="9525" cap="flat" cmpd="sng" algn="ctr">
              <a:solidFill>
                <a:srgbClr val="F3F4F5"/>
              </a:solidFill>
              <a:prstDash val="solid"/>
              <a:round/>
            </a:ln>
            <a:effectLst/>
          </c:spPr>
        </c:majorGridlines>
        <c:numFmt formatCode="General" sourceLinked="1"/>
        <c:majorTickMark val="out"/>
        <c:minorTickMark val="none"/>
        <c:tickLblPos val="nextTo"/>
        <c:crossAx val="84356480"/>
        <c:crosses val="autoZero"/>
        <c:crossBetween val="between"/>
        <c:majorUnit val="2"/>
      </c:valAx>
      <c:spPr>
        <a:noFill/>
        <a:ln>
          <a:noFill/>
        </a:ln>
        <a:effectLst/>
      </c:spPr>
    </c:plotArea>
    <c:plotVisOnly val="1"/>
    <c:dispBlanksAs val="zero"/>
    <c:showDLblsOverMax val="0"/>
  </c:chart>
  <c:spPr>
    <a:noFill/>
    <a:ln w="9525" cap="flat" cmpd="sng" algn="ctr">
      <a:noFill/>
      <a:prstDash val="soli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1"/>
          <c:tx>
            <c:strRef>
              <c:f>Лист1!$C$1</c:f>
              <c:strCache>
                <c:ptCount val="1"/>
                <c:pt idx="0">
                  <c:v>Ряд 2</c:v>
                </c:pt>
              </c:strCache>
            </c:strRef>
          </c:tx>
          <c:spPr>
            <a:solidFill>
              <a:schemeClr val="accent5"/>
            </a:solidFill>
            <a:ln>
              <a:noFill/>
            </a:ln>
            <a:effectLst/>
          </c:spPr>
          <c:invertIfNegative val="0"/>
          <c:cat>
            <c:numRef>
              <c:f>Лист1!$A$2:$A$13</c:f>
              <c:numCache>
                <c:formatCode>m/d/yyyy</c:formatCode>
                <c:ptCount val="12"/>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numCache>
            </c:numRef>
          </c:cat>
          <c:val>
            <c:numRef>
              <c:f>Лист1!$C$2:$C$13</c:f>
              <c:numCache>
                <c:formatCode>General</c:formatCode>
                <c:ptCount val="12"/>
                <c:pt idx="0">
                  <c:v>1</c:v>
                </c:pt>
                <c:pt idx="1">
                  <c:v>2</c:v>
                </c:pt>
                <c:pt idx="2">
                  <c:v>4</c:v>
                </c:pt>
                <c:pt idx="3">
                  <c:v>2</c:v>
                </c:pt>
                <c:pt idx="4">
                  <c:v>3</c:v>
                </c:pt>
                <c:pt idx="5">
                  <c:v>5</c:v>
                </c:pt>
                <c:pt idx="6">
                  <c:v>4</c:v>
                </c:pt>
                <c:pt idx="7">
                  <c:v>6</c:v>
                </c:pt>
                <c:pt idx="8">
                  <c:v>7</c:v>
                </c:pt>
                <c:pt idx="9">
                  <c:v>6</c:v>
                </c:pt>
                <c:pt idx="10">
                  <c:v>9</c:v>
                </c:pt>
                <c:pt idx="11">
                  <c:v>8</c:v>
                </c:pt>
              </c:numCache>
            </c:numRef>
          </c:val>
          <c:extLst>
            <c:ext xmlns:c16="http://schemas.microsoft.com/office/drawing/2014/chart" uri="{C3380CC4-5D6E-409C-BE32-E72D297353CC}">
              <c16:uniqueId val="{00000000-601D-4B39-AF1B-ABDAFA95EFDA}"/>
            </c:ext>
          </c:extLst>
        </c:ser>
        <c:ser>
          <c:idx val="0"/>
          <c:order val="0"/>
          <c:tx>
            <c:strRef>
              <c:f>Лист1!$B$1</c:f>
              <c:strCache>
                <c:ptCount val="1"/>
                <c:pt idx="0">
                  <c:v>Ряд 1</c:v>
                </c:pt>
              </c:strCache>
            </c:strRef>
          </c:tx>
          <c:spPr>
            <a:solidFill>
              <a:schemeClr val="accent6"/>
            </a:solidFill>
            <a:ln>
              <a:noFill/>
            </a:ln>
            <a:effectLst/>
          </c:spPr>
          <c:invertIfNegative val="0"/>
          <c:cat>
            <c:numRef>
              <c:f>Лист1!$A$2:$A$13</c:f>
              <c:numCache>
                <c:formatCode>m/d/yyyy</c:formatCode>
                <c:ptCount val="12"/>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numCache>
            </c:numRef>
          </c:cat>
          <c:val>
            <c:numRef>
              <c:f>Лист1!$B$2:$B$13</c:f>
              <c:numCache>
                <c:formatCode>General</c:formatCode>
                <c:ptCount val="12"/>
                <c:pt idx="0">
                  <c:v>1</c:v>
                </c:pt>
                <c:pt idx="1">
                  <c:v>2</c:v>
                </c:pt>
                <c:pt idx="2">
                  <c:v>4</c:v>
                </c:pt>
                <c:pt idx="3">
                  <c:v>2</c:v>
                </c:pt>
                <c:pt idx="4">
                  <c:v>3</c:v>
                </c:pt>
                <c:pt idx="5">
                  <c:v>5</c:v>
                </c:pt>
                <c:pt idx="6">
                  <c:v>4</c:v>
                </c:pt>
                <c:pt idx="7">
                  <c:v>6</c:v>
                </c:pt>
                <c:pt idx="8">
                  <c:v>7</c:v>
                </c:pt>
                <c:pt idx="9">
                  <c:v>6</c:v>
                </c:pt>
                <c:pt idx="10">
                  <c:v>9</c:v>
                </c:pt>
                <c:pt idx="11">
                  <c:v>8</c:v>
                </c:pt>
              </c:numCache>
            </c:numRef>
          </c:val>
          <c:extLst>
            <c:ext xmlns:c16="http://schemas.microsoft.com/office/drawing/2014/chart" uri="{C3380CC4-5D6E-409C-BE32-E72D297353CC}">
              <c16:uniqueId val="{00000001-601D-4B39-AF1B-ABDAFA95EFDA}"/>
            </c:ext>
          </c:extLst>
        </c:ser>
        <c:dLbls>
          <c:showLegendKey val="0"/>
          <c:showVal val="0"/>
          <c:showCatName val="0"/>
          <c:showSerName val="0"/>
          <c:showPercent val="0"/>
          <c:showBubbleSize val="0"/>
        </c:dLbls>
        <c:gapWidth val="150"/>
        <c:overlap val="100"/>
        <c:axId val="105303040"/>
        <c:axId val="105317120"/>
      </c:barChart>
      <c:dateAx>
        <c:axId val="105303040"/>
        <c:scaling>
          <c:orientation val="minMax"/>
        </c:scaling>
        <c:delete val="0"/>
        <c:axPos val="b"/>
        <c:numFmt formatCode="[$-409]mmm;@" sourceLinked="0"/>
        <c:majorTickMark val="none"/>
        <c:minorTickMark val="none"/>
        <c:tickLblPos val="nextTo"/>
        <c:spPr>
          <a:noFill/>
          <a:ln w="88900" cap="flat" cmpd="sng" algn="ctr">
            <a:solidFill>
              <a:srgbClr val="D5E2E7"/>
            </a:solidFill>
            <a:prstDash val="solid"/>
            <a:round/>
          </a:ln>
          <a:effectLst/>
        </c:spPr>
        <c:txPr>
          <a:bodyPr rot="-60000000" spcFirstLastPara="1" vertOverflow="ellipsis" vert="horz" wrap="square" anchor="ctr" anchorCtr="1"/>
          <a:lstStyle/>
          <a:p>
            <a:pPr algn="ctr">
              <a:defRPr lang="ru-RU" sz="1400" b="0" i="0" u="none" strike="noStrike" kern="1200" baseline="0">
                <a:solidFill>
                  <a:srgbClr val="222222"/>
                </a:solidFill>
                <a:latin typeface="Arial" panose="020B0604020202020204" pitchFamily="34" charset="0"/>
                <a:ea typeface="Roboto" charset="0"/>
                <a:cs typeface="Roboto" charset="0"/>
              </a:defRPr>
            </a:pPr>
            <a:endParaRPr lang="en-US"/>
          </a:p>
        </c:txPr>
        <c:crossAx val="105317120"/>
        <c:crosses val="autoZero"/>
        <c:auto val="1"/>
        <c:lblOffset val="100"/>
        <c:baseTimeUnit val="months"/>
      </c:dateAx>
      <c:valAx>
        <c:axId val="105317120"/>
        <c:scaling>
          <c:orientation val="minMax"/>
        </c:scaling>
        <c:delete val="1"/>
        <c:axPos val="l"/>
        <c:majorGridlines>
          <c:spPr>
            <a:ln w="9525" cap="flat" cmpd="sng" algn="ctr">
              <a:solidFill>
                <a:srgbClr val="F3F4F5"/>
              </a:solidFill>
              <a:prstDash val="solid"/>
              <a:round/>
            </a:ln>
            <a:effectLst/>
          </c:spPr>
        </c:majorGridlines>
        <c:numFmt formatCode="General" sourceLinked="1"/>
        <c:majorTickMark val="out"/>
        <c:minorTickMark val="none"/>
        <c:tickLblPos val="nextTo"/>
        <c:crossAx val="105303040"/>
        <c:crosses val="autoZero"/>
        <c:crossBetween val="between"/>
        <c:majorUnit val="2"/>
      </c:valAx>
      <c:spPr>
        <a:noFill/>
        <a:ln>
          <a:noFill/>
        </a:ln>
        <a:effectLst/>
      </c:spPr>
    </c:plotArea>
    <c:plotVisOnly val="1"/>
    <c:dispBlanksAs val="zero"/>
    <c:showDLblsOverMax val="0"/>
  </c:chart>
  <c:spPr>
    <a:noFill/>
    <a:ln w="9525" cap="flat" cmpd="sng" algn="ctr">
      <a:noFill/>
      <a:prstDash val="soli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34003E"/>
                </a:solidFill>
                <a:latin typeface="+mn-lt"/>
                <a:ea typeface="+mn-ea"/>
                <a:cs typeface="+mn-cs"/>
              </a:defRPr>
            </a:pPr>
            <a:r>
              <a:rPr lang="en-GB" baseline="0" dirty="0">
                <a:solidFill>
                  <a:srgbClr val="34003E"/>
                </a:solidFill>
              </a:rPr>
              <a:t>Monthly premium (£)</a:t>
            </a:r>
          </a:p>
        </c:rich>
      </c:tx>
      <c:layout>
        <c:manualLayout>
          <c:xMode val="edge"/>
          <c:yMode val="edge"/>
          <c:x val="4.144438976377951E-3"/>
          <c:y val="1.406249913493484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rgbClr val="34003E"/>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Guaranteed Premium</c:v>
                </c:pt>
              </c:strCache>
            </c:strRef>
          </c:tx>
          <c:spPr>
            <a:solidFill>
              <a:schemeClr val="accent1"/>
            </a:solidFill>
            <a:ln>
              <a:noFill/>
            </a:ln>
            <a:effectLst/>
          </c:spPr>
          <c:invertIfNegative val="0"/>
          <c:cat>
            <c:numRef>
              <c:f>Sheet1!$A$2:$A$8</c:f>
              <c:numCache>
                <c:formatCode>General</c:formatCode>
                <c:ptCount val="7"/>
                <c:pt idx="0">
                  <c:v>60</c:v>
                </c:pt>
                <c:pt idx="1">
                  <c:v>65</c:v>
                </c:pt>
                <c:pt idx="2">
                  <c:v>70</c:v>
                </c:pt>
                <c:pt idx="3">
                  <c:v>75</c:v>
                </c:pt>
                <c:pt idx="4">
                  <c:v>80</c:v>
                </c:pt>
                <c:pt idx="5">
                  <c:v>85</c:v>
                </c:pt>
                <c:pt idx="6">
                  <c:v>90</c:v>
                </c:pt>
              </c:numCache>
            </c:numRef>
          </c:cat>
          <c:val>
            <c:numRef>
              <c:f>Sheet1!$B$2:$B$8</c:f>
              <c:numCache>
                <c:formatCode>"£"#,##0.00</c:formatCode>
                <c:ptCount val="7"/>
                <c:pt idx="0">
                  <c:v>259.62</c:v>
                </c:pt>
                <c:pt idx="1">
                  <c:v>259.62</c:v>
                </c:pt>
                <c:pt idx="2">
                  <c:v>259.62</c:v>
                </c:pt>
                <c:pt idx="3">
                  <c:v>259.62</c:v>
                </c:pt>
                <c:pt idx="4">
                  <c:v>259.62</c:v>
                </c:pt>
                <c:pt idx="5">
                  <c:v>259.62</c:v>
                </c:pt>
                <c:pt idx="6">
                  <c:v>259.62</c:v>
                </c:pt>
              </c:numCache>
            </c:numRef>
          </c:val>
          <c:extLst>
            <c:ext xmlns:c16="http://schemas.microsoft.com/office/drawing/2014/chart" uri="{C3380CC4-5D6E-409C-BE32-E72D297353CC}">
              <c16:uniqueId val="{00000000-6FB2-41B4-A87E-EEC7C2412A8E}"/>
            </c:ext>
          </c:extLst>
        </c:ser>
        <c:ser>
          <c:idx val="1"/>
          <c:order val="1"/>
          <c:tx>
            <c:strRef>
              <c:f>Sheet1!$C$1</c:f>
              <c:strCache>
                <c:ptCount val="1"/>
                <c:pt idx="0">
                  <c:v>Reviewable Premium</c:v>
                </c:pt>
              </c:strCache>
            </c:strRef>
          </c:tx>
          <c:spPr>
            <a:solidFill>
              <a:srgbClr val="34003E"/>
            </a:solidFill>
            <a:ln>
              <a:noFill/>
            </a:ln>
            <a:effectLst/>
          </c:spPr>
          <c:invertIfNegative val="0"/>
          <c:cat>
            <c:numRef>
              <c:f>Sheet1!$A$2:$A$8</c:f>
              <c:numCache>
                <c:formatCode>General</c:formatCode>
                <c:ptCount val="7"/>
                <c:pt idx="0">
                  <c:v>60</c:v>
                </c:pt>
                <c:pt idx="1">
                  <c:v>65</c:v>
                </c:pt>
                <c:pt idx="2">
                  <c:v>70</c:v>
                </c:pt>
                <c:pt idx="3">
                  <c:v>75</c:v>
                </c:pt>
                <c:pt idx="4">
                  <c:v>80</c:v>
                </c:pt>
                <c:pt idx="5">
                  <c:v>85</c:v>
                </c:pt>
                <c:pt idx="6">
                  <c:v>90</c:v>
                </c:pt>
              </c:numCache>
            </c:numRef>
          </c:cat>
          <c:val>
            <c:numRef>
              <c:f>Sheet1!$C$2:$C$8</c:f>
              <c:numCache>
                <c:formatCode>"£"#,##0.00</c:formatCode>
                <c:ptCount val="7"/>
                <c:pt idx="0">
                  <c:v>19.66</c:v>
                </c:pt>
                <c:pt idx="1">
                  <c:v>19.66</c:v>
                </c:pt>
                <c:pt idx="2">
                  <c:v>91.9</c:v>
                </c:pt>
                <c:pt idx="3">
                  <c:v>248.99</c:v>
                </c:pt>
                <c:pt idx="4">
                  <c:v>604.63</c:v>
                </c:pt>
                <c:pt idx="5">
                  <c:v>1287.1400000000001</c:v>
                </c:pt>
                <c:pt idx="6" formatCode="General">
                  <c:v>2380.2199999999998</c:v>
                </c:pt>
              </c:numCache>
            </c:numRef>
          </c:val>
          <c:extLst>
            <c:ext xmlns:c16="http://schemas.microsoft.com/office/drawing/2014/chart" uri="{C3380CC4-5D6E-409C-BE32-E72D297353CC}">
              <c16:uniqueId val="{00000001-6FB2-41B4-A87E-EEC7C2412A8E}"/>
            </c:ext>
          </c:extLst>
        </c:ser>
        <c:dLbls>
          <c:showLegendKey val="0"/>
          <c:showVal val="0"/>
          <c:showCatName val="0"/>
          <c:showSerName val="0"/>
          <c:showPercent val="0"/>
          <c:showBubbleSize val="0"/>
        </c:dLbls>
        <c:gapWidth val="150"/>
        <c:axId val="1655365808"/>
        <c:axId val="1654580480"/>
      </c:barChart>
      <c:catAx>
        <c:axId val="165536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34003E"/>
                </a:solidFill>
                <a:latin typeface="+mn-lt"/>
                <a:ea typeface="+mn-ea"/>
                <a:cs typeface="+mn-cs"/>
              </a:defRPr>
            </a:pPr>
            <a:endParaRPr lang="en-US"/>
          </a:p>
        </c:txPr>
        <c:crossAx val="1654580480"/>
        <c:crosses val="autoZero"/>
        <c:auto val="1"/>
        <c:lblAlgn val="ctr"/>
        <c:lblOffset val="100"/>
        <c:noMultiLvlLbl val="0"/>
      </c:catAx>
      <c:valAx>
        <c:axId val="165458048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34003E"/>
                </a:solidFill>
                <a:latin typeface="+mn-lt"/>
                <a:ea typeface="+mn-ea"/>
                <a:cs typeface="+mn-cs"/>
              </a:defRPr>
            </a:pPr>
            <a:endParaRPr lang="en-US"/>
          </a:p>
        </c:txPr>
        <c:crossAx val="165536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34003E"/>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34003E"/>
                </a:solidFill>
                <a:latin typeface="+mn-lt"/>
                <a:ea typeface="+mn-ea"/>
                <a:cs typeface="+mn-cs"/>
              </a:defRPr>
            </a:pPr>
            <a:r>
              <a:rPr lang="en-GB" baseline="0" dirty="0">
                <a:solidFill>
                  <a:srgbClr val="34003E"/>
                </a:solidFill>
              </a:rPr>
              <a:t>Premiums Paid Up To Age (£)</a:t>
            </a:r>
          </a:p>
        </c:rich>
      </c:tx>
      <c:layout>
        <c:manualLayout>
          <c:xMode val="edge"/>
          <c:yMode val="edge"/>
          <c:x val="4.144438976377951E-3"/>
          <c:y val="1.406249913493484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rgbClr val="34003E"/>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Guaranteed Premium</c:v>
                </c:pt>
              </c:strCache>
            </c:strRef>
          </c:tx>
          <c:spPr>
            <a:solidFill>
              <a:schemeClr val="accent1"/>
            </a:solidFill>
            <a:ln>
              <a:noFill/>
            </a:ln>
            <a:effectLst/>
          </c:spPr>
          <c:invertIfNegative val="0"/>
          <c:cat>
            <c:numRef>
              <c:f>Sheet1!$A$2:$A$8</c:f>
              <c:numCache>
                <c:formatCode>General</c:formatCode>
                <c:ptCount val="7"/>
                <c:pt idx="0">
                  <c:v>60</c:v>
                </c:pt>
                <c:pt idx="1">
                  <c:v>65</c:v>
                </c:pt>
                <c:pt idx="2">
                  <c:v>70</c:v>
                </c:pt>
                <c:pt idx="3">
                  <c:v>75</c:v>
                </c:pt>
                <c:pt idx="4">
                  <c:v>80</c:v>
                </c:pt>
                <c:pt idx="5">
                  <c:v>85</c:v>
                </c:pt>
                <c:pt idx="6">
                  <c:v>90</c:v>
                </c:pt>
              </c:numCache>
            </c:numRef>
          </c:cat>
          <c:val>
            <c:numRef>
              <c:f>Sheet1!$B$2:$B$8</c:f>
              <c:numCache>
                <c:formatCode>General</c:formatCode>
                <c:ptCount val="7"/>
                <c:pt idx="0">
                  <c:v>0</c:v>
                </c:pt>
                <c:pt idx="1">
                  <c:v>15577.2</c:v>
                </c:pt>
                <c:pt idx="2">
                  <c:v>31154.400000000001</c:v>
                </c:pt>
                <c:pt idx="3">
                  <c:v>46731.600000000006</c:v>
                </c:pt>
                <c:pt idx="4">
                  <c:v>62308.800000000003</c:v>
                </c:pt>
                <c:pt idx="5">
                  <c:v>77886</c:v>
                </c:pt>
                <c:pt idx="6">
                  <c:v>93463.2</c:v>
                </c:pt>
              </c:numCache>
            </c:numRef>
          </c:val>
          <c:extLst>
            <c:ext xmlns:c16="http://schemas.microsoft.com/office/drawing/2014/chart" uri="{C3380CC4-5D6E-409C-BE32-E72D297353CC}">
              <c16:uniqueId val="{00000000-8054-4013-82CF-C04300D0BEEF}"/>
            </c:ext>
          </c:extLst>
        </c:ser>
        <c:ser>
          <c:idx val="1"/>
          <c:order val="1"/>
          <c:tx>
            <c:strRef>
              <c:f>Sheet1!$C$1</c:f>
              <c:strCache>
                <c:ptCount val="1"/>
                <c:pt idx="0">
                  <c:v>Reviewable Premium</c:v>
                </c:pt>
              </c:strCache>
            </c:strRef>
          </c:tx>
          <c:spPr>
            <a:solidFill>
              <a:srgbClr val="34003E"/>
            </a:solidFill>
            <a:ln>
              <a:noFill/>
            </a:ln>
            <a:effectLst/>
          </c:spPr>
          <c:invertIfNegative val="0"/>
          <c:cat>
            <c:numRef>
              <c:f>Sheet1!$A$2:$A$8</c:f>
              <c:numCache>
                <c:formatCode>General</c:formatCode>
                <c:ptCount val="7"/>
                <c:pt idx="0">
                  <c:v>60</c:v>
                </c:pt>
                <c:pt idx="1">
                  <c:v>65</c:v>
                </c:pt>
                <c:pt idx="2">
                  <c:v>70</c:v>
                </c:pt>
                <c:pt idx="3">
                  <c:v>75</c:v>
                </c:pt>
                <c:pt idx="4">
                  <c:v>80</c:v>
                </c:pt>
                <c:pt idx="5">
                  <c:v>85</c:v>
                </c:pt>
                <c:pt idx="6">
                  <c:v>90</c:v>
                </c:pt>
              </c:numCache>
            </c:numRef>
          </c:cat>
          <c:val>
            <c:numRef>
              <c:f>Sheet1!$C$2:$C$8</c:f>
              <c:numCache>
                <c:formatCode>General</c:formatCode>
                <c:ptCount val="7"/>
                <c:pt idx="0">
                  <c:v>0</c:v>
                </c:pt>
                <c:pt idx="1">
                  <c:v>1179.6000000000001</c:v>
                </c:pt>
                <c:pt idx="2">
                  <c:v>6693.6000000000013</c:v>
                </c:pt>
                <c:pt idx="3">
                  <c:v>21633.000000000004</c:v>
                </c:pt>
                <c:pt idx="4">
                  <c:v>57910.8</c:v>
                </c:pt>
                <c:pt idx="5">
                  <c:v>135139.20000000001</c:v>
                </c:pt>
                <c:pt idx="6">
                  <c:v>277952.40000000002</c:v>
                </c:pt>
              </c:numCache>
            </c:numRef>
          </c:val>
          <c:extLst>
            <c:ext xmlns:c16="http://schemas.microsoft.com/office/drawing/2014/chart" uri="{C3380CC4-5D6E-409C-BE32-E72D297353CC}">
              <c16:uniqueId val="{00000001-8054-4013-82CF-C04300D0BEEF}"/>
            </c:ext>
          </c:extLst>
        </c:ser>
        <c:dLbls>
          <c:showLegendKey val="0"/>
          <c:showVal val="0"/>
          <c:showCatName val="0"/>
          <c:showSerName val="0"/>
          <c:showPercent val="0"/>
          <c:showBubbleSize val="0"/>
        </c:dLbls>
        <c:gapWidth val="150"/>
        <c:axId val="1655365808"/>
        <c:axId val="1654580480"/>
      </c:barChart>
      <c:catAx>
        <c:axId val="165536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34003E"/>
                </a:solidFill>
                <a:latin typeface="+mn-lt"/>
                <a:ea typeface="+mn-ea"/>
                <a:cs typeface="+mn-cs"/>
              </a:defRPr>
            </a:pPr>
            <a:endParaRPr lang="en-US"/>
          </a:p>
        </c:txPr>
        <c:crossAx val="1654580480"/>
        <c:crosses val="autoZero"/>
        <c:auto val="1"/>
        <c:lblAlgn val="ctr"/>
        <c:lblOffset val="100"/>
        <c:noMultiLvlLbl val="0"/>
      </c:catAx>
      <c:valAx>
        <c:axId val="16545804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34003E"/>
                </a:solidFill>
                <a:latin typeface="+mn-lt"/>
                <a:ea typeface="+mn-ea"/>
                <a:cs typeface="+mn-cs"/>
              </a:defRPr>
            </a:pPr>
            <a:endParaRPr lang="en-US"/>
          </a:p>
        </c:txPr>
        <c:crossAx val="165536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34003E"/>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3633"/>
          </a:xfrm>
          <a:prstGeom prst="rect">
            <a:avLst/>
          </a:prstGeom>
        </p:spPr>
        <p:txBody>
          <a:bodyPr vert="horz" lIns="91440" tIns="45720" rIns="91440" bIns="45720" rtlCol="0"/>
          <a:lstStyle>
            <a:lvl1pPr algn="r">
              <a:defRPr sz="1200"/>
            </a:lvl1pPr>
          </a:lstStyle>
          <a:p>
            <a:fld id="{9B4785D1-CEA8-470F-B2ED-CF4FFC07CA00}" type="datetimeFigureOut">
              <a:rPr lang="en-GB" smtClean="0"/>
              <a:t>06/07/2022</a:t>
            </a:fld>
            <a:endParaRPr lang="en-GB" dirty="0"/>
          </a:p>
        </p:txBody>
      </p:sp>
      <p:sp>
        <p:nvSpPr>
          <p:cNvPr id="4" name="Slide Image Placeholder 3"/>
          <p:cNvSpPr>
            <a:spLocks noGrp="1" noRot="1" noChangeAspect="1"/>
          </p:cNvSpPr>
          <p:nvPr>
            <p:ph type="sldImg" idx="2"/>
          </p:nvPr>
        </p:nvSpPr>
        <p:spPr>
          <a:xfrm>
            <a:off x="107950" y="739775"/>
            <a:ext cx="6581775" cy="3703638"/>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689515"/>
            <a:ext cx="5438140" cy="444269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16"/>
            <a:ext cx="2945659" cy="493633"/>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377316"/>
            <a:ext cx="2945659" cy="493633"/>
          </a:xfrm>
          <a:prstGeom prst="rect">
            <a:avLst/>
          </a:prstGeom>
        </p:spPr>
        <p:txBody>
          <a:bodyPr vert="horz" lIns="91440" tIns="45720" rIns="91440" bIns="45720" rtlCol="0" anchor="b"/>
          <a:lstStyle>
            <a:lvl1pPr algn="r">
              <a:defRPr sz="1200"/>
            </a:lvl1pPr>
          </a:lstStyle>
          <a:p>
            <a:fld id="{1963062B-4E6C-4E9F-8EE7-7B330B97F23C}" type="slidenum">
              <a:rPr lang="en-GB" smtClean="0"/>
              <a:t>‹#›</a:t>
            </a:fld>
            <a:endParaRPr lang="en-GB" dirty="0"/>
          </a:p>
        </p:txBody>
      </p:sp>
    </p:spTree>
    <p:extLst>
      <p:ext uri="{BB962C8B-B14F-4D97-AF65-F5344CB8AC3E}">
        <p14:creationId xmlns:p14="http://schemas.microsoft.com/office/powerpoint/2010/main" val="1942051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adviser.royallondon.com/protection/tools/during-your-client-meeting/guaranteed-whole-of-life-value-calculator/"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363" y="750888"/>
            <a:ext cx="6677025" cy="3756025"/>
          </a:xfrm>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1963062B-4E6C-4E9F-8EE7-7B330B97F23C}" type="slidenum">
              <a:rPr lang="en-GB" smtClean="0">
                <a:solidFill>
                  <a:prstClr val="black"/>
                </a:solidFill>
              </a:rPr>
              <a:pPr/>
              <a:t>4</a:t>
            </a:fld>
            <a:endParaRPr lang="en-GB" dirty="0">
              <a:solidFill>
                <a:prstClr val="black"/>
              </a:solidFill>
            </a:endParaRPr>
          </a:p>
        </p:txBody>
      </p:sp>
    </p:spTree>
    <p:extLst>
      <p:ext uri="{BB962C8B-B14F-4D97-AF65-F5344CB8AC3E}">
        <p14:creationId xmlns:p14="http://schemas.microsoft.com/office/powerpoint/2010/main" val="1965360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950" y="739775"/>
            <a:ext cx="6581775" cy="3703638"/>
          </a:xfrm>
        </p:spPr>
      </p:sp>
      <p:sp>
        <p:nvSpPr>
          <p:cNvPr id="3" name="Notes Placeholder 2"/>
          <p:cNvSpPr>
            <a:spLocks noGrp="1"/>
          </p:cNvSpPr>
          <p:nvPr>
            <p:ph type="body" idx="1"/>
          </p:nvPr>
        </p:nvSpPr>
        <p:spPr/>
        <p:txBody>
          <a:bodyPr/>
          <a:lstStyle/>
          <a:p>
            <a:r>
              <a:rPr lang="en-GB" dirty="0"/>
              <a:t>How would you know, based on what we’ve talked about, explain Helping Hand’s benefits to your clients?</a:t>
            </a:r>
          </a:p>
          <a:p>
            <a:endParaRPr lang="en-GB" dirty="0"/>
          </a:p>
          <a:p>
            <a:r>
              <a:rPr lang="en-GB" dirty="0"/>
              <a:t>So that we can bring Helping Hand to life, I think we should work through a test case together.</a:t>
            </a:r>
          </a:p>
          <a:p>
            <a:endParaRPr lang="en-GB"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C5C828-BBCF-4A8D-A116-57A9DF08EBAF}" type="datetime1">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06/07/2022</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B01089-D103-4C25-8D80-3084FBB0477C}"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2537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363" y="750888"/>
            <a:ext cx="6677025" cy="3756025"/>
          </a:xfrm>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1963062B-4E6C-4E9F-8EE7-7B330B97F23C}" type="slidenum">
              <a:rPr lang="en-GB" smtClean="0">
                <a:solidFill>
                  <a:prstClr val="black"/>
                </a:solidFill>
              </a:rPr>
              <a:pPr/>
              <a:t>9</a:t>
            </a:fld>
            <a:endParaRPr lang="en-GB" dirty="0">
              <a:solidFill>
                <a:prstClr val="black"/>
              </a:solidFill>
            </a:endParaRPr>
          </a:p>
        </p:txBody>
      </p:sp>
    </p:spTree>
    <p:extLst>
      <p:ext uri="{BB962C8B-B14F-4D97-AF65-F5344CB8AC3E}">
        <p14:creationId xmlns:p14="http://schemas.microsoft.com/office/powerpoint/2010/main" val="1878117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363" y="750888"/>
            <a:ext cx="6677025" cy="37560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63062B-4E6C-4E9F-8EE7-7B330B97F23C}"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9854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363" y="750888"/>
            <a:ext cx="6677025" cy="37560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63062B-4E6C-4E9F-8EE7-7B330B97F23C}"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9807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help get cover in place</a:t>
            </a:r>
            <a:r>
              <a:rPr lang="en-GB" baseline="0" dirty="0"/>
              <a:t> quickly, RL has developed Underwrite Later…</a:t>
            </a:r>
          </a:p>
          <a:p>
            <a:endParaRPr lang="en-GB" baseline="0" dirty="0"/>
          </a:p>
          <a:p>
            <a:r>
              <a:rPr lang="en-GB" baseline="0" dirty="0"/>
              <a:t>Note that there is no max age limit as is the case with a lot of other providers.</a:t>
            </a:r>
          </a:p>
          <a:p>
            <a:endParaRPr lang="en-GB" baseline="0" dirty="0"/>
          </a:p>
          <a:p>
            <a:pPr algn="l">
              <a:buFont typeface="Arial" panose="020B0604020202020204" pitchFamily="34" charset="0"/>
              <a:buChar char="•"/>
            </a:pPr>
            <a:r>
              <a:rPr lang="en-GB" b="1" i="0" dirty="0">
                <a:solidFill>
                  <a:srgbClr val="222222"/>
                </a:solidFill>
                <a:effectLst/>
                <a:latin typeface="Arial" panose="020B0604020202020204" pitchFamily="34" charset="0"/>
              </a:rPr>
              <a:t>Full cover, no extra exclusions</a:t>
            </a:r>
            <a:r>
              <a:rPr lang="en-GB" b="0" i="0" dirty="0">
                <a:solidFill>
                  <a:srgbClr val="222222"/>
                </a:solidFill>
                <a:effectLst/>
                <a:latin typeface="Arial" panose="020B0604020202020204" pitchFamily="34" charset="0"/>
              </a:rPr>
              <a:t> - clients who start their cover through Underwrite Later are fully covered with no extra exclusions added as standard.</a:t>
            </a:r>
          </a:p>
          <a:p>
            <a:pPr algn="l">
              <a:buFont typeface="Arial" panose="020B0604020202020204" pitchFamily="34" charset="0"/>
              <a:buChar char="•"/>
            </a:pPr>
            <a:r>
              <a:rPr lang="en-GB" b="1" i="0" dirty="0">
                <a:solidFill>
                  <a:srgbClr val="222222"/>
                </a:solidFill>
                <a:effectLst/>
                <a:latin typeface="Arial" panose="020B0604020202020204" pitchFamily="34" charset="0"/>
              </a:rPr>
              <a:t>Save time. Gain more business - </a:t>
            </a:r>
            <a:r>
              <a:rPr lang="en-GB" b="0" i="0" dirty="0">
                <a:solidFill>
                  <a:srgbClr val="222222"/>
                </a:solidFill>
                <a:effectLst/>
                <a:latin typeface="Arial" panose="020B0604020202020204" pitchFamily="34" charset="0"/>
              </a:rPr>
              <a:t>our underwriting process isn’t lengthy, so there’s more chance your clients will stay engaged, and less chance they’ll change their mind.</a:t>
            </a:r>
          </a:p>
          <a:p>
            <a:pPr algn="l">
              <a:buFont typeface="Arial" panose="020B0604020202020204" pitchFamily="34" charset="0"/>
              <a:buChar char="•"/>
            </a:pPr>
            <a:r>
              <a:rPr lang="en-GB" b="1" i="0" dirty="0">
                <a:solidFill>
                  <a:srgbClr val="222222"/>
                </a:solidFill>
                <a:effectLst/>
                <a:latin typeface="Arial" panose="020B0604020202020204" pitchFamily="34" charset="0"/>
              </a:rPr>
              <a:t>Get your commission paid straight away </a:t>
            </a:r>
            <a:r>
              <a:rPr lang="en-GB" b="0" i="0" dirty="0">
                <a:solidFill>
                  <a:srgbClr val="222222"/>
                </a:solidFill>
                <a:effectLst/>
                <a:latin typeface="Arial" panose="020B0604020202020204" pitchFamily="34" charset="0"/>
              </a:rPr>
              <a:t>- choose to have your commission paid as soon as the cover starts - or spread the payments over the usual indemnity period (2-4 years) to reduce the risk of clawback.</a:t>
            </a:r>
          </a:p>
          <a:p>
            <a:pPr algn="l">
              <a:buFont typeface="Arial" panose="020B0604020202020204" pitchFamily="34" charset="0"/>
              <a:buChar char="•"/>
            </a:pPr>
            <a:r>
              <a:rPr lang="en-GB" b="1" i="0" dirty="0">
                <a:solidFill>
                  <a:srgbClr val="222222"/>
                </a:solidFill>
                <a:effectLst/>
                <a:latin typeface="Arial" panose="020B0604020202020204" pitchFamily="34" charset="0"/>
              </a:rPr>
              <a:t>Lock-in your client’s age </a:t>
            </a:r>
            <a:r>
              <a:rPr lang="en-GB" b="0" i="0" dirty="0">
                <a:solidFill>
                  <a:srgbClr val="222222"/>
                </a:solidFill>
                <a:effectLst/>
                <a:latin typeface="Arial" panose="020B0604020202020204" pitchFamily="34" charset="0"/>
              </a:rPr>
              <a:t>– if your client’s birthday falls within the six month underwriting period, we’ll lock their age in so they’re premiums won’t increase. The means no increase in premiums for half birthdays - for single and joint life plans.</a:t>
            </a:r>
          </a:p>
          <a:p>
            <a:pPr algn="l">
              <a:buFont typeface="Arial" panose="020B0604020202020204" pitchFamily="34" charset="0"/>
              <a:buChar char="•"/>
            </a:pPr>
            <a:r>
              <a:rPr lang="en-GB" b="1" i="0" dirty="0">
                <a:solidFill>
                  <a:srgbClr val="222222"/>
                </a:solidFill>
                <a:effectLst/>
                <a:latin typeface="Arial" panose="020B0604020202020204" pitchFamily="34" charset="0"/>
              </a:rPr>
              <a:t>Lock-in your client’s health </a:t>
            </a:r>
            <a:r>
              <a:rPr lang="en-GB" b="0" i="0" dirty="0">
                <a:solidFill>
                  <a:srgbClr val="222222"/>
                </a:solidFill>
                <a:effectLst/>
                <a:latin typeface="Arial" panose="020B0604020202020204" pitchFamily="34" charset="0"/>
              </a:rPr>
              <a:t>– we’ll lock in your client’s health at the date the cover starts (for single and joint life plans), so if their health changes during the six month underwriting period, their cover won’t be affected.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B01089-D103-4C25-8D80-3084FBB0477C}"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12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363" y="750888"/>
            <a:ext cx="6677025" cy="3756025"/>
          </a:xfrm>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1963062B-4E6C-4E9F-8EE7-7B330B97F23C}" type="slidenum">
              <a:rPr lang="en-GB" smtClean="0">
                <a:solidFill>
                  <a:prstClr val="black"/>
                </a:solidFill>
              </a:rPr>
              <a:pPr/>
              <a:t>15</a:t>
            </a:fld>
            <a:endParaRPr lang="en-GB" dirty="0">
              <a:solidFill>
                <a:prstClr val="black"/>
              </a:solidFill>
            </a:endParaRPr>
          </a:p>
        </p:txBody>
      </p:sp>
    </p:spTree>
    <p:extLst>
      <p:ext uri="{BB962C8B-B14F-4D97-AF65-F5344CB8AC3E}">
        <p14:creationId xmlns:p14="http://schemas.microsoft.com/office/powerpoint/2010/main" val="2623293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470054"/>
                </a:solidFill>
                <a:effectLst/>
                <a:latin typeface="Georgia" panose="02040502050405020303" pitchFamily="18" charset="0"/>
              </a:rPr>
              <a:t>Our value calculator is designed to strengthen your Whole of Life conversations and make it easier to recommend Royal London to your clients.</a:t>
            </a:r>
          </a:p>
          <a:p>
            <a:pPr algn="l"/>
            <a:endParaRPr lang="en-GB" b="0" i="0" dirty="0">
              <a:solidFill>
                <a:srgbClr val="470054"/>
              </a:solidFill>
              <a:effectLst/>
              <a:latin typeface="Georgia" panose="02040502050405020303" pitchFamily="18" charset="0"/>
            </a:endParaRPr>
          </a:p>
          <a:p>
            <a:pPr algn="l"/>
            <a:r>
              <a:rPr lang="en-GB" b="0" i="0" dirty="0">
                <a:solidFill>
                  <a:srgbClr val="222222"/>
                </a:solidFill>
                <a:effectLst/>
                <a:latin typeface="Arial" panose="020B0604020202020204" pitchFamily="34" charset="0"/>
              </a:rPr>
              <a:t>By entering some basic information, you can quickly demonstrate the value of taking out a Whole of Life policy and paying the premiums versus saving those premiums in a bank account earning the chosen rate of interest.</a:t>
            </a:r>
          </a:p>
          <a:p>
            <a:endParaRPr lang="en-GB" dirty="0"/>
          </a:p>
          <a:p>
            <a:endParaRPr lang="en-GB" dirty="0"/>
          </a:p>
          <a:p>
            <a:r>
              <a:rPr lang="en-GB" dirty="0">
                <a:hlinkClick r:id="rId3"/>
              </a:rPr>
              <a:t>Guaranteed Whole of Life value calculator - Royal London for advisers</a:t>
            </a:r>
            <a:endParaRPr lang="en-GB" dirty="0"/>
          </a:p>
        </p:txBody>
      </p:sp>
      <p:sp>
        <p:nvSpPr>
          <p:cNvPr id="4" name="Slide Number Placeholder 3"/>
          <p:cNvSpPr>
            <a:spLocks noGrp="1"/>
          </p:cNvSpPr>
          <p:nvPr>
            <p:ph type="sldNum" sz="quarter" idx="5"/>
          </p:nvPr>
        </p:nvSpPr>
        <p:spPr/>
        <p:txBody>
          <a:bodyPr/>
          <a:lstStyle/>
          <a:p>
            <a:fld id="{1963062B-4E6C-4E9F-8EE7-7B330B97F23C}" type="slidenum">
              <a:rPr lang="en-GB" smtClean="0"/>
              <a:t>16</a:t>
            </a:fld>
            <a:endParaRPr lang="en-GB" dirty="0"/>
          </a:p>
        </p:txBody>
      </p:sp>
    </p:spTree>
    <p:extLst>
      <p:ext uri="{BB962C8B-B14F-4D97-AF65-F5344CB8AC3E}">
        <p14:creationId xmlns:p14="http://schemas.microsoft.com/office/powerpoint/2010/main" val="2930670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950" y="739775"/>
            <a:ext cx="6581775" cy="3703638"/>
          </a:xfrm>
        </p:spPr>
      </p:sp>
      <p:sp>
        <p:nvSpPr>
          <p:cNvPr id="3" name="Notes Placeholder 2"/>
          <p:cNvSpPr>
            <a:spLocks noGrp="1"/>
          </p:cNvSpPr>
          <p:nvPr>
            <p:ph type="body" idx="1"/>
          </p:nvPr>
        </p:nvSpPr>
        <p:spPr/>
        <p:txBody>
          <a:bodyPr/>
          <a:lstStyle/>
          <a:p>
            <a:r>
              <a:rPr lang="en-GB" dirty="0"/>
              <a:t>How would you know, based on what we’ve talked about, explain Helping Hand’s benefits to your clients?</a:t>
            </a:r>
          </a:p>
          <a:p>
            <a:endParaRPr lang="en-GB" dirty="0"/>
          </a:p>
          <a:p>
            <a:r>
              <a:rPr lang="en-GB" dirty="0"/>
              <a:t>So that we can bring Helping Hand to life, I think we should work through a test case together.</a:t>
            </a:r>
          </a:p>
          <a:p>
            <a:endParaRPr lang="en-GB"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C5C828-BBCF-4A8D-A116-57A9DF08EBAF}" type="datetime1">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06/07/2022</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B01089-D103-4C25-8D80-3084FBB0477C}"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69026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hart" Target="../charts/chart2.xml"/><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jpeg"/><Relationship Id="rId1" Type="http://schemas.openxmlformats.org/officeDocument/2006/relationships/slideMaster" Target="../slideMasters/slideMaster4.xml"/><Relationship Id="rId4" Type="http://schemas.openxmlformats.org/officeDocument/2006/relationships/image" Target="../media/image25.pn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5.xml"/><Relationship Id="rId4" Type="http://schemas.openxmlformats.org/officeDocument/2006/relationships/image" Target="../media/image28.pn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jpeg"/><Relationship Id="rId1" Type="http://schemas.openxmlformats.org/officeDocument/2006/relationships/slideMaster" Target="../slideMasters/slideMaster5.xml"/><Relationship Id="rId4" Type="http://schemas.openxmlformats.org/officeDocument/2006/relationships/image" Target="../media/image28.pn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Master" Target="../slideMasters/slideMaster5.xml"/><Relationship Id="rId4" Type="http://schemas.openxmlformats.org/officeDocument/2006/relationships/image" Target="../media/image28.pn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Master" Target="../slideMasters/slideMaster5.xml"/><Relationship Id="rId5" Type="http://schemas.openxmlformats.org/officeDocument/2006/relationships/image" Target="../media/image28.png"/><Relationship Id="rId4" Type="http://schemas.openxmlformats.org/officeDocument/2006/relationships/image" Target="../media/image27.pn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Opening Slide 2">
    <p:bg>
      <p:bgPr>
        <a:solidFill>
          <a:srgbClr val="BCABC0"/>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16A833-5930-43CE-8010-F4EFA68139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6891" r="1525"/>
          <a:stretch/>
        </p:blipFill>
        <p:spPr>
          <a:xfrm>
            <a:off x="0" y="-1"/>
            <a:ext cx="12192000" cy="6858001"/>
          </a:xfrm>
          <a:prstGeom prst="rect">
            <a:avLst/>
          </a:prstGeom>
        </p:spPr>
      </p:pic>
      <p:sp>
        <p:nvSpPr>
          <p:cNvPr id="15" name="Заголовок 1">
            <a:extLst>
              <a:ext uri="{FF2B5EF4-FFF2-40B4-BE49-F238E27FC236}">
                <a16:creationId xmlns:a16="http://schemas.microsoft.com/office/drawing/2014/main" id="{1853E8B9-3BEF-453B-889A-4FE219CEE84F}"/>
              </a:ext>
            </a:extLst>
          </p:cNvPr>
          <p:cNvSpPr>
            <a:spLocks noGrp="1"/>
          </p:cNvSpPr>
          <p:nvPr userDrawn="1">
            <p:ph type="title" hasCustomPrompt="1"/>
          </p:nvPr>
        </p:nvSpPr>
        <p:spPr>
          <a:xfrm>
            <a:off x="411015" y="262539"/>
            <a:ext cx="8088541" cy="672277"/>
          </a:xfrm>
          <a:prstGeom prst="rect">
            <a:avLst/>
          </a:prstGeom>
        </p:spPr>
        <p:txBody>
          <a:bodyPr lIns="0">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sz="3000" b="1" i="0" baseline="0">
                <a:solidFill>
                  <a:schemeClr val="bg1"/>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of your slide deck</a:t>
            </a:r>
            <a:endParaRPr lang="ru-RU" dirty="0"/>
          </a:p>
        </p:txBody>
      </p:sp>
      <p:sp>
        <p:nvSpPr>
          <p:cNvPr id="17" name="Text Placeholder 7">
            <a:extLst>
              <a:ext uri="{FF2B5EF4-FFF2-40B4-BE49-F238E27FC236}">
                <a16:creationId xmlns:a16="http://schemas.microsoft.com/office/drawing/2014/main" id="{BD5EBB89-F098-43D3-948C-D780B5919CEA}"/>
              </a:ext>
            </a:extLst>
          </p:cNvPr>
          <p:cNvSpPr>
            <a:spLocks noGrp="1"/>
          </p:cNvSpPr>
          <p:nvPr userDrawn="1">
            <p:ph type="body" sz="quarter" idx="11" hasCustomPrompt="1"/>
          </p:nvPr>
        </p:nvSpPr>
        <p:spPr>
          <a:xfrm>
            <a:off x="411017" y="709970"/>
            <a:ext cx="7674641" cy="672277"/>
          </a:xfrm>
          <a:prstGeom prst="rect">
            <a:avLst/>
          </a:prstGeom>
        </p:spPr>
        <p:txBody>
          <a:bodyPr lIns="0"/>
          <a:lstStyle>
            <a:lvl1pPr marL="0" indent="0" algn="l">
              <a:buNone/>
              <a:defRPr sz="3000">
                <a:solidFill>
                  <a:schemeClr val="bg1"/>
                </a:solidFill>
                <a:latin typeface="Arial" panose="020B0604020202020204" pitchFamily="34" charset="0"/>
                <a:cs typeface="Arial" panose="020B0604020202020204" pitchFamily="34" charset="0"/>
              </a:defRPr>
            </a:lvl1pPr>
          </a:lstStyle>
          <a:p>
            <a:r>
              <a:rPr lang="en-US" dirty="0"/>
              <a:t>Name of your slide deck</a:t>
            </a:r>
            <a:endParaRPr lang="en-GB" dirty="0"/>
          </a:p>
        </p:txBody>
      </p:sp>
      <p:sp>
        <p:nvSpPr>
          <p:cNvPr id="36" name="Rectangle 35">
            <a:extLst>
              <a:ext uri="{FF2B5EF4-FFF2-40B4-BE49-F238E27FC236}">
                <a16:creationId xmlns:a16="http://schemas.microsoft.com/office/drawing/2014/main" id="{6CB92441-D446-4C79-8E31-A8E78D4D3D59}"/>
              </a:ext>
            </a:extLst>
          </p:cNvPr>
          <p:cNvSpPr/>
          <p:nvPr userDrawn="1"/>
        </p:nvSpPr>
        <p:spPr>
          <a:xfrm>
            <a:off x="263729" y="6218564"/>
            <a:ext cx="9720243" cy="360000"/>
          </a:xfrm>
          <a:prstGeom prst="rect">
            <a:avLst/>
          </a:prstGeom>
          <a:solidFill>
            <a:srgbClr val="653B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7" name="Rectangle 36">
            <a:extLst>
              <a:ext uri="{FF2B5EF4-FFF2-40B4-BE49-F238E27FC236}">
                <a16:creationId xmlns:a16="http://schemas.microsoft.com/office/drawing/2014/main" id="{3C540FE9-C97B-4A6D-8B0C-A36A44B2BF1F}"/>
              </a:ext>
            </a:extLst>
          </p:cNvPr>
          <p:cNvSpPr/>
          <p:nvPr userDrawn="1"/>
        </p:nvSpPr>
        <p:spPr>
          <a:xfrm>
            <a:off x="263729" y="5453252"/>
            <a:ext cx="9720243" cy="789484"/>
          </a:xfrm>
          <a:prstGeom prst="rect">
            <a:avLst/>
          </a:prstGeom>
          <a:solidFill>
            <a:srgbClr val="470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8" name="TextBox 37">
            <a:extLst>
              <a:ext uri="{FF2B5EF4-FFF2-40B4-BE49-F238E27FC236}">
                <a16:creationId xmlns:a16="http://schemas.microsoft.com/office/drawing/2014/main" id="{D2571205-BB65-4EFB-9F98-9D3C796304CD}"/>
              </a:ext>
            </a:extLst>
          </p:cNvPr>
          <p:cNvSpPr txBox="1"/>
          <p:nvPr userDrawn="1"/>
        </p:nvSpPr>
        <p:spPr>
          <a:xfrm>
            <a:off x="263730" y="6329858"/>
            <a:ext cx="3999555" cy="121252"/>
          </a:xfrm>
          <a:prstGeom prst="rect">
            <a:avLst/>
          </a:prstGeom>
          <a:noFill/>
        </p:spPr>
        <p:txBody>
          <a:bodyPr wrap="none" lIns="13500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788"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This is for financial adviser use only and shouldn’t be relied upon by any other person.</a:t>
            </a:r>
          </a:p>
        </p:txBody>
      </p:sp>
      <p:sp>
        <p:nvSpPr>
          <p:cNvPr id="39" name="Text Placeholder 7">
            <a:extLst>
              <a:ext uri="{FF2B5EF4-FFF2-40B4-BE49-F238E27FC236}">
                <a16:creationId xmlns:a16="http://schemas.microsoft.com/office/drawing/2014/main" id="{22A86CA8-87BF-4773-8258-415DB4A46790}"/>
              </a:ext>
            </a:extLst>
          </p:cNvPr>
          <p:cNvSpPr txBox="1">
            <a:spLocks/>
          </p:cNvSpPr>
          <p:nvPr userDrawn="1"/>
        </p:nvSpPr>
        <p:spPr>
          <a:xfrm>
            <a:off x="263732" y="5453252"/>
            <a:ext cx="5969789" cy="789484"/>
          </a:xfrm>
          <a:prstGeom prst="rect">
            <a:avLst/>
          </a:prstGeom>
          <a:noFill/>
        </p:spPr>
        <p:txBody>
          <a:bodyPr lIns="135000" anchor="ctr"/>
          <a:lstStyle>
            <a:lvl1pPr marL="0" marR="0" indent="0" algn="l" defTabSz="1218987" rtl="0" eaLnBrk="1" fontAlgn="auto" latinLnBrk="0" hangingPunct="1">
              <a:lnSpc>
                <a:spcPct val="100000"/>
              </a:lnSpc>
              <a:spcBef>
                <a:spcPct val="20000"/>
              </a:spcBef>
              <a:spcAft>
                <a:spcPts val="0"/>
              </a:spcAft>
              <a:buClrTx/>
              <a:buSzTx/>
              <a:buFont typeface="Arial" panose="020B0604020202020204" pitchFamily="34" charset="0"/>
              <a:buNone/>
              <a:tabLst/>
              <a:defRPr sz="1600" kern="1200">
                <a:solidFill>
                  <a:schemeClr val="bg1"/>
                </a:solidFill>
                <a:latin typeface="Arial" panose="020B0604020202020204" pitchFamily="34" charset="0"/>
                <a:ea typeface="+mn-ea"/>
                <a:cs typeface="Arial" panose="020B0604020202020204" pitchFamily="34" charset="0"/>
              </a:defRPr>
            </a:lvl1pPr>
            <a:lvl2pPr marL="990426" indent="-380934" algn="l" defTabSz="1218987" rtl="0" eaLnBrk="1" latinLnBrk="0" hangingPunct="1">
              <a:spcBef>
                <a:spcPct val="20000"/>
              </a:spcBef>
              <a:buFont typeface="Arial" panose="020B0604020202020204" pitchFamily="34" charset="0"/>
              <a:buChar char="–"/>
              <a:defRPr sz="3749" kern="1200">
                <a:solidFill>
                  <a:schemeClr val="tx1"/>
                </a:solidFill>
                <a:latin typeface="+mn-lt"/>
                <a:ea typeface="+mn-ea"/>
                <a:cs typeface="+mn-cs"/>
              </a:defRPr>
            </a:lvl2pPr>
            <a:lvl3pPr marL="1523733" indent="-304747" algn="l" defTabSz="1218987"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227"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4pPr>
            <a:lvl5pPr marL="2742720"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5pPr>
            <a:lvl6pPr marL="3352213"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6pPr>
            <a:lvl7pPr marL="3961707"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7pPr>
            <a:lvl8pPr marL="4571200"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8pPr>
            <a:lvl9pPr marL="5180694"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9pPr>
          </a:lstStyle>
          <a:p>
            <a:fld id="{C98A7C8D-5B1A-4DA2-85E3-5D67BE6DE785}" type="datetime3">
              <a:rPr lang="en-GB" sz="1200" smtClean="0"/>
              <a:pPr/>
              <a:t>6 July, 2022</a:t>
            </a:fld>
            <a:br>
              <a:rPr lang="en-GB" sz="1200" dirty="0"/>
            </a:br>
            <a:r>
              <a:rPr lang="en-GB" sz="1200" dirty="0"/>
              <a:t>Speaker: Craig Muir</a:t>
            </a:r>
          </a:p>
        </p:txBody>
      </p:sp>
      <p:pic>
        <p:nvPicPr>
          <p:cNvPr id="40" name="Picture 39" descr="Shape&#10;&#10;Description automatically generated">
            <a:extLst>
              <a:ext uri="{FF2B5EF4-FFF2-40B4-BE49-F238E27FC236}">
                <a16:creationId xmlns:a16="http://schemas.microsoft.com/office/drawing/2014/main" id="{7B95119B-4E55-4AD3-82AC-5B4016CF70C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14432"/>
          <a:stretch/>
        </p:blipFill>
        <p:spPr>
          <a:xfrm>
            <a:off x="6497253" y="882151"/>
            <a:ext cx="5694747" cy="5975849"/>
          </a:xfrm>
          <a:prstGeom prst="rect">
            <a:avLst/>
          </a:prstGeom>
        </p:spPr>
      </p:pic>
      <p:pic>
        <p:nvPicPr>
          <p:cNvPr id="41" name="Picture 40">
            <a:extLst>
              <a:ext uri="{FF2B5EF4-FFF2-40B4-BE49-F238E27FC236}">
                <a16:creationId xmlns:a16="http://schemas.microsoft.com/office/drawing/2014/main" id="{4B091B89-B112-43C7-BE4B-72A59EC2BB77}"/>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9536074" y="6236987"/>
            <a:ext cx="2392193" cy="359999"/>
          </a:xfrm>
          <a:prstGeom prst="rect">
            <a:avLst/>
          </a:prstGeom>
        </p:spPr>
      </p:pic>
    </p:spTree>
    <p:extLst>
      <p:ext uri="{BB962C8B-B14F-4D97-AF65-F5344CB8AC3E}">
        <p14:creationId xmlns:p14="http://schemas.microsoft.com/office/powerpoint/2010/main" val="371024295"/>
      </p:ext>
    </p:extLst>
  </p:cSld>
  <p:clrMapOvr>
    <a:masterClrMapping/>
  </p:clrMapOvr>
  <p:extLst>
    <p:ext uri="{DCECCB84-F9BA-43D5-87BE-67443E8EF086}">
      <p15:sldGuideLst xmlns:p15="http://schemas.microsoft.com/office/powerpoint/2012/main">
        <p15:guide id="1" orient="horz" pos="3430" userDrawn="1">
          <p15:clr>
            <a:srgbClr val="FBAE40"/>
          </p15:clr>
        </p15:guide>
        <p15:guide id="2" pos="343" userDrawn="1">
          <p15:clr>
            <a:srgbClr val="FBAE40"/>
          </p15:clr>
        </p15:guide>
        <p15:guide id="3" orient="horz" pos="25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Divider Slide">
    <p:bg>
      <p:bgPr>
        <a:solidFill>
          <a:srgbClr val="47005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18226A-BFB0-4D0E-B170-C2D966F8368F}"/>
              </a:ext>
            </a:extLst>
          </p:cNvPr>
          <p:cNvPicPr>
            <a:picLocks noChangeAspect="1"/>
          </p:cNvPicPr>
          <p:nvPr userDrawn="1"/>
        </p:nvPicPr>
        <p:blipFill rotWithShape="1">
          <a:blip r:embed="rId2">
            <a:grayscl/>
            <a:extLst>
              <a:ext uri="{28A0092B-C50C-407E-A947-70E740481C1C}">
                <a14:useLocalDpi xmlns:a14="http://schemas.microsoft.com/office/drawing/2010/main" val="0"/>
              </a:ext>
            </a:extLst>
          </a:blip>
          <a:srcRect l="1525" t="16891"/>
          <a:stretch/>
        </p:blipFill>
        <p:spPr>
          <a:xfrm>
            <a:off x="0" y="-1"/>
            <a:ext cx="12192000" cy="6858001"/>
          </a:xfrm>
          <a:prstGeom prst="rect">
            <a:avLst/>
          </a:prstGeom>
        </p:spPr>
      </p:pic>
      <p:sp>
        <p:nvSpPr>
          <p:cNvPr id="2" name="Rectangle 1">
            <a:extLst>
              <a:ext uri="{FF2B5EF4-FFF2-40B4-BE49-F238E27FC236}">
                <a16:creationId xmlns:a16="http://schemas.microsoft.com/office/drawing/2014/main" id="{74216815-7231-49C6-A0F8-A426254162C2}"/>
              </a:ext>
            </a:extLst>
          </p:cNvPr>
          <p:cNvSpPr/>
          <p:nvPr userDrawn="1"/>
        </p:nvSpPr>
        <p:spPr>
          <a:xfrm>
            <a:off x="2" y="0"/>
            <a:ext cx="12191999" cy="68580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 name="Заголовок 1">
            <a:extLst>
              <a:ext uri="{FF2B5EF4-FFF2-40B4-BE49-F238E27FC236}">
                <a16:creationId xmlns:a16="http://schemas.microsoft.com/office/drawing/2014/main" id="{136365D9-0A8D-4B48-8B9A-5BDA2C52B312}"/>
              </a:ext>
            </a:extLst>
          </p:cNvPr>
          <p:cNvSpPr>
            <a:spLocks noGrp="1"/>
          </p:cNvSpPr>
          <p:nvPr>
            <p:ph type="title" hasCustomPrompt="1"/>
          </p:nvPr>
        </p:nvSpPr>
        <p:spPr>
          <a:xfrm>
            <a:off x="1230819" y="2569078"/>
            <a:ext cx="6884003" cy="672277"/>
          </a:xfrm>
          <a:prstGeom prst="rect">
            <a:avLst/>
          </a:prstGeom>
        </p:spPr>
        <p:txBody>
          <a:bodyPr lIns="0">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sz="2474" b="1" i="0" baseline="0">
                <a:solidFill>
                  <a:schemeClr val="bg1"/>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of your slide deck</a:t>
            </a:r>
            <a:endParaRPr lang="ru-RU" dirty="0"/>
          </a:p>
        </p:txBody>
      </p:sp>
      <p:sp>
        <p:nvSpPr>
          <p:cNvPr id="16" name="Text Placeholder 7">
            <a:extLst>
              <a:ext uri="{FF2B5EF4-FFF2-40B4-BE49-F238E27FC236}">
                <a16:creationId xmlns:a16="http://schemas.microsoft.com/office/drawing/2014/main" id="{14420D0D-D08A-4CD0-9D0C-EF641FBC3A87}"/>
              </a:ext>
            </a:extLst>
          </p:cNvPr>
          <p:cNvSpPr>
            <a:spLocks noGrp="1"/>
          </p:cNvSpPr>
          <p:nvPr>
            <p:ph type="body" sz="quarter" idx="11" hasCustomPrompt="1"/>
          </p:nvPr>
        </p:nvSpPr>
        <p:spPr>
          <a:xfrm>
            <a:off x="1230821" y="3212192"/>
            <a:ext cx="7674641" cy="393997"/>
          </a:xfrm>
          <a:prstGeom prst="rect">
            <a:avLst/>
          </a:prstGeom>
        </p:spPr>
        <p:txBody>
          <a:bodyPr lIns="0"/>
          <a:lstStyle>
            <a:lvl1pPr marL="0" indent="0" algn="l">
              <a:buNone/>
              <a:defRPr sz="1650">
                <a:solidFill>
                  <a:schemeClr val="bg1"/>
                </a:solidFill>
                <a:latin typeface="Arial" panose="020B0604020202020204" pitchFamily="34" charset="0"/>
                <a:cs typeface="Arial" panose="020B0604020202020204" pitchFamily="34" charset="0"/>
              </a:defRPr>
            </a:lvl1pPr>
          </a:lstStyle>
          <a:p>
            <a:r>
              <a:rPr lang="en-GB" dirty="0"/>
              <a:t>Sub heading for your slide deck</a:t>
            </a:r>
          </a:p>
        </p:txBody>
      </p:sp>
      <p:pic>
        <p:nvPicPr>
          <p:cNvPr id="11" name="Picture 10" descr="Shape&#10;&#10;Description automatically generated">
            <a:extLst>
              <a:ext uri="{FF2B5EF4-FFF2-40B4-BE49-F238E27FC236}">
                <a16:creationId xmlns:a16="http://schemas.microsoft.com/office/drawing/2014/main" id="{39F3AB5E-7486-4684-9DFC-29FF0EDAC2D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14432"/>
          <a:stretch/>
        </p:blipFill>
        <p:spPr>
          <a:xfrm>
            <a:off x="6497253" y="882151"/>
            <a:ext cx="5694747" cy="5975849"/>
          </a:xfrm>
          <a:prstGeom prst="rect">
            <a:avLst/>
          </a:prstGeom>
        </p:spPr>
      </p:pic>
      <p:pic>
        <p:nvPicPr>
          <p:cNvPr id="13" name="Picture 12">
            <a:extLst>
              <a:ext uri="{FF2B5EF4-FFF2-40B4-BE49-F238E27FC236}">
                <a16:creationId xmlns:a16="http://schemas.microsoft.com/office/drawing/2014/main" id="{E54AAB5D-C092-4D83-B0EB-DC6FF5D15E5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9536074" y="6236987"/>
            <a:ext cx="2392193" cy="359999"/>
          </a:xfrm>
          <a:prstGeom prst="rect">
            <a:avLst/>
          </a:prstGeom>
        </p:spPr>
      </p:pic>
    </p:spTree>
    <p:extLst>
      <p:ext uri="{BB962C8B-B14F-4D97-AF65-F5344CB8AC3E}">
        <p14:creationId xmlns:p14="http://schemas.microsoft.com/office/powerpoint/2010/main" val="370649299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4_Opening Slide 2">
    <p:bg>
      <p:bgPr>
        <a:solidFill>
          <a:srgbClr val="470054"/>
        </a:solidFill>
        <a:effectLst/>
      </p:bgPr>
    </p:bg>
    <p:spTree>
      <p:nvGrpSpPr>
        <p:cNvPr id="1" name=""/>
        <p:cNvGrpSpPr/>
        <p:nvPr/>
      </p:nvGrpSpPr>
      <p:grpSpPr>
        <a:xfrm>
          <a:off x="0" y="0"/>
          <a:ext cx="0" cy="0"/>
          <a:chOff x="0" y="0"/>
          <a:chExt cx="0" cy="0"/>
        </a:xfrm>
      </p:grpSpPr>
      <p:sp>
        <p:nvSpPr>
          <p:cNvPr id="12" name="Заголовок 1">
            <a:extLst>
              <a:ext uri="{FF2B5EF4-FFF2-40B4-BE49-F238E27FC236}">
                <a16:creationId xmlns:a16="http://schemas.microsoft.com/office/drawing/2014/main" id="{136365D9-0A8D-4B48-8B9A-5BDA2C52B312}"/>
              </a:ext>
            </a:extLst>
          </p:cNvPr>
          <p:cNvSpPr>
            <a:spLocks noGrp="1"/>
          </p:cNvSpPr>
          <p:nvPr>
            <p:ph type="title" hasCustomPrompt="1"/>
          </p:nvPr>
        </p:nvSpPr>
        <p:spPr>
          <a:xfrm>
            <a:off x="1230819" y="2569076"/>
            <a:ext cx="6884002" cy="672277"/>
          </a:xfrm>
          <a:prstGeom prst="rect">
            <a:avLst/>
          </a:prstGeom>
        </p:spPr>
        <p:txBody>
          <a:bodyPr l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sz="3299" b="1" i="0" baseline="0">
                <a:solidFill>
                  <a:schemeClr val="bg1"/>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of your slide deck</a:t>
            </a:r>
            <a:endParaRPr lang="ru-RU" dirty="0"/>
          </a:p>
        </p:txBody>
      </p:sp>
      <p:sp>
        <p:nvSpPr>
          <p:cNvPr id="16" name="Text Placeholder 7">
            <a:extLst>
              <a:ext uri="{FF2B5EF4-FFF2-40B4-BE49-F238E27FC236}">
                <a16:creationId xmlns:a16="http://schemas.microsoft.com/office/drawing/2014/main" id="{14420D0D-D08A-4CD0-9D0C-EF641FBC3A87}"/>
              </a:ext>
            </a:extLst>
          </p:cNvPr>
          <p:cNvSpPr>
            <a:spLocks noGrp="1"/>
          </p:cNvSpPr>
          <p:nvPr>
            <p:ph type="body" sz="quarter" idx="11" hasCustomPrompt="1"/>
          </p:nvPr>
        </p:nvSpPr>
        <p:spPr>
          <a:xfrm>
            <a:off x="1230819" y="3212190"/>
            <a:ext cx="7674641" cy="393997"/>
          </a:xfrm>
          <a:prstGeom prst="rect">
            <a:avLst/>
          </a:prstGeom>
        </p:spPr>
        <p:txBody>
          <a:bodyPr lIns="0"/>
          <a:lstStyle>
            <a:lvl1pPr marL="0" indent="0" algn="l">
              <a:buNone/>
              <a:defRPr sz="2200">
                <a:solidFill>
                  <a:schemeClr val="bg1"/>
                </a:solidFill>
                <a:latin typeface="Arial" panose="020B0604020202020204" pitchFamily="34" charset="0"/>
                <a:cs typeface="Arial" panose="020B0604020202020204" pitchFamily="34" charset="0"/>
              </a:defRPr>
            </a:lvl1pPr>
          </a:lstStyle>
          <a:p>
            <a:r>
              <a:rPr lang="en-GB" dirty="0"/>
              <a:t>Sub heading for your slide deck</a:t>
            </a:r>
          </a:p>
        </p:txBody>
      </p:sp>
      <p:sp>
        <p:nvSpPr>
          <p:cNvPr id="18" name="Rectangle 17">
            <a:extLst>
              <a:ext uri="{FF2B5EF4-FFF2-40B4-BE49-F238E27FC236}">
                <a16:creationId xmlns:a16="http://schemas.microsoft.com/office/drawing/2014/main" id="{02065E61-1799-4CAB-946C-3E3F4DABB7B9}"/>
              </a:ext>
            </a:extLst>
          </p:cNvPr>
          <p:cNvSpPr/>
          <p:nvPr userDrawn="1"/>
        </p:nvSpPr>
        <p:spPr>
          <a:xfrm>
            <a:off x="263729" y="6218564"/>
            <a:ext cx="9720242" cy="360000"/>
          </a:xfrm>
          <a:prstGeom prst="rect">
            <a:avLst/>
          </a:prstGeom>
          <a:solidFill>
            <a:srgbClr val="5D9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DB56201A-A2E2-4421-BA20-8803604860CE}"/>
              </a:ext>
            </a:extLst>
          </p:cNvPr>
          <p:cNvSpPr/>
          <p:nvPr userDrawn="1"/>
        </p:nvSpPr>
        <p:spPr>
          <a:xfrm>
            <a:off x="263730" y="5453252"/>
            <a:ext cx="9720242" cy="789484"/>
          </a:xfrm>
          <a:prstGeom prst="rect">
            <a:avLst/>
          </a:prstGeom>
          <a:solidFill>
            <a:srgbClr val="008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020B949E-9B8E-4F13-A97A-09EAE7426D7E}"/>
              </a:ext>
            </a:extLst>
          </p:cNvPr>
          <p:cNvSpPr txBox="1"/>
          <p:nvPr userDrawn="1"/>
        </p:nvSpPr>
        <p:spPr>
          <a:xfrm>
            <a:off x="263729" y="6329858"/>
            <a:ext cx="5314573" cy="161583"/>
          </a:xfrm>
          <a:prstGeom prst="rect">
            <a:avLst/>
          </a:prstGeom>
          <a:noFill/>
        </p:spPr>
        <p:txBody>
          <a:bodyPr wrap="none" lIns="18000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C2D8DB"/>
                </a:solidFill>
                <a:effectLst/>
                <a:uLnTx/>
                <a:uFillTx/>
                <a:latin typeface="Arial" panose="020B0604020202020204" pitchFamily="34" charset="0"/>
                <a:ea typeface="+mn-ea"/>
                <a:cs typeface="Arial" panose="020B0604020202020204" pitchFamily="34" charset="0"/>
              </a:rPr>
              <a:t>This is for financial adviser use only and shouldn’t be relied upon by any other person.</a:t>
            </a:r>
          </a:p>
        </p:txBody>
      </p:sp>
      <p:sp>
        <p:nvSpPr>
          <p:cNvPr id="26" name="Text Placeholder 7">
            <a:extLst>
              <a:ext uri="{FF2B5EF4-FFF2-40B4-BE49-F238E27FC236}">
                <a16:creationId xmlns:a16="http://schemas.microsoft.com/office/drawing/2014/main" id="{0F830158-9593-486F-9BAF-3CF605F9969D}"/>
              </a:ext>
            </a:extLst>
          </p:cNvPr>
          <p:cNvSpPr txBox="1">
            <a:spLocks/>
          </p:cNvSpPr>
          <p:nvPr userDrawn="1"/>
        </p:nvSpPr>
        <p:spPr>
          <a:xfrm>
            <a:off x="263731" y="5453252"/>
            <a:ext cx="5969789" cy="789484"/>
          </a:xfrm>
          <a:prstGeom prst="rect">
            <a:avLst/>
          </a:prstGeom>
          <a:noFill/>
        </p:spPr>
        <p:txBody>
          <a:bodyPr lIns="180000" anchor="ctr"/>
          <a:lstStyle>
            <a:lvl1pPr marL="0" marR="0" indent="0" algn="l" defTabSz="1218987" rtl="0" eaLnBrk="1" fontAlgn="auto" latinLnBrk="0" hangingPunct="1">
              <a:lnSpc>
                <a:spcPct val="100000"/>
              </a:lnSpc>
              <a:spcBef>
                <a:spcPct val="20000"/>
              </a:spcBef>
              <a:spcAft>
                <a:spcPts val="0"/>
              </a:spcAft>
              <a:buClrTx/>
              <a:buSzTx/>
              <a:buFont typeface="Arial" panose="020B0604020202020204" pitchFamily="34" charset="0"/>
              <a:buNone/>
              <a:tabLst/>
              <a:defRPr sz="1600" kern="1200">
                <a:solidFill>
                  <a:schemeClr val="bg1"/>
                </a:solidFill>
                <a:latin typeface="Arial" panose="020B0604020202020204" pitchFamily="34" charset="0"/>
                <a:ea typeface="+mn-ea"/>
                <a:cs typeface="Arial" panose="020B0604020202020204" pitchFamily="34" charset="0"/>
              </a:defRPr>
            </a:lvl1pPr>
            <a:lvl2pPr marL="990426" indent="-380934" algn="l" defTabSz="1218987" rtl="0" eaLnBrk="1" latinLnBrk="0" hangingPunct="1">
              <a:spcBef>
                <a:spcPct val="20000"/>
              </a:spcBef>
              <a:buFont typeface="Arial" panose="020B0604020202020204" pitchFamily="34" charset="0"/>
              <a:buChar char="–"/>
              <a:defRPr sz="3749" kern="1200">
                <a:solidFill>
                  <a:schemeClr val="tx1"/>
                </a:solidFill>
                <a:latin typeface="+mn-lt"/>
                <a:ea typeface="+mn-ea"/>
                <a:cs typeface="+mn-cs"/>
              </a:defRPr>
            </a:lvl2pPr>
            <a:lvl3pPr marL="1523733" indent="-304747" algn="l" defTabSz="1218987"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227"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4pPr>
            <a:lvl5pPr marL="2742720"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5pPr>
            <a:lvl6pPr marL="3352213"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6pPr>
            <a:lvl7pPr marL="3961707"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7pPr>
            <a:lvl8pPr marL="4571200"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8pPr>
            <a:lvl9pPr marL="5180694"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9pPr>
          </a:lstStyle>
          <a:p>
            <a:fld id="{C98A7C8D-5B1A-4DA2-85E3-5D67BE6DE785}" type="datetime3">
              <a:rPr lang="en-GB" smtClean="0"/>
              <a:pPr/>
              <a:t>6 July, 2022</a:t>
            </a:fld>
            <a:br>
              <a:rPr lang="en-GB" dirty="0"/>
            </a:br>
            <a:r>
              <a:rPr lang="en-GB" dirty="0"/>
              <a:t>Speaker: Name Surname</a:t>
            </a:r>
          </a:p>
        </p:txBody>
      </p:sp>
      <p:pic>
        <p:nvPicPr>
          <p:cNvPr id="27" name="Picture 26" descr="Shape&#10;&#10;Description automatically generated">
            <a:extLst>
              <a:ext uri="{FF2B5EF4-FFF2-40B4-BE49-F238E27FC236}">
                <a16:creationId xmlns:a16="http://schemas.microsoft.com/office/drawing/2014/main" id="{AACDE465-3F9B-4A6B-A89D-7C6F96B7416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4432"/>
          <a:stretch/>
        </p:blipFill>
        <p:spPr>
          <a:xfrm>
            <a:off x="6497254" y="882151"/>
            <a:ext cx="5694746" cy="5975849"/>
          </a:xfrm>
          <a:prstGeom prst="rect">
            <a:avLst/>
          </a:prstGeom>
        </p:spPr>
      </p:pic>
      <p:pic>
        <p:nvPicPr>
          <p:cNvPr id="28" name="Picture 27">
            <a:extLst>
              <a:ext uri="{FF2B5EF4-FFF2-40B4-BE49-F238E27FC236}">
                <a16:creationId xmlns:a16="http://schemas.microsoft.com/office/drawing/2014/main" id="{CDA5BE4B-F45A-4B97-A18E-6ED8E7ABF13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36073" y="6236985"/>
            <a:ext cx="2392193" cy="359999"/>
          </a:xfrm>
          <a:prstGeom prst="rect">
            <a:avLst/>
          </a:prstGeom>
        </p:spPr>
      </p:pic>
    </p:spTree>
    <p:extLst>
      <p:ext uri="{BB962C8B-B14F-4D97-AF65-F5344CB8AC3E}">
        <p14:creationId xmlns:p14="http://schemas.microsoft.com/office/powerpoint/2010/main" val="15602135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Opening - white 1">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4C668D4-1638-4E0E-BE70-22C0A6808289}"/>
              </a:ext>
            </a:extLst>
          </p:cNvPr>
          <p:cNvSpPr/>
          <p:nvPr userDrawn="1"/>
        </p:nvSpPr>
        <p:spPr>
          <a:xfrm>
            <a:off x="263730" y="5789080"/>
            <a:ext cx="9720242" cy="789484"/>
          </a:xfrm>
          <a:prstGeom prst="rect">
            <a:avLst/>
          </a:prstGeom>
          <a:solidFill>
            <a:srgbClr val="008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a:extLst>
              <a:ext uri="{FF2B5EF4-FFF2-40B4-BE49-F238E27FC236}">
                <a16:creationId xmlns:a16="http://schemas.microsoft.com/office/drawing/2014/main" id="{82309D5F-A03B-408E-8FA6-B75956CB22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2127"/>
          <a:stretch/>
        </p:blipFill>
        <p:spPr>
          <a:xfrm>
            <a:off x="6390167" y="909859"/>
            <a:ext cx="5801833" cy="5948142"/>
          </a:xfrm>
          <a:prstGeom prst="rect">
            <a:avLst/>
          </a:prstGeom>
        </p:spPr>
      </p:pic>
      <p:sp>
        <p:nvSpPr>
          <p:cNvPr id="10" name="Заголовок 1">
            <a:extLst>
              <a:ext uri="{FF2B5EF4-FFF2-40B4-BE49-F238E27FC236}">
                <a16:creationId xmlns:a16="http://schemas.microsoft.com/office/drawing/2014/main" id="{A1D8F8F6-9CAD-40CF-A4BA-48F07CFF386A}"/>
              </a:ext>
            </a:extLst>
          </p:cNvPr>
          <p:cNvSpPr>
            <a:spLocks noGrp="1"/>
          </p:cNvSpPr>
          <p:nvPr>
            <p:ph type="title" hasCustomPrompt="1"/>
          </p:nvPr>
        </p:nvSpPr>
        <p:spPr>
          <a:xfrm>
            <a:off x="1230819" y="2569076"/>
            <a:ext cx="6884002" cy="672277"/>
          </a:xfrm>
          <a:prstGeom prst="rect">
            <a:avLst/>
          </a:prstGeom>
        </p:spPr>
        <p:txBody>
          <a:bodyPr l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sz="3299" b="1" i="0" baseline="0">
                <a:solidFill>
                  <a:schemeClr val="tx2"/>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of your slide deck</a:t>
            </a:r>
            <a:endParaRPr lang="ru-RU" dirty="0"/>
          </a:p>
        </p:txBody>
      </p:sp>
      <p:sp>
        <p:nvSpPr>
          <p:cNvPr id="11" name="Text Placeholder 7">
            <a:extLst>
              <a:ext uri="{FF2B5EF4-FFF2-40B4-BE49-F238E27FC236}">
                <a16:creationId xmlns:a16="http://schemas.microsoft.com/office/drawing/2014/main" id="{61FD6B0E-36C1-4E23-B994-33D09CD7DC4A}"/>
              </a:ext>
            </a:extLst>
          </p:cNvPr>
          <p:cNvSpPr>
            <a:spLocks noGrp="1"/>
          </p:cNvSpPr>
          <p:nvPr>
            <p:ph type="body" sz="quarter" idx="11" hasCustomPrompt="1"/>
          </p:nvPr>
        </p:nvSpPr>
        <p:spPr>
          <a:xfrm>
            <a:off x="1230819" y="3212190"/>
            <a:ext cx="7674641" cy="393997"/>
          </a:xfrm>
          <a:prstGeom prst="rect">
            <a:avLst/>
          </a:prstGeom>
        </p:spPr>
        <p:txBody>
          <a:bodyPr lIns="0"/>
          <a:lstStyle>
            <a:lvl1pPr marL="0" indent="0" algn="l">
              <a:buNone/>
              <a:defRPr sz="2200">
                <a:solidFill>
                  <a:srgbClr val="00818A"/>
                </a:solidFill>
                <a:latin typeface="Arial" panose="020B0604020202020204" pitchFamily="34" charset="0"/>
                <a:cs typeface="Arial" panose="020B0604020202020204" pitchFamily="34" charset="0"/>
              </a:defRPr>
            </a:lvl1pPr>
          </a:lstStyle>
          <a:p>
            <a:r>
              <a:rPr lang="en-GB" dirty="0"/>
              <a:t>Sub heading for your slide deck</a:t>
            </a:r>
          </a:p>
        </p:txBody>
      </p:sp>
      <p:sp>
        <p:nvSpPr>
          <p:cNvPr id="21" name="Text Placeholder 7">
            <a:extLst>
              <a:ext uri="{FF2B5EF4-FFF2-40B4-BE49-F238E27FC236}">
                <a16:creationId xmlns:a16="http://schemas.microsoft.com/office/drawing/2014/main" id="{A15372F0-DD95-4CF9-BDA4-CBE7158BD4C4}"/>
              </a:ext>
            </a:extLst>
          </p:cNvPr>
          <p:cNvSpPr txBox="1">
            <a:spLocks/>
          </p:cNvSpPr>
          <p:nvPr userDrawn="1"/>
        </p:nvSpPr>
        <p:spPr>
          <a:xfrm>
            <a:off x="263731" y="5789080"/>
            <a:ext cx="5969789" cy="789484"/>
          </a:xfrm>
          <a:prstGeom prst="rect">
            <a:avLst/>
          </a:prstGeom>
          <a:noFill/>
        </p:spPr>
        <p:txBody>
          <a:bodyPr lIns="180000" anchor="ctr"/>
          <a:lstStyle>
            <a:lvl1pPr marL="0" marR="0" indent="0" algn="l" defTabSz="1218987" rtl="0" eaLnBrk="1" fontAlgn="auto" latinLnBrk="0" hangingPunct="1">
              <a:lnSpc>
                <a:spcPct val="100000"/>
              </a:lnSpc>
              <a:spcBef>
                <a:spcPct val="20000"/>
              </a:spcBef>
              <a:spcAft>
                <a:spcPts val="0"/>
              </a:spcAft>
              <a:buClrTx/>
              <a:buSzTx/>
              <a:buFont typeface="Arial" panose="020B0604020202020204" pitchFamily="34" charset="0"/>
              <a:buNone/>
              <a:tabLst/>
              <a:defRPr sz="1600" kern="1200">
                <a:solidFill>
                  <a:schemeClr val="bg1"/>
                </a:solidFill>
                <a:latin typeface="Arial" panose="020B0604020202020204" pitchFamily="34" charset="0"/>
                <a:ea typeface="+mn-ea"/>
                <a:cs typeface="Arial" panose="020B0604020202020204" pitchFamily="34" charset="0"/>
              </a:defRPr>
            </a:lvl1pPr>
            <a:lvl2pPr marL="990426" indent="-380934" algn="l" defTabSz="1218987" rtl="0" eaLnBrk="1" latinLnBrk="0" hangingPunct="1">
              <a:spcBef>
                <a:spcPct val="20000"/>
              </a:spcBef>
              <a:buFont typeface="Arial" panose="020B0604020202020204" pitchFamily="34" charset="0"/>
              <a:buChar char="–"/>
              <a:defRPr sz="3749" kern="1200">
                <a:solidFill>
                  <a:schemeClr val="tx1"/>
                </a:solidFill>
                <a:latin typeface="+mn-lt"/>
                <a:ea typeface="+mn-ea"/>
                <a:cs typeface="+mn-cs"/>
              </a:defRPr>
            </a:lvl2pPr>
            <a:lvl3pPr marL="1523733" indent="-304747" algn="l" defTabSz="1218987"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227"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4pPr>
            <a:lvl5pPr marL="2742720"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5pPr>
            <a:lvl6pPr marL="3352213"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6pPr>
            <a:lvl7pPr marL="3961707"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7pPr>
            <a:lvl8pPr marL="4571200"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8pPr>
            <a:lvl9pPr marL="5180694"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9pPr>
          </a:lstStyle>
          <a:p>
            <a:fld id="{C98A7C8D-5B1A-4DA2-85E3-5D67BE6DE785}" type="datetime3">
              <a:rPr lang="en-GB" smtClean="0"/>
              <a:pPr/>
              <a:t>6 July, 2022</a:t>
            </a:fld>
            <a:br>
              <a:rPr lang="en-GB" dirty="0"/>
            </a:br>
            <a:r>
              <a:rPr lang="en-GB" dirty="0"/>
              <a:t>Speaker: Name Surname</a:t>
            </a:r>
          </a:p>
        </p:txBody>
      </p:sp>
      <p:pic>
        <p:nvPicPr>
          <p:cNvPr id="9" name="Picture 8">
            <a:extLst>
              <a:ext uri="{FF2B5EF4-FFF2-40B4-BE49-F238E27FC236}">
                <a16:creationId xmlns:a16="http://schemas.microsoft.com/office/drawing/2014/main" id="{C778F638-A8FC-4A5B-B96D-50F79F83FAE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36070" y="6236985"/>
            <a:ext cx="2392199" cy="359999"/>
          </a:xfrm>
          <a:prstGeom prst="rect">
            <a:avLst/>
          </a:prstGeom>
        </p:spPr>
      </p:pic>
    </p:spTree>
    <p:extLst>
      <p:ext uri="{BB962C8B-B14F-4D97-AF65-F5344CB8AC3E}">
        <p14:creationId xmlns:p14="http://schemas.microsoft.com/office/powerpoint/2010/main" val="41700388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Opening - white 1">
    <p:bg>
      <p:bgPr>
        <a:solidFill>
          <a:schemeClr val="bg1"/>
        </a:solidFill>
        <a:effectLst/>
      </p:bgPr>
    </p:bg>
    <p:spTree>
      <p:nvGrpSpPr>
        <p:cNvPr id="1" name=""/>
        <p:cNvGrpSpPr/>
        <p:nvPr/>
      </p:nvGrpSpPr>
      <p:grpSpPr>
        <a:xfrm>
          <a:off x="0" y="0"/>
          <a:ext cx="0" cy="0"/>
          <a:chOff x="0" y="0"/>
          <a:chExt cx="0" cy="0"/>
        </a:xfrm>
      </p:grpSpPr>
      <p:sp>
        <p:nvSpPr>
          <p:cNvPr id="10" name="Заголовок 1">
            <a:extLst>
              <a:ext uri="{FF2B5EF4-FFF2-40B4-BE49-F238E27FC236}">
                <a16:creationId xmlns:a16="http://schemas.microsoft.com/office/drawing/2014/main" id="{A1D8F8F6-9CAD-40CF-A4BA-48F07CFF386A}"/>
              </a:ext>
            </a:extLst>
          </p:cNvPr>
          <p:cNvSpPr>
            <a:spLocks noGrp="1"/>
          </p:cNvSpPr>
          <p:nvPr>
            <p:ph type="title" hasCustomPrompt="1"/>
          </p:nvPr>
        </p:nvSpPr>
        <p:spPr>
          <a:xfrm>
            <a:off x="1230819" y="2569076"/>
            <a:ext cx="6884002" cy="672277"/>
          </a:xfrm>
          <a:prstGeom prst="rect">
            <a:avLst/>
          </a:prstGeom>
        </p:spPr>
        <p:txBody>
          <a:bodyPr l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sz="3299" b="1" i="0" baseline="0">
                <a:solidFill>
                  <a:schemeClr val="tx2"/>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of your slide deck</a:t>
            </a:r>
            <a:endParaRPr lang="ru-RU" dirty="0"/>
          </a:p>
        </p:txBody>
      </p:sp>
      <p:sp>
        <p:nvSpPr>
          <p:cNvPr id="11" name="Text Placeholder 7">
            <a:extLst>
              <a:ext uri="{FF2B5EF4-FFF2-40B4-BE49-F238E27FC236}">
                <a16:creationId xmlns:a16="http://schemas.microsoft.com/office/drawing/2014/main" id="{61FD6B0E-36C1-4E23-B994-33D09CD7DC4A}"/>
              </a:ext>
            </a:extLst>
          </p:cNvPr>
          <p:cNvSpPr>
            <a:spLocks noGrp="1"/>
          </p:cNvSpPr>
          <p:nvPr>
            <p:ph type="body" sz="quarter" idx="11" hasCustomPrompt="1"/>
          </p:nvPr>
        </p:nvSpPr>
        <p:spPr>
          <a:xfrm>
            <a:off x="1230819" y="3212190"/>
            <a:ext cx="7674641" cy="393997"/>
          </a:xfrm>
          <a:prstGeom prst="rect">
            <a:avLst/>
          </a:prstGeom>
        </p:spPr>
        <p:txBody>
          <a:bodyPr lIns="0"/>
          <a:lstStyle>
            <a:lvl1pPr marL="0" indent="0" algn="l">
              <a:buNone/>
              <a:defRPr sz="2200">
                <a:solidFill>
                  <a:srgbClr val="00818A"/>
                </a:solidFill>
                <a:latin typeface="Arial" panose="020B0604020202020204" pitchFamily="34" charset="0"/>
                <a:cs typeface="Arial" panose="020B0604020202020204" pitchFamily="34" charset="0"/>
              </a:defRPr>
            </a:lvl1pPr>
          </a:lstStyle>
          <a:p>
            <a:r>
              <a:rPr lang="en-GB" dirty="0"/>
              <a:t>Sub heading for your slide deck</a:t>
            </a:r>
          </a:p>
        </p:txBody>
      </p:sp>
      <p:sp>
        <p:nvSpPr>
          <p:cNvPr id="8" name="Rectangle 7">
            <a:extLst>
              <a:ext uri="{FF2B5EF4-FFF2-40B4-BE49-F238E27FC236}">
                <a16:creationId xmlns:a16="http://schemas.microsoft.com/office/drawing/2014/main" id="{EF9193C3-8B3F-4AAA-B2FA-4947A387D6D3}"/>
              </a:ext>
            </a:extLst>
          </p:cNvPr>
          <p:cNvSpPr/>
          <p:nvPr userDrawn="1"/>
        </p:nvSpPr>
        <p:spPr>
          <a:xfrm>
            <a:off x="263729" y="6218564"/>
            <a:ext cx="9720242" cy="360000"/>
          </a:xfrm>
          <a:prstGeom prst="rect">
            <a:avLst/>
          </a:prstGeom>
          <a:solidFill>
            <a:srgbClr val="5D9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C73D7DC-6878-471C-9AD4-E8D49D2B5E03}"/>
              </a:ext>
            </a:extLst>
          </p:cNvPr>
          <p:cNvSpPr/>
          <p:nvPr userDrawn="1"/>
        </p:nvSpPr>
        <p:spPr>
          <a:xfrm>
            <a:off x="263730" y="5453252"/>
            <a:ext cx="9720242" cy="789484"/>
          </a:xfrm>
          <a:prstGeom prst="rect">
            <a:avLst/>
          </a:prstGeom>
          <a:solidFill>
            <a:srgbClr val="008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7">
            <a:extLst>
              <a:ext uri="{FF2B5EF4-FFF2-40B4-BE49-F238E27FC236}">
                <a16:creationId xmlns:a16="http://schemas.microsoft.com/office/drawing/2014/main" id="{0500BBC2-E0C4-4139-BD90-93938C1AE503}"/>
              </a:ext>
            </a:extLst>
          </p:cNvPr>
          <p:cNvSpPr txBox="1">
            <a:spLocks/>
          </p:cNvSpPr>
          <p:nvPr userDrawn="1"/>
        </p:nvSpPr>
        <p:spPr>
          <a:xfrm>
            <a:off x="263731" y="5453252"/>
            <a:ext cx="5969789" cy="789484"/>
          </a:xfrm>
          <a:prstGeom prst="rect">
            <a:avLst/>
          </a:prstGeom>
          <a:noFill/>
        </p:spPr>
        <p:txBody>
          <a:bodyPr lIns="180000" anchor="ctr"/>
          <a:lstStyle>
            <a:lvl1pPr marL="0" marR="0" indent="0" algn="l" defTabSz="1218987" rtl="0" eaLnBrk="1" fontAlgn="auto" latinLnBrk="0" hangingPunct="1">
              <a:lnSpc>
                <a:spcPct val="100000"/>
              </a:lnSpc>
              <a:spcBef>
                <a:spcPct val="20000"/>
              </a:spcBef>
              <a:spcAft>
                <a:spcPts val="0"/>
              </a:spcAft>
              <a:buClrTx/>
              <a:buSzTx/>
              <a:buFont typeface="Arial" panose="020B0604020202020204" pitchFamily="34" charset="0"/>
              <a:buNone/>
              <a:tabLst/>
              <a:defRPr sz="1600" kern="1200">
                <a:solidFill>
                  <a:schemeClr val="bg1"/>
                </a:solidFill>
                <a:latin typeface="Arial" panose="020B0604020202020204" pitchFamily="34" charset="0"/>
                <a:ea typeface="+mn-ea"/>
                <a:cs typeface="Arial" panose="020B0604020202020204" pitchFamily="34" charset="0"/>
              </a:defRPr>
            </a:lvl1pPr>
            <a:lvl2pPr marL="990426" indent="-380934" algn="l" defTabSz="1218987" rtl="0" eaLnBrk="1" latinLnBrk="0" hangingPunct="1">
              <a:spcBef>
                <a:spcPct val="20000"/>
              </a:spcBef>
              <a:buFont typeface="Arial" panose="020B0604020202020204" pitchFamily="34" charset="0"/>
              <a:buChar char="–"/>
              <a:defRPr sz="3749" kern="1200">
                <a:solidFill>
                  <a:schemeClr val="tx1"/>
                </a:solidFill>
                <a:latin typeface="+mn-lt"/>
                <a:ea typeface="+mn-ea"/>
                <a:cs typeface="+mn-cs"/>
              </a:defRPr>
            </a:lvl2pPr>
            <a:lvl3pPr marL="1523733" indent="-304747" algn="l" defTabSz="1218987"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227"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4pPr>
            <a:lvl5pPr marL="2742720"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5pPr>
            <a:lvl6pPr marL="3352213"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6pPr>
            <a:lvl7pPr marL="3961707"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7pPr>
            <a:lvl8pPr marL="4571200"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8pPr>
            <a:lvl9pPr marL="5180694"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9pPr>
          </a:lstStyle>
          <a:p>
            <a:fld id="{C98A7C8D-5B1A-4DA2-85E3-5D67BE6DE785}" type="datetime3">
              <a:rPr lang="en-GB" smtClean="0"/>
              <a:pPr/>
              <a:t>6 July, 2022</a:t>
            </a:fld>
            <a:br>
              <a:rPr lang="en-GB" dirty="0"/>
            </a:br>
            <a:r>
              <a:rPr lang="en-GB" dirty="0"/>
              <a:t>Speaker: Name Surname</a:t>
            </a:r>
          </a:p>
        </p:txBody>
      </p:sp>
      <p:sp>
        <p:nvSpPr>
          <p:cNvPr id="15" name="TextBox 14">
            <a:extLst>
              <a:ext uri="{FF2B5EF4-FFF2-40B4-BE49-F238E27FC236}">
                <a16:creationId xmlns:a16="http://schemas.microsoft.com/office/drawing/2014/main" id="{E491EDAD-3C05-45D4-B2F2-2D1DEC5B65A8}"/>
              </a:ext>
            </a:extLst>
          </p:cNvPr>
          <p:cNvSpPr txBox="1"/>
          <p:nvPr userDrawn="1"/>
        </p:nvSpPr>
        <p:spPr>
          <a:xfrm>
            <a:off x="263729" y="6329858"/>
            <a:ext cx="5314573" cy="161583"/>
          </a:xfrm>
          <a:prstGeom prst="rect">
            <a:avLst/>
          </a:prstGeom>
          <a:noFill/>
        </p:spPr>
        <p:txBody>
          <a:bodyPr wrap="none" lIns="18000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C2D8DB"/>
                </a:solidFill>
                <a:effectLst/>
                <a:uLnTx/>
                <a:uFillTx/>
                <a:latin typeface="Arial" panose="020B0604020202020204" pitchFamily="34" charset="0"/>
                <a:ea typeface="+mn-ea"/>
                <a:cs typeface="Arial" panose="020B0604020202020204" pitchFamily="34" charset="0"/>
              </a:rPr>
              <a:t>This is for financial adviser use only and shouldn’t be relied upon by any other person.</a:t>
            </a:r>
          </a:p>
        </p:txBody>
      </p:sp>
      <p:pic>
        <p:nvPicPr>
          <p:cNvPr id="20" name="Picture 19">
            <a:extLst>
              <a:ext uri="{FF2B5EF4-FFF2-40B4-BE49-F238E27FC236}">
                <a16:creationId xmlns:a16="http://schemas.microsoft.com/office/drawing/2014/main" id="{FA243A77-5860-4DF2-8E89-496B19E753A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2127"/>
          <a:stretch/>
        </p:blipFill>
        <p:spPr>
          <a:xfrm>
            <a:off x="6390167" y="909859"/>
            <a:ext cx="5801833" cy="5948142"/>
          </a:xfrm>
          <a:prstGeom prst="rect">
            <a:avLst/>
          </a:prstGeom>
        </p:spPr>
      </p:pic>
      <p:pic>
        <p:nvPicPr>
          <p:cNvPr id="21" name="Picture 20">
            <a:extLst>
              <a:ext uri="{FF2B5EF4-FFF2-40B4-BE49-F238E27FC236}">
                <a16:creationId xmlns:a16="http://schemas.microsoft.com/office/drawing/2014/main" id="{7C867779-0C55-4D4E-BE41-BCCD13A8625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36070" y="6236985"/>
            <a:ext cx="2392199" cy="359999"/>
          </a:xfrm>
          <a:prstGeom prst="rect">
            <a:avLst/>
          </a:prstGeom>
        </p:spPr>
      </p:pic>
    </p:spTree>
    <p:extLst>
      <p:ext uri="{BB962C8B-B14F-4D97-AF65-F5344CB8AC3E}">
        <p14:creationId xmlns:p14="http://schemas.microsoft.com/office/powerpoint/2010/main" val="37012551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Opening Slide 1">
    <p:bg>
      <p:bgPr>
        <a:solidFill>
          <a:srgbClr val="470054"/>
        </a:soli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7C79E0F4-813E-4F92-ADAC-99EA6BF8ECB6}"/>
              </a:ext>
            </a:extLst>
          </p:cNvPr>
          <p:cNvSpPr>
            <a:spLocks noGrp="1"/>
          </p:cNvSpPr>
          <p:nvPr>
            <p:ph type="title" hasCustomPrompt="1"/>
          </p:nvPr>
        </p:nvSpPr>
        <p:spPr>
          <a:xfrm>
            <a:off x="2649262" y="2576979"/>
            <a:ext cx="6884002" cy="672277"/>
          </a:xfrm>
          <a:prstGeom prst="rect">
            <a:avLst/>
          </a:prstGeom>
        </p:spPr>
        <p:txBody>
          <a:bodyPr>
            <a:noAutofit/>
          </a:bodyPr>
          <a:lstStyle>
            <a:lvl1pPr marL="0" marR="0" indent="0" algn="ctr" defTabSz="1218987" rtl="0" eaLnBrk="1" fontAlgn="auto" latinLnBrk="0" hangingPunct="1">
              <a:lnSpc>
                <a:spcPct val="100000"/>
              </a:lnSpc>
              <a:spcBef>
                <a:spcPct val="0"/>
              </a:spcBef>
              <a:spcAft>
                <a:spcPts val="0"/>
              </a:spcAft>
              <a:buClrTx/>
              <a:buSzTx/>
              <a:buFontTx/>
              <a:buNone/>
              <a:tabLst>
                <a:tab pos="1820453" algn="l"/>
              </a:tabLst>
              <a:defRPr sz="3299" b="1" i="0" baseline="0">
                <a:solidFill>
                  <a:schemeClr val="bg1"/>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of your slide deck</a:t>
            </a:r>
            <a:endParaRPr lang="ru-RU" dirty="0"/>
          </a:p>
        </p:txBody>
      </p:sp>
      <p:sp>
        <p:nvSpPr>
          <p:cNvPr id="9" name="Text Placeholder 7">
            <a:extLst>
              <a:ext uri="{FF2B5EF4-FFF2-40B4-BE49-F238E27FC236}">
                <a16:creationId xmlns:a16="http://schemas.microsoft.com/office/drawing/2014/main" id="{1B99F375-F80A-429C-B178-0D1B2684B893}"/>
              </a:ext>
            </a:extLst>
          </p:cNvPr>
          <p:cNvSpPr>
            <a:spLocks noGrp="1"/>
          </p:cNvSpPr>
          <p:nvPr>
            <p:ph type="body" sz="quarter" idx="11" hasCustomPrompt="1"/>
          </p:nvPr>
        </p:nvSpPr>
        <p:spPr>
          <a:xfrm>
            <a:off x="2253943" y="3202844"/>
            <a:ext cx="7674641" cy="393997"/>
          </a:xfrm>
          <a:prstGeom prst="rect">
            <a:avLst/>
          </a:prstGeom>
        </p:spPr>
        <p:txBody>
          <a:bodyPr/>
          <a:lstStyle>
            <a:lvl1pPr marL="0" indent="0" algn="ctr">
              <a:buNone/>
              <a:defRPr sz="2200">
                <a:solidFill>
                  <a:schemeClr val="bg1"/>
                </a:solidFill>
                <a:latin typeface="Arial" panose="020B0604020202020204" pitchFamily="34" charset="0"/>
                <a:cs typeface="Arial" panose="020B0604020202020204" pitchFamily="34" charset="0"/>
              </a:defRPr>
            </a:lvl1pPr>
          </a:lstStyle>
          <a:p>
            <a:r>
              <a:rPr lang="en-GB" dirty="0"/>
              <a:t>sub heading for your slide deck</a:t>
            </a:r>
          </a:p>
        </p:txBody>
      </p:sp>
      <p:sp>
        <p:nvSpPr>
          <p:cNvPr id="10" name="Прямоугольник 1">
            <a:extLst>
              <a:ext uri="{FF2B5EF4-FFF2-40B4-BE49-F238E27FC236}">
                <a16:creationId xmlns:a16="http://schemas.microsoft.com/office/drawing/2014/main" id="{94C6870F-6C81-4718-8776-8CFB22C21F76}"/>
              </a:ext>
            </a:extLst>
          </p:cNvPr>
          <p:cNvSpPr/>
          <p:nvPr userDrawn="1"/>
        </p:nvSpPr>
        <p:spPr>
          <a:xfrm>
            <a:off x="5410473" y="3808945"/>
            <a:ext cx="1361580" cy="18474"/>
          </a:xfrm>
          <a:prstGeom prst="rect">
            <a:avLst/>
          </a:prstGeom>
          <a:solidFill>
            <a:srgbClr val="008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17"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a:ln>
                <a:noFill/>
              </a:ln>
              <a:solidFill>
                <a:srgbClr val="FFFFFF"/>
              </a:solidFill>
              <a:effectLst/>
              <a:uLnTx/>
              <a:uFillTx/>
              <a:latin typeface="Calibri"/>
              <a:ea typeface="+mn-ea"/>
              <a:cs typeface="+mn-cs"/>
            </a:endParaRPr>
          </a:p>
        </p:txBody>
      </p:sp>
      <p:sp>
        <p:nvSpPr>
          <p:cNvPr id="11" name="Text Placeholder 7">
            <a:extLst>
              <a:ext uri="{FF2B5EF4-FFF2-40B4-BE49-F238E27FC236}">
                <a16:creationId xmlns:a16="http://schemas.microsoft.com/office/drawing/2014/main" id="{A4CD1284-F549-4DF2-922A-317CFB1DCCC6}"/>
              </a:ext>
            </a:extLst>
          </p:cNvPr>
          <p:cNvSpPr>
            <a:spLocks noGrp="1"/>
          </p:cNvSpPr>
          <p:nvPr>
            <p:ph type="body" sz="quarter" idx="12" hasCustomPrompt="1"/>
          </p:nvPr>
        </p:nvSpPr>
        <p:spPr>
          <a:xfrm>
            <a:off x="2253943" y="4039524"/>
            <a:ext cx="7674641" cy="393997"/>
          </a:xfrm>
          <a:prstGeom prst="rect">
            <a:avLst/>
          </a:prstGeom>
        </p:spPr>
        <p:txBody>
          <a:bodyPr/>
          <a:lstStyle>
            <a:lvl1pPr marL="0" indent="0" algn="ctr">
              <a:buNone/>
              <a:defRPr sz="2200" b="0">
                <a:solidFill>
                  <a:schemeClr val="bg1"/>
                </a:solidFill>
                <a:latin typeface="Arial" panose="020B0604020202020204" pitchFamily="34" charset="0"/>
                <a:cs typeface="Arial" panose="020B0604020202020204" pitchFamily="34" charset="0"/>
                <a:sym typeface="Wingdings" panose="05000000000000000000" pitchFamily="2" charset="2"/>
              </a:defRPr>
            </a:lvl1pPr>
          </a:lstStyle>
          <a:p>
            <a:fld id="{F9BE1754-B6CA-4144-98ED-285DB866C008}" type="datetime3">
              <a:rPr lang="en-GB" smtClean="0"/>
              <a:t>11 November, 2020</a:t>
            </a:fld>
            <a:br>
              <a:rPr lang="en-GB" dirty="0"/>
            </a:br>
            <a:r>
              <a:rPr lang="en-GB" dirty="0"/>
              <a:t>Speaker: Name Surname</a:t>
            </a:r>
          </a:p>
        </p:txBody>
      </p:sp>
      <p:pic>
        <p:nvPicPr>
          <p:cNvPr id="13" name="Picture 12">
            <a:extLst>
              <a:ext uri="{FF2B5EF4-FFF2-40B4-BE49-F238E27FC236}">
                <a16:creationId xmlns:a16="http://schemas.microsoft.com/office/drawing/2014/main" id="{F42E8200-FE86-410F-9630-D7C06F0F446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211208" y="513013"/>
            <a:ext cx="1769584" cy="1169865"/>
          </a:xfrm>
          <a:prstGeom prst="rect">
            <a:avLst/>
          </a:prstGeom>
        </p:spPr>
      </p:pic>
    </p:spTree>
    <p:extLst>
      <p:ext uri="{BB962C8B-B14F-4D97-AF65-F5344CB8AC3E}">
        <p14:creationId xmlns:p14="http://schemas.microsoft.com/office/powerpoint/2010/main" val="262803398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Opening - white cav - white">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AA41C7D-87D4-43A5-A46C-287254C9E6C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211253" y="513013"/>
            <a:ext cx="1769494" cy="1169865"/>
          </a:xfrm>
          <a:prstGeom prst="rect">
            <a:avLst/>
          </a:prstGeom>
        </p:spPr>
      </p:pic>
      <p:sp>
        <p:nvSpPr>
          <p:cNvPr id="12" name="TextBox 11">
            <a:extLst>
              <a:ext uri="{FF2B5EF4-FFF2-40B4-BE49-F238E27FC236}">
                <a16:creationId xmlns:a16="http://schemas.microsoft.com/office/drawing/2014/main" id="{4879AEE2-4790-4A75-ACCF-4F37D3D34D82}"/>
              </a:ext>
            </a:extLst>
          </p:cNvPr>
          <p:cNvSpPr txBox="1"/>
          <p:nvPr userDrawn="1"/>
        </p:nvSpPr>
        <p:spPr>
          <a:xfrm>
            <a:off x="0" y="6246003"/>
            <a:ext cx="12192000" cy="611997"/>
          </a:xfrm>
          <a:prstGeom prst="rect">
            <a:avLst/>
          </a:prstGeom>
          <a:solidFill>
            <a:schemeClr val="tx2"/>
          </a:solidFill>
        </p:spPr>
        <p:txBody>
          <a:bodyPr wrap="square" rtlCol="0" anchor="ctr">
            <a:noAutofit/>
          </a:bodyPr>
          <a:lstStyle/>
          <a:p>
            <a:pPr marL="0" marR="0" lvl="0" indent="0" algn="ctr" defTabSz="121901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This is for financial adviser use only and shouldn’t be relied upon by any other person.</a:t>
            </a:r>
          </a:p>
        </p:txBody>
      </p:sp>
      <p:sp>
        <p:nvSpPr>
          <p:cNvPr id="9" name="Заголовок 1">
            <a:extLst>
              <a:ext uri="{FF2B5EF4-FFF2-40B4-BE49-F238E27FC236}">
                <a16:creationId xmlns:a16="http://schemas.microsoft.com/office/drawing/2014/main" id="{9B5B557E-2949-4BE7-ADBE-7899FFFFFC0F}"/>
              </a:ext>
            </a:extLst>
          </p:cNvPr>
          <p:cNvSpPr>
            <a:spLocks noGrp="1"/>
          </p:cNvSpPr>
          <p:nvPr>
            <p:ph type="title" hasCustomPrompt="1"/>
          </p:nvPr>
        </p:nvSpPr>
        <p:spPr>
          <a:xfrm>
            <a:off x="2649262" y="2576979"/>
            <a:ext cx="6884002" cy="672277"/>
          </a:xfrm>
          <a:prstGeom prst="rect">
            <a:avLst/>
          </a:prstGeom>
        </p:spPr>
        <p:txBody>
          <a:bodyPr>
            <a:noAutofit/>
          </a:bodyPr>
          <a:lstStyle>
            <a:lvl1pPr marL="0" marR="0" indent="0" algn="ctr" defTabSz="1218987" rtl="0" eaLnBrk="1" fontAlgn="auto" latinLnBrk="0" hangingPunct="1">
              <a:lnSpc>
                <a:spcPct val="100000"/>
              </a:lnSpc>
              <a:spcBef>
                <a:spcPct val="0"/>
              </a:spcBef>
              <a:spcAft>
                <a:spcPts val="0"/>
              </a:spcAft>
              <a:buClrTx/>
              <a:buSzTx/>
              <a:buFontTx/>
              <a:buNone/>
              <a:tabLst>
                <a:tab pos="1820453" algn="l"/>
              </a:tabLst>
              <a:defRPr sz="3299" b="1" i="0" baseline="0">
                <a:solidFill>
                  <a:schemeClr val="tx2"/>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of your slide deck</a:t>
            </a:r>
            <a:endParaRPr lang="ru-RU" dirty="0"/>
          </a:p>
        </p:txBody>
      </p:sp>
      <p:sp>
        <p:nvSpPr>
          <p:cNvPr id="10" name="Text Placeholder 7">
            <a:extLst>
              <a:ext uri="{FF2B5EF4-FFF2-40B4-BE49-F238E27FC236}">
                <a16:creationId xmlns:a16="http://schemas.microsoft.com/office/drawing/2014/main" id="{D7E32F18-D118-44E7-B561-8A7A846053EB}"/>
              </a:ext>
            </a:extLst>
          </p:cNvPr>
          <p:cNvSpPr>
            <a:spLocks noGrp="1"/>
          </p:cNvSpPr>
          <p:nvPr>
            <p:ph type="body" sz="quarter" idx="11" hasCustomPrompt="1"/>
          </p:nvPr>
        </p:nvSpPr>
        <p:spPr>
          <a:xfrm>
            <a:off x="2253943" y="3202844"/>
            <a:ext cx="7674641" cy="393997"/>
          </a:xfrm>
          <a:prstGeom prst="rect">
            <a:avLst/>
          </a:prstGeom>
        </p:spPr>
        <p:txBody>
          <a:bodyPr/>
          <a:lstStyle>
            <a:lvl1pPr marL="0" indent="0" algn="ctr">
              <a:buNone/>
              <a:defRPr sz="2200">
                <a:solidFill>
                  <a:srgbClr val="00818A"/>
                </a:solidFill>
                <a:latin typeface="Arial" panose="020B0604020202020204" pitchFamily="34" charset="0"/>
                <a:cs typeface="Arial" panose="020B0604020202020204" pitchFamily="34" charset="0"/>
              </a:defRPr>
            </a:lvl1pPr>
          </a:lstStyle>
          <a:p>
            <a:r>
              <a:rPr lang="en-GB" dirty="0"/>
              <a:t>Sub heading for your slide deck</a:t>
            </a:r>
          </a:p>
        </p:txBody>
      </p:sp>
      <p:sp>
        <p:nvSpPr>
          <p:cNvPr id="11" name="Прямоугольник 1">
            <a:extLst>
              <a:ext uri="{FF2B5EF4-FFF2-40B4-BE49-F238E27FC236}">
                <a16:creationId xmlns:a16="http://schemas.microsoft.com/office/drawing/2014/main" id="{CB06FC37-D3D8-4566-B1EE-AB5ECA592580}"/>
              </a:ext>
            </a:extLst>
          </p:cNvPr>
          <p:cNvSpPr/>
          <p:nvPr userDrawn="1"/>
        </p:nvSpPr>
        <p:spPr>
          <a:xfrm>
            <a:off x="5410473" y="3808945"/>
            <a:ext cx="1361580" cy="18474"/>
          </a:xfrm>
          <a:prstGeom prst="rect">
            <a:avLst/>
          </a:prstGeom>
          <a:solidFill>
            <a:srgbClr val="470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17"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a:ln>
                <a:noFill/>
              </a:ln>
              <a:solidFill>
                <a:srgbClr val="411F51"/>
              </a:solidFill>
              <a:effectLst/>
              <a:uLnTx/>
              <a:uFillTx/>
              <a:latin typeface="Calibri"/>
              <a:ea typeface="+mn-ea"/>
              <a:cs typeface="+mn-cs"/>
            </a:endParaRPr>
          </a:p>
        </p:txBody>
      </p:sp>
      <p:sp>
        <p:nvSpPr>
          <p:cNvPr id="13" name="Text Placeholder 7">
            <a:extLst>
              <a:ext uri="{FF2B5EF4-FFF2-40B4-BE49-F238E27FC236}">
                <a16:creationId xmlns:a16="http://schemas.microsoft.com/office/drawing/2014/main" id="{F4B0E0DA-0563-4E7B-B7D6-15871AD2F5F8}"/>
              </a:ext>
            </a:extLst>
          </p:cNvPr>
          <p:cNvSpPr>
            <a:spLocks noGrp="1"/>
          </p:cNvSpPr>
          <p:nvPr>
            <p:ph type="body" sz="quarter" idx="12" hasCustomPrompt="1"/>
          </p:nvPr>
        </p:nvSpPr>
        <p:spPr>
          <a:xfrm>
            <a:off x="2253943" y="4039524"/>
            <a:ext cx="7674641" cy="393997"/>
          </a:xfrm>
          <a:prstGeom prst="rect">
            <a:avLst/>
          </a:prstGeom>
        </p:spPr>
        <p:txBody>
          <a:bodyPr/>
          <a:lstStyle>
            <a:lvl1pPr marL="0" indent="0" algn="ctr">
              <a:buNone/>
              <a:defRPr sz="2200" b="0">
                <a:solidFill>
                  <a:srgbClr val="470054"/>
                </a:solidFill>
                <a:latin typeface="Arial" panose="020B0604020202020204" pitchFamily="34" charset="0"/>
                <a:cs typeface="Arial" panose="020B0604020202020204" pitchFamily="34" charset="0"/>
                <a:sym typeface="Wingdings" panose="05000000000000000000" pitchFamily="2" charset="2"/>
              </a:defRPr>
            </a:lvl1pPr>
          </a:lstStyle>
          <a:p>
            <a:r>
              <a:rPr lang="en-GB" dirty="0"/>
              <a:t>11 November, 2020</a:t>
            </a:r>
            <a:br>
              <a:rPr lang="en-GB" dirty="0"/>
            </a:br>
            <a:r>
              <a:rPr lang="en-GB" dirty="0"/>
              <a:t>Speaker: Name Surname</a:t>
            </a:r>
          </a:p>
        </p:txBody>
      </p:sp>
    </p:spTree>
    <p:extLst>
      <p:ext uri="{BB962C8B-B14F-4D97-AF65-F5344CB8AC3E}">
        <p14:creationId xmlns:p14="http://schemas.microsoft.com/office/powerpoint/2010/main" val="229816093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Opening - white cav - purple">
    <p:bg>
      <p:bgPr>
        <a:solidFill>
          <a:srgbClr val="47005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91C03E-961B-41B7-B710-3BF3FC9E01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211208" y="513013"/>
            <a:ext cx="1769584" cy="1169865"/>
          </a:xfrm>
          <a:prstGeom prst="rect">
            <a:avLst/>
          </a:prstGeom>
        </p:spPr>
      </p:pic>
      <p:sp>
        <p:nvSpPr>
          <p:cNvPr id="3" name="TextBox 2">
            <a:extLst>
              <a:ext uri="{FF2B5EF4-FFF2-40B4-BE49-F238E27FC236}">
                <a16:creationId xmlns:a16="http://schemas.microsoft.com/office/drawing/2014/main" id="{1D66E98D-C5D2-4E6C-AC77-2DAB758B3BA6}"/>
              </a:ext>
            </a:extLst>
          </p:cNvPr>
          <p:cNvSpPr txBox="1"/>
          <p:nvPr userDrawn="1"/>
        </p:nvSpPr>
        <p:spPr>
          <a:xfrm>
            <a:off x="0" y="6246003"/>
            <a:ext cx="12192000" cy="611997"/>
          </a:xfrm>
          <a:prstGeom prst="rect">
            <a:avLst/>
          </a:prstGeom>
          <a:solidFill>
            <a:srgbClr val="653B68"/>
          </a:solidFill>
        </p:spPr>
        <p:txBody>
          <a:bodyPr wrap="square" rtlCol="0" anchor="ctr">
            <a:noAutofit/>
          </a:bodyPr>
          <a:lstStyle/>
          <a:p>
            <a:pPr marL="0" marR="0" lvl="0" indent="0" algn="ctr" defTabSz="121901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This is for financial adviser use only and shouldn’t be relied upon by any other person.</a:t>
            </a:r>
          </a:p>
        </p:txBody>
      </p:sp>
      <p:cxnSp>
        <p:nvCxnSpPr>
          <p:cNvPr id="8" name="Straight Connector 7">
            <a:extLst>
              <a:ext uri="{FF2B5EF4-FFF2-40B4-BE49-F238E27FC236}">
                <a16:creationId xmlns:a16="http://schemas.microsoft.com/office/drawing/2014/main" id="{74079402-F562-424D-9D47-54990BCA8351}"/>
              </a:ext>
            </a:extLst>
          </p:cNvPr>
          <p:cNvCxnSpPr/>
          <p:nvPr userDrawn="1"/>
        </p:nvCxnSpPr>
        <p:spPr>
          <a:xfrm>
            <a:off x="0" y="6246003"/>
            <a:ext cx="12192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Заголовок 1">
            <a:extLst>
              <a:ext uri="{FF2B5EF4-FFF2-40B4-BE49-F238E27FC236}">
                <a16:creationId xmlns:a16="http://schemas.microsoft.com/office/drawing/2014/main" id="{C5F74817-0500-46C1-B316-D153B05AB33B}"/>
              </a:ext>
            </a:extLst>
          </p:cNvPr>
          <p:cNvSpPr>
            <a:spLocks noGrp="1"/>
          </p:cNvSpPr>
          <p:nvPr>
            <p:ph type="title" hasCustomPrompt="1"/>
          </p:nvPr>
        </p:nvSpPr>
        <p:spPr>
          <a:xfrm>
            <a:off x="2649262" y="2576979"/>
            <a:ext cx="6884002" cy="672277"/>
          </a:xfrm>
          <a:prstGeom prst="rect">
            <a:avLst/>
          </a:prstGeom>
        </p:spPr>
        <p:txBody>
          <a:bodyPr>
            <a:noAutofit/>
          </a:bodyPr>
          <a:lstStyle>
            <a:lvl1pPr marL="0" marR="0" indent="0" algn="ctr" defTabSz="1218987" rtl="0" eaLnBrk="1" fontAlgn="auto" latinLnBrk="0" hangingPunct="1">
              <a:lnSpc>
                <a:spcPct val="100000"/>
              </a:lnSpc>
              <a:spcBef>
                <a:spcPct val="0"/>
              </a:spcBef>
              <a:spcAft>
                <a:spcPts val="0"/>
              </a:spcAft>
              <a:buClrTx/>
              <a:buSzTx/>
              <a:buFontTx/>
              <a:buNone/>
              <a:tabLst>
                <a:tab pos="1820453" algn="l"/>
              </a:tabLst>
              <a:defRPr sz="3299" b="1" i="0" baseline="0">
                <a:solidFill>
                  <a:schemeClr val="bg1"/>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of your slide deck</a:t>
            </a:r>
            <a:endParaRPr lang="ru-RU" dirty="0"/>
          </a:p>
        </p:txBody>
      </p:sp>
      <p:sp>
        <p:nvSpPr>
          <p:cNvPr id="11" name="Text Placeholder 7">
            <a:extLst>
              <a:ext uri="{FF2B5EF4-FFF2-40B4-BE49-F238E27FC236}">
                <a16:creationId xmlns:a16="http://schemas.microsoft.com/office/drawing/2014/main" id="{ADDED9B8-61F0-4B26-AF1E-927E9D32E692}"/>
              </a:ext>
            </a:extLst>
          </p:cNvPr>
          <p:cNvSpPr>
            <a:spLocks noGrp="1"/>
          </p:cNvSpPr>
          <p:nvPr>
            <p:ph type="body" sz="quarter" idx="11" hasCustomPrompt="1"/>
          </p:nvPr>
        </p:nvSpPr>
        <p:spPr>
          <a:xfrm>
            <a:off x="2253943" y="3202844"/>
            <a:ext cx="7674641" cy="393997"/>
          </a:xfrm>
          <a:prstGeom prst="rect">
            <a:avLst/>
          </a:prstGeom>
        </p:spPr>
        <p:txBody>
          <a:bodyPr/>
          <a:lstStyle>
            <a:lvl1pPr marL="0" indent="0" algn="ctr">
              <a:buNone/>
              <a:defRPr sz="2200">
                <a:solidFill>
                  <a:schemeClr val="bg1"/>
                </a:solidFill>
                <a:latin typeface="Arial" panose="020B0604020202020204" pitchFamily="34" charset="0"/>
                <a:cs typeface="Arial" panose="020B0604020202020204" pitchFamily="34" charset="0"/>
              </a:defRPr>
            </a:lvl1pPr>
          </a:lstStyle>
          <a:p>
            <a:r>
              <a:rPr lang="en-GB" dirty="0"/>
              <a:t>sub heading for your slide deck</a:t>
            </a:r>
          </a:p>
        </p:txBody>
      </p:sp>
      <p:sp>
        <p:nvSpPr>
          <p:cNvPr id="12" name="Прямоугольник 1">
            <a:extLst>
              <a:ext uri="{FF2B5EF4-FFF2-40B4-BE49-F238E27FC236}">
                <a16:creationId xmlns:a16="http://schemas.microsoft.com/office/drawing/2014/main" id="{4A262CAE-FEF8-4186-9955-045ABE4A2BB9}"/>
              </a:ext>
            </a:extLst>
          </p:cNvPr>
          <p:cNvSpPr/>
          <p:nvPr userDrawn="1"/>
        </p:nvSpPr>
        <p:spPr>
          <a:xfrm>
            <a:off x="5410473" y="3808945"/>
            <a:ext cx="1361580" cy="18474"/>
          </a:xfrm>
          <a:prstGeom prst="rect">
            <a:avLst/>
          </a:prstGeom>
          <a:solidFill>
            <a:srgbClr val="008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17"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a:ln>
                <a:noFill/>
              </a:ln>
              <a:solidFill>
                <a:srgbClr val="FFFFFF"/>
              </a:solidFill>
              <a:effectLst/>
              <a:uLnTx/>
              <a:uFillTx/>
              <a:latin typeface="Calibri"/>
              <a:ea typeface="+mn-ea"/>
              <a:cs typeface="+mn-cs"/>
            </a:endParaRPr>
          </a:p>
        </p:txBody>
      </p:sp>
      <p:sp>
        <p:nvSpPr>
          <p:cNvPr id="13" name="Text Placeholder 7">
            <a:extLst>
              <a:ext uri="{FF2B5EF4-FFF2-40B4-BE49-F238E27FC236}">
                <a16:creationId xmlns:a16="http://schemas.microsoft.com/office/drawing/2014/main" id="{A491EA3C-E156-4A64-B635-32FB820FD9FC}"/>
              </a:ext>
            </a:extLst>
          </p:cNvPr>
          <p:cNvSpPr>
            <a:spLocks noGrp="1"/>
          </p:cNvSpPr>
          <p:nvPr>
            <p:ph type="body" sz="quarter" idx="12" hasCustomPrompt="1"/>
          </p:nvPr>
        </p:nvSpPr>
        <p:spPr>
          <a:xfrm>
            <a:off x="2253943" y="4039524"/>
            <a:ext cx="7674641" cy="393997"/>
          </a:xfrm>
          <a:prstGeom prst="rect">
            <a:avLst/>
          </a:prstGeom>
        </p:spPr>
        <p:txBody>
          <a:bodyPr/>
          <a:lstStyle>
            <a:lvl1pPr marL="0" indent="0" algn="ctr">
              <a:buNone/>
              <a:defRPr sz="2200" b="0">
                <a:solidFill>
                  <a:schemeClr val="bg1"/>
                </a:solidFill>
                <a:latin typeface="Arial" panose="020B0604020202020204" pitchFamily="34" charset="0"/>
                <a:cs typeface="Arial" panose="020B0604020202020204" pitchFamily="34" charset="0"/>
                <a:sym typeface="Wingdings" panose="05000000000000000000" pitchFamily="2" charset="2"/>
              </a:defRPr>
            </a:lvl1pPr>
          </a:lstStyle>
          <a:p>
            <a:fld id="{EF0C569A-F608-4BC6-8C84-11DE29A8C7AB}" type="datetime3">
              <a:rPr lang="en-GB" smtClean="0"/>
              <a:t>11 November, 2020</a:t>
            </a:fld>
            <a:br>
              <a:rPr lang="en-GB" dirty="0"/>
            </a:br>
            <a:r>
              <a:rPr lang="en-GB" dirty="0"/>
              <a:t>Speaker: Name Surname</a:t>
            </a:r>
          </a:p>
        </p:txBody>
      </p:sp>
    </p:spTree>
    <p:extLst>
      <p:ext uri="{BB962C8B-B14F-4D97-AF65-F5344CB8AC3E}">
        <p14:creationId xmlns:p14="http://schemas.microsoft.com/office/powerpoint/2010/main" val="239568289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Image Divider Slide">
    <p:bg>
      <p:bgPr>
        <a:solidFill>
          <a:srgbClr val="47005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18226A-BFB0-4D0E-B170-C2D966F8368F}"/>
              </a:ext>
            </a:extLst>
          </p:cNvPr>
          <p:cNvPicPr>
            <a:picLocks noChangeAspect="1"/>
          </p:cNvPicPr>
          <p:nvPr userDrawn="1"/>
        </p:nvPicPr>
        <p:blipFill rotWithShape="1">
          <a:blip r:embed="rId2">
            <a:grayscl/>
            <a:extLst>
              <a:ext uri="{28A0092B-C50C-407E-A947-70E740481C1C}">
                <a14:useLocalDpi xmlns:a14="http://schemas.microsoft.com/office/drawing/2010/main" val="0"/>
              </a:ext>
            </a:extLst>
          </a:blip>
          <a:srcRect l="1525" t="16891"/>
          <a:stretch/>
        </p:blipFill>
        <p:spPr>
          <a:xfrm>
            <a:off x="0" y="-1"/>
            <a:ext cx="12192000" cy="6858001"/>
          </a:xfrm>
          <a:prstGeom prst="rect">
            <a:avLst/>
          </a:prstGeom>
        </p:spPr>
      </p:pic>
      <p:sp>
        <p:nvSpPr>
          <p:cNvPr id="2" name="Rectangle 1">
            <a:extLst>
              <a:ext uri="{FF2B5EF4-FFF2-40B4-BE49-F238E27FC236}">
                <a16:creationId xmlns:a16="http://schemas.microsoft.com/office/drawing/2014/main" id="{74216815-7231-49C6-A0F8-A426254162C2}"/>
              </a:ext>
            </a:extLst>
          </p:cNvPr>
          <p:cNvSpPr/>
          <p:nvPr userDrawn="1"/>
        </p:nvSpPr>
        <p:spPr>
          <a:xfrm>
            <a:off x="0" y="0"/>
            <a:ext cx="12191999" cy="68580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Заголовок 1">
            <a:extLst>
              <a:ext uri="{FF2B5EF4-FFF2-40B4-BE49-F238E27FC236}">
                <a16:creationId xmlns:a16="http://schemas.microsoft.com/office/drawing/2014/main" id="{136365D9-0A8D-4B48-8B9A-5BDA2C52B312}"/>
              </a:ext>
            </a:extLst>
          </p:cNvPr>
          <p:cNvSpPr>
            <a:spLocks noGrp="1"/>
          </p:cNvSpPr>
          <p:nvPr>
            <p:ph type="title" hasCustomPrompt="1"/>
          </p:nvPr>
        </p:nvSpPr>
        <p:spPr>
          <a:xfrm>
            <a:off x="1230819" y="2569076"/>
            <a:ext cx="6884002" cy="672277"/>
          </a:xfrm>
          <a:prstGeom prst="rect">
            <a:avLst/>
          </a:prstGeom>
        </p:spPr>
        <p:txBody>
          <a:bodyPr l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sz="3299" b="1" i="0" baseline="0">
                <a:solidFill>
                  <a:schemeClr val="bg1"/>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of your slide deck</a:t>
            </a:r>
            <a:endParaRPr lang="ru-RU" dirty="0"/>
          </a:p>
        </p:txBody>
      </p:sp>
      <p:sp>
        <p:nvSpPr>
          <p:cNvPr id="16" name="Text Placeholder 7">
            <a:extLst>
              <a:ext uri="{FF2B5EF4-FFF2-40B4-BE49-F238E27FC236}">
                <a16:creationId xmlns:a16="http://schemas.microsoft.com/office/drawing/2014/main" id="{14420D0D-D08A-4CD0-9D0C-EF641FBC3A87}"/>
              </a:ext>
            </a:extLst>
          </p:cNvPr>
          <p:cNvSpPr>
            <a:spLocks noGrp="1"/>
          </p:cNvSpPr>
          <p:nvPr>
            <p:ph type="body" sz="quarter" idx="11" hasCustomPrompt="1"/>
          </p:nvPr>
        </p:nvSpPr>
        <p:spPr>
          <a:xfrm>
            <a:off x="1230819" y="3212190"/>
            <a:ext cx="7674641" cy="393997"/>
          </a:xfrm>
          <a:prstGeom prst="rect">
            <a:avLst/>
          </a:prstGeom>
        </p:spPr>
        <p:txBody>
          <a:bodyPr lIns="0"/>
          <a:lstStyle>
            <a:lvl1pPr marL="0" indent="0" algn="l">
              <a:buNone/>
              <a:defRPr sz="2200">
                <a:solidFill>
                  <a:schemeClr val="bg1"/>
                </a:solidFill>
                <a:latin typeface="Arial" panose="020B0604020202020204" pitchFamily="34" charset="0"/>
                <a:cs typeface="Arial" panose="020B0604020202020204" pitchFamily="34" charset="0"/>
              </a:defRPr>
            </a:lvl1pPr>
          </a:lstStyle>
          <a:p>
            <a:r>
              <a:rPr lang="en-GB" dirty="0"/>
              <a:t>Sub heading for your slide deck</a:t>
            </a:r>
          </a:p>
        </p:txBody>
      </p:sp>
      <p:pic>
        <p:nvPicPr>
          <p:cNvPr id="11" name="Picture 10" descr="Shape&#10;&#10;Description automatically generated">
            <a:extLst>
              <a:ext uri="{FF2B5EF4-FFF2-40B4-BE49-F238E27FC236}">
                <a16:creationId xmlns:a16="http://schemas.microsoft.com/office/drawing/2014/main" id="{39F3AB5E-7486-4684-9DFC-29FF0EDAC2D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14432"/>
          <a:stretch/>
        </p:blipFill>
        <p:spPr>
          <a:xfrm>
            <a:off x="6497254" y="882151"/>
            <a:ext cx="5694746" cy="5975849"/>
          </a:xfrm>
          <a:prstGeom prst="rect">
            <a:avLst/>
          </a:prstGeom>
        </p:spPr>
      </p:pic>
      <p:pic>
        <p:nvPicPr>
          <p:cNvPr id="13" name="Picture 12">
            <a:extLst>
              <a:ext uri="{FF2B5EF4-FFF2-40B4-BE49-F238E27FC236}">
                <a16:creationId xmlns:a16="http://schemas.microsoft.com/office/drawing/2014/main" id="{E54AAB5D-C092-4D83-B0EB-DC6FF5D15E5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9536073" y="6236985"/>
            <a:ext cx="2392193" cy="359999"/>
          </a:xfrm>
          <a:prstGeom prst="rect">
            <a:avLst/>
          </a:prstGeom>
        </p:spPr>
      </p:pic>
    </p:spTree>
    <p:extLst>
      <p:ext uri="{BB962C8B-B14F-4D97-AF65-F5344CB8AC3E}">
        <p14:creationId xmlns:p14="http://schemas.microsoft.com/office/powerpoint/2010/main" val="312628976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Non Image Devider Slide">
    <p:bg>
      <p:bgPr>
        <a:solidFill>
          <a:srgbClr val="470054"/>
        </a:solidFill>
        <a:effectLst/>
      </p:bgPr>
    </p:bg>
    <p:spTree>
      <p:nvGrpSpPr>
        <p:cNvPr id="1" name=""/>
        <p:cNvGrpSpPr/>
        <p:nvPr/>
      </p:nvGrpSpPr>
      <p:grpSpPr>
        <a:xfrm>
          <a:off x="0" y="0"/>
          <a:ext cx="0" cy="0"/>
          <a:chOff x="0" y="0"/>
          <a:chExt cx="0" cy="0"/>
        </a:xfrm>
      </p:grpSpPr>
      <p:sp>
        <p:nvSpPr>
          <p:cNvPr id="12" name="Заголовок 1">
            <a:extLst>
              <a:ext uri="{FF2B5EF4-FFF2-40B4-BE49-F238E27FC236}">
                <a16:creationId xmlns:a16="http://schemas.microsoft.com/office/drawing/2014/main" id="{136365D9-0A8D-4B48-8B9A-5BDA2C52B312}"/>
              </a:ext>
            </a:extLst>
          </p:cNvPr>
          <p:cNvSpPr>
            <a:spLocks noGrp="1"/>
          </p:cNvSpPr>
          <p:nvPr>
            <p:ph type="title" hasCustomPrompt="1"/>
          </p:nvPr>
        </p:nvSpPr>
        <p:spPr>
          <a:xfrm>
            <a:off x="1230819" y="2569076"/>
            <a:ext cx="6884002" cy="672277"/>
          </a:xfrm>
          <a:prstGeom prst="rect">
            <a:avLst/>
          </a:prstGeom>
        </p:spPr>
        <p:txBody>
          <a:bodyPr l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sz="3299" b="1" i="0" baseline="0">
                <a:solidFill>
                  <a:schemeClr val="bg1"/>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of your slide deck</a:t>
            </a:r>
            <a:endParaRPr lang="ru-RU" dirty="0"/>
          </a:p>
        </p:txBody>
      </p:sp>
      <p:sp>
        <p:nvSpPr>
          <p:cNvPr id="16" name="Text Placeholder 7">
            <a:extLst>
              <a:ext uri="{FF2B5EF4-FFF2-40B4-BE49-F238E27FC236}">
                <a16:creationId xmlns:a16="http://schemas.microsoft.com/office/drawing/2014/main" id="{14420D0D-D08A-4CD0-9D0C-EF641FBC3A87}"/>
              </a:ext>
            </a:extLst>
          </p:cNvPr>
          <p:cNvSpPr>
            <a:spLocks noGrp="1"/>
          </p:cNvSpPr>
          <p:nvPr>
            <p:ph type="body" sz="quarter" idx="11" hasCustomPrompt="1"/>
          </p:nvPr>
        </p:nvSpPr>
        <p:spPr>
          <a:xfrm>
            <a:off x="1230819" y="3212190"/>
            <a:ext cx="7674641" cy="393997"/>
          </a:xfrm>
          <a:prstGeom prst="rect">
            <a:avLst/>
          </a:prstGeom>
        </p:spPr>
        <p:txBody>
          <a:bodyPr lIns="0"/>
          <a:lstStyle>
            <a:lvl1pPr marL="0" indent="0" algn="l">
              <a:buNone/>
              <a:defRPr sz="2200">
                <a:solidFill>
                  <a:schemeClr val="bg1"/>
                </a:solidFill>
                <a:latin typeface="Arial" panose="020B0604020202020204" pitchFamily="34" charset="0"/>
                <a:cs typeface="Arial" panose="020B0604020202020204" pitchFamily="34" charset="0"/>
              </a:defRPr>
            </a:lvl1pPr>
          </a:lstStyle>
          <a:p>
            <a:r>
              <a:rPr lang="en-GB" dirty="0"/>
              <a:t>Sub heading for your slide deck</a:t>
            </a:r>
          </a:p>
        </p:txBody>
      </p:sp>
      <p:pic>
        <p:nvPicPr>
          <p:cNvPr id="6" name="Picture 5" descr="Shape&#10;&#10;Description automatically generated">
            <a:extLst>
              <a:ext uri="{FF2B5EF4-FFF2-40B4-BE49-F238E27FC236}">
                <a16:creationId xmlns:a16="http://schemas.microsoft.com/office/drawing/2014/main" id="{E59993B1-27D3-4AA4-85BA-8B674AC76C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4432"/>
          <a:stretch/>
        </p:blipFill>
        <p:spPr>
          <a:xfrm>
            <a:off x="6497254" y="882151"/>
            <a:ext cx="5694746" cy="5975849"/>
          </a:xfrm>
          <a:prstGeom prst="rect">
            <a:avLst/>
          </a:prstGeom>
        </p:spPr>
      </p:pic>
      <p:pic>
        <p:nvPicPr>
          <p:cNvPr id="7" name="Picture 6">
            <a:extLst>
              <a:ext uri="{FF2B5EF4-FFF2-40B4-BE49-F238E27FC236}">
                <a16:creationId xmlns:a16="http://schemas.microsoft.com/office/drawing/2014/main" id="{C0BDA63F-CF3B-4B10-9DD2-28A9863BDF9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36073" y="6236985"/>
            <a:ext cx="2392193" cy="359999"/>
          </a:xfrm>
          <a:prstGeom prst="rect">
            <a:avLst/>
          </a:prstGeom>
        </p:spPr>
      </p:pic>
    </p:spTree>
    <p:extLst>
      <p:ext uri="{BB962C8B-B14F-4D97-AF65-F5344CB8AC3E}">
        <p14:creationId xmlns:p14="http://schemas.microsoft.com/office/powerpoint/2010/main" val="107676560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Opening - white 1">
    <p:bg>
      <p:bgPr>
        <a:solidFill>
          <a:schemeClr val="bg1"/>
        </a:solidFill>
        <a:effectLst/>
      </p:bgPr>
    </p:bg>
    <p:spTree>
      <p:nvGrpSpPr>
        <p:cNvPr id="1" name=""/>
        <p:cNvGrpSpPr/>
        <p:nvPr/>
      </p:nvGrpSpPr>
      <p:grpSpPr>
        <a:xfrm>
          <a:off x="0" y="0"/>
          <a:ext cx="0" cy="0"/>
          <a:chOff x="0" y="0"/>
          <a:chExt cx="0" cy="0"/>
        </a:xfrm>
      </p:grpSpPr>
      <p:sp>
        <p:nvSpPr>
          <p:cNvPr id="10" name="Заголовок 1">
            <a:extLst>
              <a:ext uri="{FF2B5EF4-FFF2-40B4-BE49-F238E27FC236}">
                <a16:creationId xmlns:a16="http://schemas.microsoft.com/office/drawing/2014/main" id="{A1D8F8F6-9CAD-40CF-A4BA-48F07CFF386A}"/>
              </a:ext>
            </a:extLst>
          </p:cNvPr>
          <p:cNvSpPr>
            <a:spLocks noGrp="1"/>
          </p:cNvSpPr>
          <p:nvPr>
            <p:ph type="title" hasCustomPrompt="1"/>
          </p:nvPr>
        </p:nvSpPr>
        <p:spPr>
          <a:xfrm>
            <a:off x="1230819" y="2569076"/>
            <a:ext cx="6884002" cy="672277"/>
          </a:xfrm>
          <a:prstGeom prst="rect">
            <a:avLst/>
          </a:prstGeom>
        </p:spPr>
        <p:txBody>
          <a:bodyPr l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sz="3299" b="1" i="0" baseline="0">
                <a:solidFill>
                  <a:schemeClr val="tx2"/>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of your slide deck</a:t>
            </a:r>
            <a:endParaRPr lang="ru-RU" dirty="0"/>
          </a:p>
        </p:txBody>
      </p:sp>
      <p:sp>
        <p:nvSpPr>
          <p:cNvPr id="11" name="Text Placeholder 7">
            <a:extLst>
              <a:ext uri="{FF2B5EF4-FFF2-40B4-BE49-F238E27FC236}">
                <a16:creationId xmlns:a16="http://schemas.microsoft.com/office/drawing/2014/main" id="{61FD6B0E-36C1-4E23-B994-33D09CD7DC4A}"/>
              </a:ext>
            </a:extLst>
          </p:cNvPr>
          <p:cNvSpPr>
            <a:spLocks noGrp="1"/>
          </p:cNvSpPr>
          <p:nvPr>
            <p:ph type="body" sz="quarter" idx="11" hasCustomPrompt="1"/>
          </p:nvPr>
        </p:nvSpPr>
        <p:spPr>
          <a:xfrm>
            <a:off x="1230819" y="3212190"/>
            <a:ext cx="7674641" cy="393997"/>
          </a:xfrm>
          <a:prstGeom prst="rect">
            <a:avLst/>
          </a:prstGeom>
        </p:spPr>
        <p:txBody>
          <a:bodyPr lIns="0"/>
          <a:lstStyle>
            <a:lvl1pPr marL="0" indent="0" algn="l">
              <a:buNone/>
              <a:defRPr sz="2200">
                <a:solidFill>
                  <a:srgbClr val="00818A"/>
                </a:solidFill>
                <a:latin typeface="Arial" panose="020B0604020202020204" pitchFamily="34" charset="0"/>
                <a:cs typeface="Arial" panose="020B0604020202020204" pitchFamily="34" charset="0"/>
              </a:defRPr>
            </a:lvl1pPr>
          </a:lstStyle>
          <a:p>
            <a:r>
              <a:rPr lang="en-GB" dirty="0"/>
              <a:t>Sub heading for your slide deck</a:t>
            </a:r>
          </a:p>
        </p:txBody>
      </p:sp>
      <p:pic>
        <p:nvPicPr>
          <p:cNvPr id="7" name="Picture 6">
            <a:extLst>
              <a:ext uri="{FF2B5EF4-FFF2-40B4-BE49-F238E27FC236}">
                <a16:creationId xmlns:a16="http://schemas.microsoft.com/office/drawing/2014/main" id="{CD343D71-6B52-49FC-8562-6D8A6C451D5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2127"/>
          <a:stretch/>
        </p:blipFill>
        <p:spPr>
          <a:xfrm>
            <a:off x="6390167" y="909859"/>
            <a:ext cx="5801833" cy="5948142"/>
          </a:xfrm>
          <a:prstGeom prst="rect">
            <a:avLst/>
          </a:prstGeom>
        </p:spPr>
      </p:pic>
      <p:pic>
        <p:nvPicPr>
          <p:cNvPr id="8" name="Picture 7">
            <a:extLst>
              <a:ext uri="{FF2B5EF4-FFF2-40B4-BE49-F238E27FC236}">
                <a16:creationId xmlns:a16="http://schemas.microsoft.com/office/drawing/2014/main" id="{14703605-FCF9-450B-B36D-2750EAF064D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36070" y="6236985"/>
            <a:ext cx="2392199" cy="359999"/>
          </a:xfrm>
          <a:prstGeom prst="rect">
            <a:avLst/>
          </a:prstGeom>
        </p:spPr>
      </p:pic>
    </p:spTree>
    <p:extLst>
      <p:ext uri="{BB962C8B-B14F-4D97-AF65-F5344CB8AC3E}">
        <p14:creationId xmlns:p14="http://schemas.microsoft.com/office/powerpoint/2010/main" val="148765440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Full bleed pic - opening">
    <p:bg>
      <p:bgPr>
        <a:solidFill>
          <a:srgbClr val="F2F3F4"/>
        </a:solidFill>
        <a:effectLst/>
      </p:bgPr>
    </p:bg>
    <p:spTree>
      <p:nvGrpSpPr>
        <p:cNvPr id="1" name=""/>
        <p:cNvGrpSpPr/>
        <p:nvPr/>
      </p:nvGrpSpPr>
      <p:grpSpPr>
        <a:xfrm>
          <a:off x="0" y="0"/>
          <a:ext cx="0" cy="0"/>
          <a:chOff x="0" y="0"/>
          <a:chExt cx="0" cy="0"/>
        </a:xfrm>
      </p:grpSpPr>
      <p:sp>
        <p:nvSpPr>
          <p:cNvPr id="389" name="Рисунок 21"/>
          <p:cNvSpPr>
            <a:spLocks noGrp="1"/>
          </p:cNvSpPr>
          <p:nvPr>
            <p:ph type="pic" sz="quarter" idx="87"/>
          </p:nvPr>
        </p:nvSpPr>
        <p:spPr>
          <a:xfrm>
            <a:off x="-11308" y="1"/>
            <a:ext cx="12203307"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52" name="Текст 3">
            <a:extLst>
              <a:ext uri="{FF2B5EF4-FFF2-40B4-BE49-F238E27FC236}">
                <a16:creationId xmlns:a16="http://schemas.microsoft.com/office/drawing/2014/main" id="{E7571954-47B7-4709-A364-A202C7954B59}"/>
              </a:ext>
            </a:extLst>
          </p:cNvPr>
          <p:cNvSpPr>
            <a:spLocks noGrp="1"/>
          </p:cNvSpPr>
          <p:nvPr>
            <p:ph type="body" sz="quarter" idx="14" hasCustomPrompt="1"/>
          </p:nvPr>
        </p:nvSpPr>
        <p:spPr>
          <a:xfrm>
            <a:off x="1131071" y="3412839"/>
            <a:ext cx="5964851" cy="681629"/>
          </a:xfrm>
          <a:prstGeom prst="rect">
            <a:avLst/>
          </a:prstGeom>
        </p:spPr>
        <p:txBody>
          <a:bodyPr/>
          <a:lstStyle>
            <a:lvl1pPr>
              <a:defRPr lang="en-US" sz="1100" b="0" i="0" baseline="0" dirty="0">
                <a:solidFill>
                  <a:srgbClr val="222222"/>
                </a:solidFill>
                <a:latin typeface="Roboto Light" charset="0"/>
                <a:ea typeface="Roboto Light" charset="0"/>
                <a:cs typeface="Roboto Light" charset="0"/>
              </a:defRPr>
            </a:lvl1pPr>
          </a:lstStyle>
          <a:p>
            <a:pPr marL="0" lvl="0" indent="0">
              <a:lnSpc>
                <a:spcPct val="150000"/>
              </a:lnSpc>
              <a:buNone/>
            </a:pPr>
            <a:r>
              <a:rPr lang="en-US" dirty="0"/>
              <a:t>Extra text here</a:t>
            </a:r>
          </a:p>
        </p:txBody>
      </p:sp>
      <p:sp>
        <p:nvSpPr>
          <p:cNvPr id="53" name="Заголовок 1">
            <a:extLst>
              <a:ext uri="{FF2B5EF4-FFF2-40B4-BE49-F238E27FC236}">
                <a16:creationId xmlns:a16="http://schemas.microsoft.com/office/drawing/2014/main" id="{FB9363C6-E6C1-4CD4-8AE9-37A78A984662}"/>
              </a:ext>
            </a:extLst>
          </p:cNvPr>
          <p:cNvSpPr>
            <a:spLocks noGrp="1"/>
          </p:cNvSpPr>
          <p:nvPr>
            <p:ph type="title" hasCustomPrompt="1"/>
          </p:nvPr>
        </p:nvSpPr>
        <p:spPr>
          <a:xfrm>
            <a:off x="1131069" y="2562850"/>
            <a:ext cx="5964852" cy="754990"/>
          </a:xfrm>
          <a:prstGeom prst="rect">
            <a:avLst/>
          </a:prstGeom>
        </p:spPr>
        <p:txBody>
          <a:bodyPr>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tx2"/>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slide</a:t>
            </a:r>
            <a:endParaRPr lang="ru-RU" dirty="0"/>
          </a:p>
        </p:txBody>
      </p:sp>
      <p:pic>
        <p:nvPicPr>
          <p:cNvPr id="5" name="Picture 4">
            <a:extLst>
              <a:ext uri="{FF2B5EF4-FFF2-40B4-BE49-F238E27FC236}">
                <a16:creationId xmlns:a16="http://schemas.microsoft.com/office/drawing/2014/main" id="{1C0CC043-F754-4BB0-AD7A-E3A4C0F0831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0" y="6236985"/>
            <a:ext cx="2392199" cy="359999"/>
          </a:xfrm>
          <a:prstGeom prst="rect">
            <a:avLst/>
          </a:prstGeom>
        </p:spPr>
      </p:pic>
    </p:spTree>
    <p:extLst>
      <p:ext uri="{BB962C8B-B14F-4D97-AF65-F5344CB8AC3E}">
        <p14:creationId xmlns:p14="http://schemas.microsoft.com/office/powerpoint/2010/main" val="129190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on Image Devider Slide">
    <p:bg>
      <p:bgPr>
        <a:solidFill>
          <a:srgbClr val="470054"/>
        </a:solidFill>
        <a:effectLst/>
      </p:bgPr>
    </p:bg>
    <p:spTree>
      <p:nvGrpSpPr>
        <p:cNvPr id="1" name=""/>
        <p:cNvGrpSpPr/>
        <p:nvPr/>
      </p:nvGrpSpPr>
      <p:grpSpPr>
        <a:xfrm>
          <a:off x="0" y="0"/>
          <a:ext cx="0" cy="0"/>
          <a:chOff x="0" y="0"/>
          <a:chExt cx="0" cy="0"/>
        </a:xfrm>
      </p:grpSpPr>
      <p:sp>
        <p:nvSpPr>
          <p:cNvPr id="12" name="Заголовок 1">
            <a:extLst>
              <a:ext uri="{FF2B5EF4-FFF2-40B4-BE49-F238E27FC236}">
                <a16:creationId xmlns:a16="http://schemas.microsoft.com/office/drawing/2014/main" id="{136365D9-0A8D-4B48-8B9A-5BDA2C52B312}"/>
              </a:ext>
            </a:extLst>
          </p:cNvPr>
          <p:cNvSpPr>
            <a:spLocks noGrp="1"/>
          </p:cNvSpPr>
          <p:nvPr>
            <p:ph type="title" hasCustomPrompt="1"/>
          </p:nvPr>
        </p:nvSpPr>
        <p:spPr>
          <a:xfrm>
            <a:off x="1230819" y="2569078"/>
            <a:ext cx="6884003" cy="672277"/>
          </a:xfrm>
          <a:prstGeom prst="rect">
            <a:avLst/>
          </a:prstGeom>
        </p:spPr>
        <p:txBody>
          <a:bodyPr lIns="0">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sz="2474" b="1" i="0" baseline="0">
                <a:solidFill>
                  <a:schemeClr val="bg1"/>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of your slide deck</a:t>
            </a:r>
            <a:endParaRPr lang="ru-RU" dirty="0"/>
          </a:p>
        </p:txBody>
      </p:sp>
      <p:sp>
        <p:nvSpPr>
          <p:cNvPr id="16" name="Text Placeholder 7">
            <a:extLst>
              <a:ext uri="{FF2B5EF4-FFF2-40B4-BE49-F238E27FC236}">
                <a16:creationId xmlns:a16="http://schemas.microsoft.com/office/drawing/2014/main" id="{14420D0D-D08A-4CD0-9D0C-EF641FBC3A87}"/>
              </a:ext>
            </a:extLst>
          </p:cNvPr>
          <p:cNvSpPr>
            <a:spLocks noGrp="1"/>
          </p:cNvSpPr>
          <p:nvPr>
            <p:ph type="body" sz="quarter" idx="11" hasCustomPrompt="1"/>
          </p:nvPr>
        </p:nvSpPr>
        <p:spPr>
          <a:xfrm>
            <a:off x="1230821" y="3212192"/>
            <a:ext cx="7674641" cy="393997"/>
          </a:xfrm>
          <a:prstGeom prst="rect">
            <a:avLst/>
          </a:prstGeom>
        </p:spPr>
        <p:txBody>
          <a:bodyPr lIns="0"/>
          <a:lstStyle>
            <a:lvl1pPr marL="0" indent="0" algn="l">
              <a:buNone/>
              <a:defRPr sz="1650">
                <a:solidFill>
                  <a:schemeClr val="bg1"/>
                </a:solidFill>
                <a:latin typeface="Arial" panose="020B0604020202020204" pitchFamily="34" charset="0"/>
                <a:cs typeface="Arial" panose="020B0604020202020204" pitchFamily="34" charset="0"/>
              </a:defRPr>
            </a:lvl1pPr>
          </a:lstStyle>
          <a:p>
            <a:r>
              <a:rPr lang="en-GB" dirty="0"/>
              <a:t>Sub heading for your slide deck</a:t>
            </a:r>
          </a:p>
        </p:txBody>
      </p:sp>
      <p:pic>
        <p:nvPicPr>
          <p:cNvPr id="6" name="Picture 5" descr="Shape&#10;&#10;Description automatically generated">
            <a:extLst>
              <a:ext uri="{FF2B5EF4-FFF2-40B4-BE49-F238E27FC236}">
                <a16:creationId xmlns:a16="http://schemas.microsoft.com/office/drawing/2014/main" id="{E59993B1-27D3-4AA4-85BA-8B674AC76C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4432"/>
          <a:stretch/>
        </p:blipFill>
        <p:spPr>
          <a:xfrm>
            <a:off x="6497253" y="882151"/>
            <a:ext cx="5694747" cy="5975849"/>
          </a:xfrm>
          <a:prstGeom prst="rect">
            <a:avLst/>
          </a:prstGeom>
        </p:spPr>
      </p:pic>
      <p:pic>
        <p:nvPicPr>
          <p:cNvPr id="7" name="Picture 6">
            <a:extLst>
              <a:ext uri="{FF2B5EF4-FFF2-40B4-BE49-F238E27FC236}">
                <a16:creationId xmlns:a16="http://schemas.microsoft.com/office/drawing/2014/main" id="{C0BDA63F-CF3B-4B10-9DD2-28A9863BDF9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36074" y="6236987"/>
            <a:ext cx="2392193" cy="359999"/>
          </a:xfrm>
          <a:prstGeom prst="rect">
            <a:avLst/>
          </a:prstGeom>
        </p:spPr>
      </p:pic>
    </p:spTree>
    <p:extLst>
      <p:ext uri="{BB962C8B-B14F-4D97-AF65-F5344CB8AC3E}">
        <p14:creationId xmlns:p14="http://schemas.microsoft.com/office/powerpoint/2010/main" val="251240213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Full bleed pic - opening - white">
    <p:bg>
      <p:bgPr>
        <a:solidFill>
          <a:srgbClr val="F2F3F4"/>
        </a:solidFill>
        <a:effectLst/>
      </p:bgPr>
    </p:bg>
    <p:spTree>
      <p:nvGrpSpPr>
        <p:cNvPr id="1" name=""/>
        <p:cNvGrpSpPr/>
        <p:nvPr/>
      </p:nvGrpSpPr>
      <p:grpSpPr>
        <a:xfrm>
          <a:off x="0" y="0"/>
          <a:ext cx="0" cy="0"/>
          <a:chOff x="0" y="0"/>
          <a:chExt cx="0" cy="0"/>
        </a:xfrm>
      </p:grpSpPr>
      <p:sp>
        <p:nvSpPr>
          <p:cNvPr id="389" name="Рисунок 21"/>
          <p:cNvSpPr>
            <a:spLocks noGrp="1"/>
          </p:cNvSpPr>
          <p:nvPr>
            <p:ph type="pic" sz="quarter" idx="87"/>
          </p:nvPr>
        </p:nvSpPr>
        <p:spPr>
          <a:xfrm>
            <a:off x="-11308" y="1"/>
            <a:ext cx="12203307"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52" name="Текст 3">
            <a:extLst>
              <a:ext uri="{FF2B5EF4-FFF2-40B4-BE49-F238E27FC236}">
                <a16:creationId xmlns:a16="http://schemas.microsoft.com/office/drawing/2014/main" id="{E7571954-47B7-4709-A364-A202C7954B59}"/>
              </a:ext>
            </a:extLst>
          </p:cNvPr>
          <p:cNvSpPr>
            <a:spLocks noGrp="1"/>
          </p:cNvSpPr>
          <p:nvPr>
            <p:ph type="body" sz="quarter" idx="14" hasCustomPrompt="1"/>
          </p:nvPr>
        </p:nvSpPr>
        <p:spPr>
          <a:xfrm>
            <a:off x="1131071" y="3412839"/>
            <a:ext cx="5964851" cy="681629"/>
          </a:xfrm>
          <a:prstGeom prst="rect">
            <a:avLst/>
          </a:prstGeom>
        </p:spPr>
        <p:txBody>
          <a:bodyPr/>
          <a:lstStyle>
            <a:lvl1pPr>
              <a:defRPr lang="en-US" sz="1100" b="0" i="0" baseline="0" dirty="0">
                <a:solidFill>
                  <a:schemeClr val="bg1"/>
                </a:solidFill>
                <a:latin typeface="Roboto Light" charset="0"/>
                <a:ea typeface="Roboto Light" charset="0"/>
                <a:cs typeface="Roboto Light" charset="0"/>
              </a:defRPr>
            </a:lvl1pPr>
          </a:lstStyle>
          <a:p>
            <a:pPr marL="0" lvl="0" indent="0">
              <a:lnSpc>
                <a:spcPct val="150000"/>
              </a:lnSpc>
              <a:buNone/>
            </a:pPr>
            <a:r>
              <a:rPr lang="en-US" dirty="0"/>
              <a:t>Extra text here</a:t>
            </a:r>
          </a:p>
        </p:txBody>
      </p:sp>
      <p:sp>
        <p:nvSpPr>
          <p:cNvPr id="53" name="Заголовок 1">
            <a:extLst>
              <a:ext uri="{FF2B5EF4-FFF2-40B4-BE49-F238E27FC236}">
                <a16:creationId xmlns:a16="http://schemas.microsoft.com/office/drawing/2014/main" id="{FB9363C6-E6C1-4CD4-8AE9-37A78A984662}"/>
              </a:ext>
            </a:extLst>
          </p:cNvPr>
          <p:cNvSpPr>
            <a:spLocks noGrp="1"/>
          </p:cNvSpPr>
          <p:nvPr>
            <p:ph type="title" hasCustomPrompt="1"/>
          </p:nvPr>
        </p:nvSpPr>
        <p:spPr>
          <a:xfrm>
            <a:off x="1131069" y="2562850"/>
            <a:ext cx="5964852" cy="754990"/>
          </a:xfrm>
          <a:prstGeom prst="rect">
            <a:avLst/>
          </a:prstGeom>
        </p:spPr>
        <p:txBody>
          <a:bodyPr>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bg1"/>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slide</a:t>
            </a:r>
            <a:endParaRPr lang="ru-RU" dirty="0"/>
          </a:p>
        </p:txBody>
      </p:sp>
      <p:pic>
        <p:nvPicPr>
          <p:cNvPr id="5" name="Picture 4">
            <a:extLst>
              <a:ext uri="{FF2B5EF4-FFF2-40B4-BE49-F238E27FC236}">
                <a16:creationId xmlns:a16="http://schemas.microsoft.com/office/drawing/2014/main" id="{C5FA3F89-FE22-4AD1-812A-4FE22C8C2C4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0" y="6236985"/>
            <a:ext cx="2392199" cy="359999"/>
          </a:xfrm>
          <a:prstGeom prst="rect">
            <a:avLst/>
          </a:prstGeom>
        </p:spPr>
      </p:pic>
    </p:spTree>
    <p:extLst>
      <p:ext uri="{BB962C8B-B14F-4D97-AF65-F5344CB8AC3E}">
        <p14:creationId xmlns:p14="http://schemas.microsoft.com/office/powerpoint/2010/main" val="82459630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Full bleed pic - opening - cav">
    <p:bg>
      <p:bgPr>
        <a:solidFill>
          <a:srgbClr val="F2F3F4"/>
        </a:solidFill>
        <a:effectLst/>
      </p:bgPr>
    </p:bg>
    <p:spTree>
      <p:nvGrpSpPr>
        <p:cNvPr id="1" name=""/>
        <p:cNvGrpSpPr/>
        <p:nvPr/>
      </p:nvGrpSpPr>
      <p:grpSpPr>
        <a:xfrm>
          <a:off x="0" y="0"/>
          <a:ext cx="0" cy="0"/>
          <a:chOff x="0" y="0"/>
          <a:chExt cx="0" cy="0"/>
        </a:xfrm>
      </p:grpSpPr>
      <p:sp>
        <p:nvSpPr>
          <p:cNvPr id="389" name="Рисунок 21"/>
          <p:cNvSpPr>
            <a:spLocks noGrp="1"/>
          </p:cNvSpPr>
          <p:nvPr>
            <p:ph type="pic" sz="quarter" idx="87"/>
          </p:nvPr>
        </p:nvSpPr>
        <p:spPr>
          <a:xfrm>
            <a:off x="-11308" y="1"/>
            <a:ext cx="12203307"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pic>
        <p:nvPicPr>
          <p:cNvPr id="9" name="Picture 8">
            <a:extLst>
              <a:ext uri="{FF2B5EF4-FFF2-40B4-BE49-F238E27FC236}">
                <a16:creationId xmlns:a16="http://schemas.microsoft.com/office/drawing/2014/main" id="{E7AE40D1-E572-4A51-8A88-736505A866E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3638" y="5667251"/>
            <a:ext cx="2392199" cy="360000"/>
          </a:xfrm>
          <a:prstGeom prst="rect">
            <a:avLst/>
          </a:prstGeom>
        </p:spPr>
      </p:pic>
      <p:sp>
        <p:nvSpPr>
          <p:cNvPr id="52" name="Текст 3">
            <a:extLst>
              <a:ext uri="{FF2B5EF4-FFF2-40B4-BE49-F238E27FC236}">
                <a16:creationId xmlns:a16="http://schemas.microsoft.com/office/drawing/2014/main" id="{E7571954-47B7-4709-A364-A202C7954B59}"/>
              </a:ext>
            </a:extLst>
          </p:cNvPr>
          <p:cNvSpPr>
            <a:spLocks noGrp="1"/>
          </p:cNvSpPr>
          <p:nvPr>
            <p:ph type="body" sz="quarter" idx="14" hasCustomPrompt="1"/>
          </p:nvPr>
        </p:nvSpPr>
        <p:spPr>
          <a:xfrm>
            <a:off x="1131071" y="3412839"/>
            <a:ext cx="5964851" cy="681629"/>
          </a:xfrm>
          <a:prstGeom prst="rect">
            <a:avLst/>
          </a:prstGeom>
        </p:spPr>
        <p:txBody>
          <a:bodyPr/>
          <a:lstStyle>
            <a:lvl1pPr>
              <a:defRPr lang="en-US" sz="1100" b="0" i="0" baseline="0" dirty="0">
                <a:solidFill>
                  <a:srgbClr val="222222"/>
                </a:solidFill>
                <a:latin typeface="Roboto Light" charset="0"/>
                <a:ea typeface="Roboto Light" charset="0"/>
                <a:cs typeface="Roboto Light" charset="0"/>
              </a:defRPr>
            </a:lvl1pPr>
          </a:lstStyle>
          <a:p>
            <a:pPr marL="0" lvl="0" indent="0">
              <a:lnSpc>
                <a:spcPct val="150000"/>
              </a:lnSpc>
              <a:buNone/>
            </a:pPr>
            <a:r>
              <a:rPr lang="en-US" dirty="0"/>
              <a:t>Extra text here</a:t>
            </a:r>
          </a:p>
        </p:txBody>
      </p:sp>
      <p:sp>
        <p:nvSpPr>
          <p:cNvPr id="53" name="Заголовок 1">
            <a:extLst>
              <a:ext uri="{FF2B5EF4-FFF2-40B4-BE49-F238E27FC236}">
                <a16:creationId xmlns:a16="http://schemas.microsoft.com/office/drawing/2014/main" id="{FB9363C6-E6C1-4CD4-8AE9-37A78A984662}"/>
              </a:ext>
            </a:extLst>
          </p:cNvPr>
          <p:cNvSpPr>
            <a:spLocks noGrp="1"/>
          </p:cNvSpPr>
          <p:nvPr>
            <p:ph type="title" hasCustomPrompt="1"/>
          </p:nvPr>
        </p:nvSpPr>
        <p:spPr>
          <a:xfrm>
            <a:off x="1131069" y="2562850"/>
            <a:ext cx="5964852" cy="754990"/>
          </a:xfrm>
          <a:prstGeom prst="rect">
            <a:avLst/>
          </a:prstGeom>
        </p:spPr>
        <p:txBody>
          <a:bodyPr>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tx2"/>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slide</a:t>
            </a:r>
            <a:endParaRPr lang="ru-RU" dirty="0"/>
          </a:p>
        </p:txBody>
      </p:sp>
      <p:sp>
        <p:nvSpPr>
          <p:cNvPr id="5" name="TextBox 4">
            <a:extLst>
              <a:ext uri="{FF2B5EF4-FFF2-40B4-BE49-F238E27FC236}">
                <a16:creationId xmlns:a16="http://schemas.microsoft.com/office/drawing/2014/main" id="{04DC8D10-3D50-4DD6-BFA7-80ABE4730654}"/>
              </a:ext>
            </a:extLst>
          </p:cNvPr>
          <p:cNvSpPr txBox="1"/>
          <p:nvPr userDrawn="1"/>
        </p:nvSpPr>
        <p:spPr>
          <a:xfrm>
            <a:off x="0" y="6246003"/>
            <a:ext cx="12192000" cy="611997"/>
          </a:xfrm>
          <a:prstGeom prst="rect">
            <a:avLst/>
          </a:prstGeom>
          <a:solidFill>
            <a:schemeClr val="tx2"/>
          </a:solidFill>
        </p:spPr>
        <p:txBody>
          <a:bodyPr wrap="square" rtlCol="0" anchor="ctr">
            <a:noAutofit/>
          </a:bodyPr>
          <a:lstStyle/>
          <a:p>
            <a:pPr marL="0" marR="0" lvl="0" indent="0" algn="ctr" defTabSz="121901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This is for financial adviser use only and shouldn’t be relied upon by any other person.</a:t>
            </a:r>
          </a:p>
        </p:txBody>
      </p:sp>
    </p:spTree>
    <p:extLst>
      <p:ext uri="{BB962C8B-B14F-4D97-AF65-F5344CB8AC3E}">
        <p14:creationId xmlns:p14="http://schemas.microsoft.com/office/powerpoint/2010/main" val="292933071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Full bleed pic - text centre">
    <p:bg>
      <p:bgPr>
        <a:solidFill>
          <a:srgbClr val="F2F3F4"/>
        </a:solidFill>
        <a:effectLst/>
      </p:bgPr>
    </p:bg>
    <p:spTree>
      <p:nvGrpSpPr>
        <p:cNvPr id="1" name=""/>
        <p:cNvGrpSpPr/>
        <p:nvPr/>
      </p:nvGrpSpPr>
      <p:grpSpPr>
        <a:xfrm>
          <a:off x="0" y="0"/>
          <a:ext cx="0" cy="0"/>
          <a:chOff x="0" y="0"/>
          <a:chExt cx="0" cy="0"/>
        </a:xfrm>
      </p:grpSpPr>
      <p:sp>
        <p:nvSpPr>
          <p:cNvPr id="379" name="Рисунок 21"/>
          <p:cNvSpPr>
            <a:spLocks noGrp="1"/>
          </p:cNvSpPr>
          <p:nvPr>
            <p:ph type="pic" sz="quarter" idx="77"/>
          </p:nvPr>
        </p:nvSpPr>
        <p:spPr>
          <a:xfrm>
            <a:off x="10503" y="4709853"/>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80" name="Рисунок 21"/>
          <p:cNvSpPr>
            <a:spLocks noGrp="1"/>
          </p:cNvSpPr>
          <p:nvPr>
            <p:ph type="pic" sz="quarter" idx="78"/>
          </p:nvPr>
        </p:nvSpPr>
        <p:spPr>
          <a:xfrm>
            <a:off x="1220317"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81" name="Рисунок 21"/>
          <p:cNvSpPr>
            <a:spLocks noGrp="1"/>
          </p:cNvSpPr>
          <p:nvPr>
            <p:ph type="pic" sz="quarter" idx="79"/>
          </p:nvPr>
        </p:nvSpPr>
        <p:spPr>
          <a:xfrm>
            <a:off x="2451209"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82" name="Рисунок 21"/>
          <p:cNvSpPr>
            <a:spLocks noGrp="1"/>
          </p:cNvSpPr>
          <p:nvPr>
            <p:ph type="pic" sz="quarter" idx="80"/>
          </p:nvPr>
        </p:nvSpPr>
        <p:spPr>
          <a:xfrm>
            <a:off x="3682103"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83" name="Рисунок 21"/>
          <p:cNvSpPr>
            <a:spLocks noGrp="1"/>
          </p:cNvSpPr>
          <p:nvPr>
            <p:ph type="pic" sz="quarter" idx="81"/>
          </p:nvPr>
        </p:nvSpPr>
        <p:spPr>
          <a:xfrm>
            <a:off x="4912995"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84" name="Рисунок 21"/>
          <p:cNvSpPr>
            <a:spLocks noGrp="1"/>
          </p:cNvSpPr>
          <p:nvPr>
            <p:ph type="pic" sz="quarter" idx="82"/>
          </p:nvPr>
        </p:nvSpPr>
        <p:spPr>
          <a:xfrm>
            <a:off x="6143888"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85" name="Рисунок 21"/>
          <p:cNvSpPr>
            <a:spLocks noGrp="1"/>
          </p:cNvSpPr>
          <p:nvPr>
            <p:ph type="pic" sz="quarter" idx="83"/>
          </p:nvPr>
        </p:nvSpPr>
        <p:spPr>
          <a:xfrm>
            <a:off x="7374781"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86" name="Рисунок 21"/>
          <p:cNvSpPr>
            <a:spLocks noGrp="1"/>
          </p:cNvSpPr>
          <p:nvPr>
            <p:ph type="pic" sz="quarter" idx="84"/>
          </p:nvPr>
        </p:nvSpPr>
        <p:spPr>
          <a:xfrm>
            <a:off x="8605674"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87" name="Рисунок 21"/>
          <p:cNvSpPr>
            <a:spLocks noGrp="1"/>
          </p:cNvSpPr>
          <p:nvPr>
            <p:ph type="pic" sz="quarter" idx="85"/>
          </p:nvPr>
        </p:nvSpPr>
        <p:spPr>
          <a:xfrm>
            <a:off x="9836567"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88" name="Рисунок 21"/>
          <p:cNvSpPr>
            <a:spLocks noGrp="1"/>
          </p:cNvSpPr>
          <p:nvPr>
            <p:ph type="pic" sz="quarter" idx="86"/>
          </p:nvPr>
        </p:nvSpPr>
        <p:spPr>
          <a:xfrm>
            <a:off x="11028958"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89" name="Рисунок 21"/>
          <p:cNvSpPr>
            <a:spLocks noGrp="1"/>
          </p:cNvSpPr>
          <p:nvPr>
            <p:ph type="pic" sz="quarter" idx="87"/>
          </p:nvPr>
        </p:nvSpPr>
        <p:spPr>
          <a:xfrm>
            <a:off x="-11307"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90" name="Рисунок 21"/>
          <p:cNvSpPr>
            <a:spLocks noGrp="1"/>
          </p:cNvSpPr>
          <p:nvPr>
            <p:ph type="pic" sz="quarter" idx="88"/>
          </p:nvPr>
        </p:nvSpPr>
        <p:spPr>
          <a:xfrm>
            <a:off x="1219586"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91" name="Рисунок 21"/>
          <p:cNvSpPr>
            <a:spLocks noGrp="1"/>
          </p:cNvSpPr>
          <p:nvPr>
            <p:ph type="pic" sz="quarter" idx="89"/>
          </p:nvPr>
        </p:nvSpPr>
        <p:spPr>
          <a:xfrm>
            <a:off x="2450479"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92" name="Рисунок 21"/>
          <p:cNvSpPr>
            <a:spLocks noGrp="1"/>
          </p:cNvSpPr>
          <p:nvPr>
            <p:ph type="pic" sz="quarter" idx="90"/>
          </p:nvPr>
        </p:nvSpPr>
        <p:spPr>
          <a:xfrm>
            <a:off x="3681371"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93" name="Рисунок 21"/>
          <p:cNvSpPr>
            <a:spLocks noGrp="1"/>
          </p:cNvSpPr>
          <p:nvPr>
            <p:ph type="pic" sz="quarter" idx="91"/>
          </p:nvPr>
        </p:nvSpPr>
        <p:spPr>
          <a:xfrm>
            <a:off x="4912265"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94" name="Рисунок 21"/>
          <p:cNvSpPr>
            <a:spLocks noGrp="1"/>
          </p:cNvSpPr>
          <p:nvPr>
            <p:ph type="pic" sz="quarter" idx="92"/>
          </p:nvPr>
        </p:nvSpPr>
        <p:spPr>
          <a:xfrm>
            <a:off x="6143157"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95" name="Рисунок 21"/>
          <p:cNvSpPr>
            <a:spLocks noGrp="1"/>
          </p:cNvSpPr>
          <p:nvPr>
            <p:ph type="pic" sz="quarter" idx="93"/>
          </p:nvPr>
        </p:nvSpPr>
        <p:spPr>
          <a:xfrm>
            <a:off x="7374050"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96" name="Рисунок 21"/>
          <p:cNvSpPr>
            <a:spLocks noGrp="1"/>
          </p:cNvSpPr>
          <p:nvPr>
            <p:ph type="pic" sz="quarter" idx="94"/>
          </p:nvPr>
        </p:nvSpPr>
        <p:spPr>
          <a:xfrm>
            <a:off x="8604943"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97" name="Рисунок 21"/>
          <p:cNvSpPr>
            <a:spLocks noGrp="1"/>
          </p:cNvSpPr>
          <p:nvPr>
            <p:ph type="pic" sz="quarter" idx="95"/>
          </p:nvPr>
        </p:nvSpPr>
        <p:spPr>
          <a:xfrm>
            <a:off x="9835835"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98" name="Рисунок 21"/>
          <p:cNvSpPr>
            <a:spLocks noGrp="1"/>
          </p:cNvSpPr>
          <p:nvPr>
            <p:ph type="pic" sz="quarter" idx="96"/>
          </p:nvPr>
        </p:nvSpPr>
        <p:spPr>
          <a:xfrm>
            <a:off x="11028227"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152" name="Рисунок 21"/>
          <p:cNvSpPr>
            <a:spLocks noGrp="1"/>
          </p:cNvSpPr>
          <p:nvPr>
            <p:ph type="pic" sz="quarter" idx="37"/>
          </p:nvPr>
        </p:nvSpPr>
        <p:spPr>
          <a:xfrm>
            <a:off x="-9114"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290" name="Рисунок 21"/>
          <p:cNvSpPr>
            <a:spLocks noGrp="1"/>
          </p:cNvSpPr>
          <p:nvPr>
            <p:ph type="pic" sz="quarter" idx="38"/>
          </p:nvPr>
        </p:nvSpPr>
        <p:spPr>
          <a:xfrm>
            <a:off x="1221779"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291" name="Рисунок 21"/>
          <p:cNvSpPr>
            <a:spLocks noGrp="1"/>
          </p:cNvSpPr>
          <p:nvPr>
            <p:ph type="pic" sz="quarter" idx="39"/>
          </p:nvPr>
        </p:nvSpPr>
        <p:spPr>
          <a:xfrm>
            <a:off x="2452671"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292" name="Рисунок 21"/>
          <p:cNvSpPr>
            <a:spLocks noGrp="1"/>
          </p:cNvSpPr>
          <p:nvPr>
            <p:ph type="pic" sz="quarter" idx="40"/>
          </p:nvPr>
        </p:nvSpPr>
        <p:spPr>
          <a:xfrm>
            <a:off x="3683565"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293" name="Рисунок 21"/>
          <p:cNvSpPr>
            <a:spLocks noGrp="1"/>
          </p:cNvSpPr>
          <p:nvPr>
            <p:ph type="pic" sz="quarter" idx="41"/>
          </p:nvPr>
        </p:nvSpPr>
        <p:spPr>
          <a:xfrm>
            <a:off x="4914457"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294" name="Рисунок 21"/>
          <p:cNvSpPr>
            <a:spLocks noGrp="1"/>
          </p:cNvSpPr>
          <p:nvPr>
            <p:ph type="pic" sz="quarter" idx="42"/>
          </p:nvPr>
        </p:nvSpPr>
        <p:spPr>
          <a:xfrm>
            <a:off x="6146913"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295" name="Рисунок 21"/>
          <p:cNvSpPr>
            <a:spLocks noGrp="1"/>
          </p:cNvSpPr>
          <p:nvPr>
            <p:ph type="pic" sz="quarter" idx="43"/>
          </p:nvPr>
        </p:nvSpPr>
        <p:spPr>
          <a:xfrm>
            <a:off x="7376243"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296" name="Рисунок 21"/>
          <p:cNvSpPr>
            <a:spLocks noGrp="1"/>
          </p:cNvSpPr>
          <p:nvPr>
            <p:ph type="pic" sz="quarter" idx="44"/>
          </p:nvPr>
        </p:nvSpPr>
        <p:spPr>
          <a:xfrm>
            <a:off x="8607135"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297" name="Рисунок 21"/>
          <p:cNvSpPr>
            <a:spLocks noGrp="1"/>
          </p:cNvSpPr>
          <p:nvPr>
            <p:ph type="pic" sz="quarter" idx="45"/>
          </p:nvPr>
        </p:nvSpPr>
        <p:spPr>
          <a:xfrm>
            <a:off x="9838029"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298" name="Рисунок 21"/>
          <p:cNvSpPr>
            <a:spLocks noGrp="1"/>
          </p:cNvSpPr>
          <p:nvPr>
            <p:ph type="pic" sz="quarter" idx="46"/>
          </p:nvPr>
        </p:nvSpPr>
        <p:spPr>
          <a:xfrm>
            <a:off x="11030420"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49" name="Рисунок 21"/>
          <p:cNvSpPr>
            <a:spLocks noGrp="1"/>
          </p:cNvSpPr>
          <p:nvPr>
            <p:ph type="pic" sz="quarter" idx="47"/>
          </p:nvPr>
        </p:nvSpPr>
        <p:spPr>
          <a:xfrm>
            <a:off x="-9845"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50" name="Рисунок 21"/>
          <p:cNvSpPr>
            <a:spLocks noGrp="1"/>
          </p:cNvSpPr>
          <p:nvPr>
            <p:ph type="pic" sz="quarter" idx="48"/>
          </p:nvPr>
        </p:nvSpPr>
        <p:spPr>
          <a:xfrm>
            <a:off x="1221047"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51" name="Рисунок 21"/>
          <p:cNvSpPr>
            <a:spLocks noGrp="1"/>
          </p:cNvSpPr>
          <p:nvPr>
            <p:ph type="pic" sz="quarter" idx="49"/>
          </p:nvPr>
        </p:nvSpPr>
        <p:spPr>
          <a:xfrm>
            <a:off x="2451941"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52" name="Рисунок 21"/>
          <p:cNvSpPr>
            <a:spLocks noGrp="1"/>
          </p:cNvSpPr>
          <p:nvPr>
            <p:ph type="pic" sz="quarter" idx="50"/>
          </p:nvPr>
        </p:nvSpPr>
        <p:spPr>
          <a:xfrm>
            <a:off x="3682833"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53" name="Рисунок 21"/>
          <p:cNvSpPr>
            <a:spLocks noGrp="1"/>
          </p:cNvSpPr>
          <p:nvPr>
            <p:ph type="pic" sz="quarter" idx="51"/>
          </p:nvPr>
        </p:nvSpPr>
        <p:spPr>
          <a:xfrm>
            <a:off x="4913726"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54" name="Рисунок 21"/>
          <p:cNvSpPr>
            <a:spLocks noGrp="1"/>
          </p:cNvSpPr>
          <p:nvPr>
            <p:ph type="pic" sz="quarter" idx="52"/>
          </p:nvPr>
        </p:nvSpPr>
        <p:spPr>
          <a:xfrm>
            <a:off x="6144619"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55" name="Рисунок 21"/>
          <p:cNvSpPr>
            <a:spLocks noGrp="1"/>
          </p:cNvSpPr>
          <p:nvPr>
            <p:ph type="pic" sz="quarter" idx="53"/>
          </p:nvPr>
        </p:nvSpPr>
        <p:spPr>
          <a:xfrm>
            <a:off x="7375512"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56" name="Рисунок 21"/>
          <p:cNvSpPr>
            <a:spLocks noGrp="1"/>
          </p:cNvSpPr>
          <p:nvPr>
            <p:ph type="pic" sz="quarter" idx="54"/>
          </p:nvPr>
        </p:nvSpPr>
        <p:spPr>
          <a:xfrm>
            <a:off x="8606405"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57" name="Рисунок 21"/>
          <p:cNvSpPr>
            <a:spLocks noGrp="1"/>
          </p:cNvSpPr>
          <p:nvPr>
            <p:ph type="pic" sz="quarter" idx="55"/>
          </p:nvPr>
        </p:nvSpPr>
        <p:spPr>
          <a:xfrm>
            <a:off x="9837297"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58" name="Рисунок 21"/>
          <p:cNvSpPr>
            <a:spLocks noGrp="1"/>
          </p:cNvSpPr>
          <p:nvPr>
            <p:ph type="pic" sz="quarter" idx="56"/>
          </p:nvPr>
        </p:nvSpPr>
        <p:spPr>
          <a:xfrm>
            <a:off x="11029689"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59" name="Рисунок 21"/>
          <p:cNvSpPr>
            <a:spLocks noGrp="1"/>
          </p:cNvSpPr>
          <p:nvPr>
            <p:ph type="pic" sz="quarter" idx="57"/>
          </p:nvPr>
        </p:nvSpPr>
        <p:spPr>
          <a:xfrm>
            <a:off x="-9845" y="2345189"/>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60" name="Рисунок 21"/>
          <p:cNvSpPr>
            <a:spLocks noGrp="1"/>
          </p:cNvSpPr>
          <p:nvPr>
            <p:ph type="pic" sz="quarter" idx="58"/>
          </p:nvPr>
        </p:nvSpPr>
        <p:spPr>
          <a:xfrm>
            <a:off x="1221047" y="2345189"/>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67" name="Рисунок 21"/>
          <p:cNvSpPr>
            <a:spLocks noGrp="1"/>
          </p:cNvSpPr>
          <p:nvPr>
            <p:ph type="pic" sz="quarter" idx="65"/>
          </p:nvPr>
        </p:nvSpPr>
        <p:spPr>
          <a:xfrm>
            <a:off x="9837297" y="2345189"/>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68" name="Рисунок 21"/>
          <p:cNvSpPr>
            <a:spLocks noGrp="1"/>
          </p:cNvSpPr>
          <p:nvPr>
            <p:ph type="pic" sz="quarter" idx="66"/>
          </p:nvPr>
        </p:nvSpPr>
        <p:spPr>
          <a:xfrm>
            <a:off x="11029689" y="2345189"/>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69" name="Рисунок 21"/>
          <p:cNvSpPr>
            <a:spLocks noGrp="1"/>
          </p:cNvSpPr>
          <p:nvPr>
            <p:ph type="pic" sz="quarter" idx="67"/>
          </p:nvPr>
        </p:nvSpPr>
        <p:spPr>
          <a:xfrm>
            <a:off x="-10576" y="3535993"/>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70" name="Рисунок 21"/>
          <p:cNvSpPr>
            <a:spLocks noGrp="1"/>
          </p:cNvSpPr>
          <p:nvPr>
            <p:ph type="pic" sz="quarter" idx="68"/>
          </p:nvPr>
        </p:nvSpPr>
        <p:spPr>
          <a:xfrm>
            <a:off x="1220317" y="3535993"/>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77" name="Рисунок 21"/>
          <p:cNvSpPr>
            <a:spLocks noGrp="1"/>
          </p:cNvSpPr>
          <p:nvPr>
            <p:ph type="pic" sz="quarter" idx="75"/>
          </p:nvPr>
        </p:nvSpPr>
        <p:spPr>
          <a:xfrm>
            <a:off x="9836567" y="3535993"/>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78" name="Рисунок 21"/>
          <p:cNvSpPr>
            <a:spLocks noGrp="1"/>
          </p:cNvSpPr>
          <p:nvPr>
            <p:ph type="pic" sz="quarter" idx="76"/>
          </p:nvPr>
        </p:nvSpPr>
        <p:spPr>
          <a:xfrm>
            <a:off x="11028958" y="3535993"/>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52" name="Текст 3">
            <a:extLst>
              <a:ext uri="{FF2B5EF4-FFF2-40B4-BE49-F238E27FC236}">
                <a16:creationId xmlns:a16="http://schemas.microsoft.com/office/drawing/2014/main" id="{E7571954-47B7-4709-A364-A202C7954B59}"/>
              </a:ext>
            </a:extLst>
          </p:cNvPr>
          <p:cNvSpPr>
            <a:spLocks noGrp="1"/>
          </p:cNvSpPr>
          <p:nvPr>
            <p:ph type="body" sz="quarter" idx="14" hasCustomPrompt="1"/>
          </p:nvPr>
        </p:nvSpPr>
        <p:spPr>
          <a:xfrm>
            <a:off x="3159896" y="3641439"/>
            <a:ext cx="5964851" cy="681629"/>
          </a:xfrm>
          <a:prstGeom prst="rect">
            <a:avLst/>
          </a:prstGeom>
        </p:spPr>
        <p:txBody>
          <a:bodyPr/>
          <a:lstStyle>
            <a:lvl1pPr>
              <a:defRPr lang="en-US" sz="1100" b="0" i="0" baseline="0" dirty="0">
                <a:solidFill>
                  <a:srgbClr val="222222"/>
                </a:solidFill>
                <a:latin typeface="Roboto Light" charset="0"/>
                <a:ea typeface="Roboto Light" charset="0"/>
                <a:cs typeface="Roboto Light" charset="0"/>
              </a:defRPr>
            </a:lvl1pPr>
          </a:lstStyle>
          <a:p>
            <a:pPr marL="0" lvl="0" indent="0">
              <a:lnSpc>
                <a:spcPct val="150000"/>
              </a:lnSpc>
              <a:buNone/>
            </a:pPr>
            <a:r>
              <a:rPr lang="en-US" dirty="0"/>
              <a:t>Extra text here</a:t>
            </a:r>
          </a:p>
        </p:txBody>
      </p:sp>
      <p:sp>
        <p:nvSpPr>
          <p:cNvPr id="53" name="Заголовок 1">
            <a:extLst>
              <a:ext uri="{FF2B5EF4-FFF2-40B4-BE49-F238E27FC236}">
                <a16:creationId xmlns:a16="http://schemas.microsoft.com/office/drawing/2014/main" id="{FB9363C6-E6C1-4CD4-8AE9-37A78A984662}"/>
              </a:ext>
            </a:extLst>
          </p:cNvPr>
          <p:cNvSpPr>
            <a:spLocks noGrp="1"/>
          </p:cNvSpPr>
          <p:nvPr>
            <p:ph type="title" hasCustomPrompt="1"/>
          </p:nvPr>
        </p:nvSpPr>
        <p:spPr>
          <a:xfrm>
            <a:off x="3159894" y="2791450"/>
            <a:ext cx="5964852" cy="754990"/>
          </a:xfrm>
          <a:prstGeom prst="rect">
            <a:avLst/>
          </a:prstGeom>
        </p:spPr>
        <p:txBody>
          <a:bodyPr>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tx2"/>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slide</a:t>
            </a:r>
            <a:endParaRPr lang="ru-RU" dirty="0"/>
          </a:p>
        </p:txBody>
      </p:sp>
    </p:spTree>
    <p:extLst>
      <p:ext uri="{BB962C8B-B14F-4D97-AF65-F5344CB8AC3E}">
        <p14:creationId xmlns:p14="http://schemas.microsoft.com/office/powerpoint/2010/main" val="325736527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Full bleed pic - text centre - purple bg">
    <p:bg>
      <p:bgPr>
        <a:solidFill>
          <a:schemeClr val="tx2"/>
        </a:solidFill>
        <a:effectLst/>
      </p:bgPr>
    </p:bg>
    <p:spTree>
      <p:nvGrpSpPr>
        <p:cNvPr id="1" name=""/>
        <p:cNvGrpSpPr/>
        <p:nvPr/>
      </p:nvGrpSpPr>
      <p:grpSpPr>
        <a:xfrm>
          <a:off x="0" y="0"/>
          <a:ext cx="0" cy="0"/>
          <a:chOff x="0" y="0"/>
          <a:chExt cx="0" cy="0"/>
        </a:xfrm>
      </p:grpSpPr>
      <p:sp>
        <p:nvSpPr>
          <p:cNvPr id="379" name="Рисунок 21"/>
          <p:cNvSpPr>
            <a:spLocks noGrp="1"/>
          </p:cNvSpPr>
          <p:nvPr>
            <p:ph type="pic" sz="quarter" idx="77"/>
          </p:nvPr>
        </p:nvSpPr>
        <p:spPr>
          <a:xfrm>
            <a:off x="10503" y="4709853"/>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80" name="Рисунок 21"/>
          <p:cNvSpPr>
            <a:spLocks noGrp="1"/>
          </p:cNvSpPr>
          <p:nvPr>
            <p:ph type="pic" sz="quarter" idx="78"/>
          </p:nvPr>
        </p:nvSpPr>
        <p:spPr>
          <a:xfrm>
            <a:off x="1220317"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81" name="Рисунок 21"/>
          <p:cNvSpPr>
            <a:spLocks noGrp="1"/>
          </p:cNvSpPr>
          <p:nvPr>
            <p:ph type="pic" sz="quarter" idx="79"/>
          </p:nvPr>
        </p:nvSpPr>
        <p:spPr>
          <a:xfrm>
            <a:off x="2451209"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82" name="Рисунок 21"/>
          <p:cNvSpPr>
            <a:spLocks noGrp="1"/>
          </p:cNvSpPr>
          <p:nvPr>
            <p:ph type="pic" sz="quarter" idx="80"/>
          </p:nvPr>
        </p:nvSpPr>
        <p:spPr>
          <a:xfrm>
            <a:off x="3682103"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83" name="Рисунок 21"/>
          <p:cNvSpPr>
            <a:spLocks noGrp="1"/>
          </p:cNvSpPr>
          <p:nvPr>
            <p:ph type="pic" sz="quarter" idx="81"/>
          </p:nvPr>
        </p:nvSpPr>
        <p:spPr>
          <a:xfrm>
            <a:off x="4912995"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84" name="Рисунок 21"/>
          <p:cNvSpPr>
            <a:spLocks noGrp="1"/>
          </p:cNvSpPr>
          <p:nvPr>
            <p:ph type="pic" sz="quarter" idx="82"/>
          </p:nvPr>
        </p:nvSpPr>
        <p:spPr>
          <a:xfrm>
            <a:off x="6143888"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85" name="Рисунок 21"/>
          <p:cNvSpPr>
            <a:spLocks noGrp="1"/>
          </p:cNvSpPr>
          <p:nvPr>
            <p:ph type="pic" sz="quarter" idx="83"/>
          </p:nvPr>
        </p:nvSpPr>
        <p:spPr>
          <a:xfrm>
            <a:off x="7374781"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86" name="Рисунок 21"/>
          <p:cNvSpPr>
            <a:spLocks noGrp="1"/>
          </p:cNvSpPr>
          <p:nvPr>
            <p:ph type="pic" sz="quarter" idx="84"/>
          </p:nvPr>
        </p:nvSpPr>
        <p:spPr>
          <a:xfrm>
            <a:off x="8605674"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87" name="Рисунок 21"/>
          <p:cNvSpPr>
            <a:spLocks noGrp="1"/>
          </p:cNvSpPr>
          <p:nvPr>
            <p:ph type="pic" sz="quarter" idx="85"/>
          </p:nvPr>
        </p:nvSpPr>
        <p:spPr>
          <a:xfrm>
            <a:off x="9836567"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88" name="Рисунок 21"/>
          <p:cNvSpPr>
            <a:spLocks noGrp="1"/>
          </p:cNvSpPr>
          <p:nvPr>
            <p:ph type="pic" sz="quarter" idx="86"/>
          </p:nvPr>
        </p:nvSpPr>
        <p:spPr>
          <a:xfrm>
            <a:off x="11028958"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89" name="Рисунок 21"/>
          <p:cNvSpPr>
            <a:spLocks noGrp="1"/>
          </p:cNvSpPr>
          <p:nvPr>
            <p:ph type="pic" sz="quarter" idx="87"/>
          </p:nvPr>
        </p:nvSpPr>
        <p:spPr>
          <a:xfrm>
            <a:off x="-11307"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90" name="Рисунок 21"/>
          <p:cNvSpPr>
            <a:spLocks noGrp="1"/>
          </p:cNvSpPr>
          <p:nvPr>
            <p:ph type="pic" sz="quarter" idx="88"/>
          </p:nvPr>
        </p:nvSpPr>
        <p:spPr>
          <a:xfrm>
            <a:off x="1219586"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91" name="Рисунок 21"/>
          <p:cNvSpPr>
            <a:spLocks noGrp="1"/>
          </p:cNvSpPr>
          <p:nvPr>
            <p:ph type="pic" sz="quarter" idx="89"/>
          </p:nvPr>
        </p:nvSpPr>
        <p:spPr>
          <a:xfrm>
            <a:off x="2450479"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92" name="Рисунок 21"/>
          <p:cNvSpPr>
            <a:spLocks noGrp="1"/>
          </p:cNvSpPr>
          <p:nvPr>
            <p:ph type="pic" sz="quarter" idx="90"/>
          </p:nvPr>
        </p:nvSpPr>
        <p:spPr>
          <a:xfrm>
            <a:off x="3681371"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93" name="Рисунок 21"/>
          <p:cNvSpPr>
            <a:spLocks noGrp="1"/>
          </p:cNvSpPr>
          <p:nvPr>
            <p:ph type="pic" sz="quarter" idx="91"/>
          </p:nvPr>
        </p:nvSpPr>
        <p:spPr>
          <a:xfrm>
            <a:off x="4912265"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94" name="Рисунок 21"/>
          <p:cNvSpPr>
            <a:spLocks noGrp="1"/>
          </p:cNvSpPr>
          <p:nvPr>
            <p:ph type="pic" sz="quarter" idx="92"/>
          </p:nvPr>
        </p:nvSpPr>
        <p:spPr>
          <a:xfrm>
            <a:off x="6143157"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95" name="Рисунок 21"/>
          <p:cNvSpPr>
            <a:spLocks noGrp="1"/>
          </p:cNvSpPr>
          <p:nvPr>
            <p:ph type="pic" sz="quarter" idx="93"/>
          </p:nvPr>
        </p:nvSpPr>
        <p:spPr>
          <a:xfrm>
            <a:off x="7374050"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96" name="Рисунок 21"/>
          <p:cNvSpPr>
            <a:spLocks noGrp="1"/>
          </p:cNvSpPr>
          <p:nvPr>
            <p:ph type="pic" sz="quarter" idx="94"/>
          </p:nvPr>
        </p:nvSpPr>
        <p:spPr>
          <a:xfrm>
            <a:off x="8604943"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97" name="Рисунок 21"/>
          <p:cNvSpPr>
            <a:spLocks noGrp="1"/>
          </p:cNvSpPr>
          <p:nvPr>
            <p:ph type="pic" sz="quarter" idx="95"/>
          </p:nvPr>
        </p:nvSpPr>
        <p:spPr>
          <a:xfrm>
            <a:off x="9835835"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98" name="Рисунок 21"/>
          <p:cNvSpPr>
            <a:spLocks noGrp="1"/>
          </p:cNvSpPr>
          <p:nvPr>
            <p:ph type="pic" sz="quarter" idx="96"/>
          </p:nvPr>
        </p:nvSpPr>
        <p:spPr>
          <a:xfrm>
            <a:off x="11028227"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17" name="Текст 3"/>
          <p:cNvSpPr>
            <a:spLocks noGrp="1"/>
          </p:cNvSpPr>
          <p:nvPr>
            <p:ph type="body" sz="quarter" idx="14" hasCustomPrompt="1"/>
          </p:nvPr>
        </p:nvSpPr>
        <p:spPr>
          <a:xfrm>
            <a:off x="3159896" y="3641439"/>
            <a:ext cx="5964851" cy="681629"/>
          </a:xfrm>
          <a:prstGeom prst="rect">
            <a:avLst/>
          </a:prstGeom>
        </p:spPr>
        <p:txBody>
          <a:bodyPr/>
          <a:lstStyle>
            <a:lvl1pPr>
              <a:defRPr lang="en-US" sz="1100" b="0" i="0" baseline="0" dirty="0">
                <a:solidFill>
                  <a:schemeClr val="bg1"/>
                </a:solidFill>
                <a:latin typeface="Roboto Light" charset="0"/>
                <a:ea typeface="Roboto Light" charset="0"/>
                <a:cs typeface="Roboto Light" charset="0"/>
              </a:defRPr>
            </a:lvl1pPr>
          </a:lstStyle>
          <a:p>
            <a:pPr marL="0" lvl="0" indent="0">
              <a:lnSpc>
                <a:spcPct val="150000"/>
              </a:lnSpc>
              <a:buNone/>
            </a:pPr>
            <a:r>
              <a:rPr lang="en-US" dirty="0"/>
              <a:t>Example text</a:t>
            </a:r>
          </a:p>
        </p:txBody>
      </p:sp>
      <p:sp>
        <p:nvSpPr>
          <p:cNvPr id="152" name="Рисунок 21"/>
          <p:cNvSpPr>
            <a:spLocks noGrp="1"/>
          </p:cNvSpPr>
          <p:nvPr>
            <p:ph type="pic" sz="quarter" idx="37"/>
          </p:nvPr>
        </p:nvSpPr>
        <p:spPr>
          <a:xfrm>
            <a:off x="-9114"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290" name="Рисунок 21"/>
          <p:cNvSpPr>
            <a:spLocks noGrp="1"/>
          </p:cNvSpPr>
          <p:nvPr>
            <p:ph type="pic" sz="quarter" idx="38"/>
          </p:nvPr>
        </p:nvSpPr>
        <p:spPr>
          <a:xfrm>
            <a:off x="1221779"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291" name="Рисунок 21"/>
          <p:cNvSpPr>
            <a:spLocks noGrp="1"/>
          </p:cNvSpPr>
          <p:nvPr>
            <p:ph type="pic" sz="quarter" idx="39"/>
          </p:nvPr>
        </p:nvSpPr>
        <p:spPr>
          <a:xfrm>
            <a:off x="2452671"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292" name="Рисунок 21"/>
          <p:cNvSpPr>
            <a:spLocks noGrp="1"/>
          </p:cNvSpPr>
          <p:nvPr>
            <p:ph type="pic" sz="quarter" idx="40"/>
          </p:nvPr>
        </p:nvSpPr>
        <p:spPr>
          <a:xfrm>
            <a:off x="3683565"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293" name="Рисунок 21"/>
          <p:cNvSpPr>
            <a:spLocks noGrp="1"/>
          </p:cNvSpPr>
          <p:nvPr>
            <p:ph type="pic" sz="quarter" idx="41"/>
          </p:nvPr>
        </p:nvSpPr>
        <p:spPr>
          <a:xfrm>
            <a:off x="4914457"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294" name="Рисунок 21"/>
          <p:cNvSpPr>
            <a:spLocks noGrp="1"/>
          </p:cNvSpPr>
          <p:nvPr>
            <p:ph type="pic" sz="quarter" idx="42"/>
          </p:nvPr>
        </p:nvSpPr>
        <p:spPr>
          <a:xfrm>
            <a:off x="6146913"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295" name="Рисунок 21"/>
          <p:cNvSpPr>
            <a:spLocks noGrp="1"/>
          </p:cNvSpPr>
          <p:nvPr>
            <p:ph type="pic" sz="quarter" idx="43"/>
          </p:nvPr>
        </p:nvSpPr>
        <p:spPr>
          <a:xfrm>
            <a:off x="7376243"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296" name="Рисунок 21"/>
          <p:cNvSpPr>
            <a:spLocks noGrp="1"/>
          </p:cNvSpPr>
          <p:nvPr>
            <p:ph type="pic" sz="quarter" idx="44"/>
          </p:nvPr>
        </p:nvSpPr>
        <p:spPr>
          <a:xfrm>
            <a:off x="8607135"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297" name="Рисунок 21"/>
          <p:cNvSpPr>
            <a:spLocks noGrp="1"/>
          </p:cNvSpPr>
          <p:nvPr>
            <p:ph type="pic" sz="quarter" idx="45"/>
          </p:nvPr>
        </p:nvSpPr>
        <p:spPr>
          <a:xfrm>
            <a:off x="9838029"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298" name="Рисунок 21"/>
          <p:cNvSpPr>
            <a:spLocks noGrp="1"/>
          </p:cNvSpPr>
          <p:nvPr>
            <p:ph type="pic" sz="quarter" idx="46"/>
          </p:nvPr>
        </p:nvSpPr>
        <p:spPr>
          <a:xfrm>
            <a:off x="11030420"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49" name="Рисунок 21"/>
          <p:cNvSpPr>
            <a:spLocks noGrp="1"/>
          </p:cNvSpPr>
          <p:nvPr>
            <p:ph type="pic" sz="quarter" idx="47"/>
          </p:nvPr>
        </p:nvSpPr>
        <p:spPr>
          <a:xfrm>
            <a:off x="-9845"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50" name="Рисунок 21"/>
          <p:cNvSpPr>
            <a:spLocks noGrp="1"/>
          </p:cNvSpPr>
          <p:nvPr>
            <p:ph type="pic" sz="quarter" idx="48"/>
          </p:nvPr>
        </p:nvSpPr>
        <p:spPr>
          <a:xfrm>
            <a:off x="1221047"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51" name="Рисунок 21"/>
          <p:cNvSpPr>
            <a:spLocks noGrp="1"/>
          </p:cNvSpPr>
          <p:nvPr>
            <p:ph type="pic" sz="quarter" idx="49"/>
          </p:nvPr>
        </p:nvSpPr>
        <p:spPr>
          <a:xfrm>
            <a:off x="2451941"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52" name="Рисунок 21"/>
          <p:cNvSpPr>
            <a:spLocks noGrp="1"/>
          </p:cNvSpPr>
          <p:nvPr>
            <p:ph type="pic" sz="quarter" idx="50"/>
          </p:nvPr>
        </p:nvSpPr>
        <p:spPr>
          <a:xfrm>
            <a:off x="3682833"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53" name="Рисунок 21"/>
          <p:cNvSpPr>
            <a:spLocks noGrp="1"/>
          </p:cNvSpPr>
          <p:nvPr>
            <p:ph type="pic" sz="quarter" idx="51"/>
          </p:nvPr>
        </p:nvSpPr>
        <p:spPr>
          <a:xfrm>
            <a:off x="4913726"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54" name="Рисунок 21"/>
          <p:cNvSpPr>
            <a:spLocks noGrp="1"/>
          </p:cNvSpPr>
          <p:nvPr>
            <p:ph type="pic" sz="quarter" idx="52"/>
          </p:nvPr>
        </p:nvSpPr>
        <p:spPr>
          <a:xfrm>
            <a:off x="6144619"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55" name="Рисунок 21"/>
          <p:cNvSpPr>
            <a:spLocks noGrp="1"/>
          </p:cNvSpPr>
          <p:nvPr>
            <p:ph type="pic" sz="quarter" idx="53"/>
          </p:nvPr>
        </p:nvSpPr>
        <p:spPr>
          <a:xfrm>
            <a:off x="7375512"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56" name="Рисунок 21"/>
          <p:cNvSpPr>
            <a:spLocks noGrp="1"/>
          </p:cNvSpPr>
          <p:nvPr>
            <p:ph type="pic" sz="quarter" idx="54"/>
          </p:nvPr>
        </p:nvSpPr>
        <p:spPr>
          <a:xfrm>
            <a:off x="8606405"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57" name="Рисунок 21"/>
          <p:cNvSpPr>
            <a:spLocks noGrp="1"/>
          </p:cNvSpPr>
          <p:nvPr>
            <p:ph type="pic" sz="quarter" idx="55"/>
          </p:nvPr>
        </p:nvSpPr>
        <p:spPr>
          <a:xfrm>
            <a:off x="9837297"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58" name="Рисунок 21"/>
          <p:cNvSpPr>
            <a:spLocks noGrp="1"/>
          </p:cNvSpPr>
          <p:nvPr>
            <p:ph type="pic" sz="quarter" idx="56"/>
          </p:nvPr>
        </p:nvSpPr>
        <p:spPr>
          <a:xfrm>
            <a:off x="11029689"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59" name="Рисунок 21"/>
          <p:cNvSpPr>
            <a:spLocks noGrp="1"/>
          </p:cNvSpPr>
          <p:nvPr>
            <p:ph type="pic" sz="quarter" idx="57"/>
          </p:nvPr>
        </p:nvSpPr>
        <p:spPr>
          <a:xfrm>
            <a:off x="-9845" y="2345189"/>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60" name="Рисунок 21"/>
          <p:cNvSpPr>
            <a:spLocks noGrp="1"/>
          </p:cNvSpPr>
          <p:nvPr>
            <p:ph type="pic" sz="quarter" idx="58"/>
          </p:nvPr>
        </p:nvSpPr>
        <p:spPr>
          <a:xfrm>
            <a:off x="1221047" y="2345189"/>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67" name="Рисунок 21"/>
          <p:cNvSpPr>
            <a:spLocks noGrp="1"/>
          </p:cNvSpPr>
          <p:nvPr>
            <p:ph type="pic" sz="quarter" idx="65"/>
          </p:nvPr>
        </p:nvSpPr>
        <p:spPr>
          <a:xfrm>
            <a:off x="9837297" y="2345189"/>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68" name="Рисунок 21"/>
          <p:cNvSpPr>
            <a:spLocks noGrp="1"/>
          </p:cNvSpPr>
          <p:nvPr>
            <p:ph type="pic" sz="quarter" idx="66"/>
          </p:nvPr>
        </p:nvSpPr>
        <p:spPr>
          <a:xfrm>
            <a:off x="11029689" y="2345189"/>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69" name="Рисунок 21"/>
          <p:cNvSpPr>
            <a:spLocks noGrp="1"/>
          </p:cNvSpPr>
          <p:nvPr>
            <p:ph type="pic" sz="quarter" idx="67"/>
          </p:nvPr>
        </p:nvSpPr>
        <p:spPr>
          <a:xfrm>
            <a:off x="-10576" y="3535993"/>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70" name="Рисунок 21"/>
          <p:cNvSpPr>
            <a:spLocks noGrp="1"/>
          </p:cNvSpPr>
          <p:nvPr>
            <p:ph type="pic" sz="quarter" idx="68"/>
          </p:nvPr>
        </p:nvSpPr>
        <p:spPr>
          <a:xfrm>
            <a:off x="1220317" y="3535993"/>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77" name="Рисунок 21"/>
          <p:cNvSpPr>
            <a:spLocks noGrp="1"/>
          </p:cNvSpPr>
          <p:nvPr>
            <p:ph type="pic" sz="quarter" idx="75"/>
          </p:nvPr>
        </p:nvSpPr>
        <p:spPr>
          <a:xfrm>
            <a:off x="9836567" y="3535993"/>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78" name="Рисунок 21"/>
          <p:cNvSpPr>
            <a:spLocks noGrp="1"/>
          </p:cNvSpPr>
          <p:nvPr>
            <p:ph type="pic" sz="quarter" idx="76"/>
          </p:nvPr>
        </p:nvSpPr>
        <p:spPr>
          <a:xfrm>
            <a:off x="11028958" y="3535993"/>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99" name="Заголовок 1"/>
          <p:cNvSpPr>
            <a:spLocks noGrp="1"/>
          </p:cNvSpPr>
          <p:nvPr>
            <p:ph type="title" hasCustomPrompt="1"/>
          </p:nvPr>
        </p:nvSpPr>
        <p:spPr>
          <a:xfrm>
            <a:off x="3159894" y="2791450"/>
            <a:ext cx="5964852" cy="754990"/>
          </a:xfrm>
          <a:prstGeom prst="rect">
            <a:avLst/>
          </a:prstGeom>
        </p:spPr>
        <p:txBody>
          <a:bodyPr>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bg1"/>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slide</a:t>
            </a:r>
            <a:endParaRPr lang="ru-RU" dirty="0"/>
          </a:p>
        </p:txBody>
      </p:sp>
    </p:spTree>
    <p:extLst>
      <p:ext uri="{BB962C8B-B14F-4D97-AF65-F5344CB8AC3E}">
        <p14:creationId xmlns:p14="http://schemas.microsoft.com/office/powerpoint/2010/main" val="329473387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50/50 Split - Pic Right - Purple Bg">
    <p:bg>
      <p:bgPr>
        <a:solidFill>
          <a:srgbClr val="470054"/>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6096000" y="0"/>
            <a:ext cx="6096000"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pic>
        <p:nvPicPr>
          <p:cNvPr id="9" name="Picture 8">
            <a:extLst>
              <a:ext uri="{FF2B5EF4-FFF2-40B4-BE49-F238E27FC236}">
                <a16:creationId xmlns:a16="http://schemas.microsoft.com/office/drawing/2014/main" id="{CC7B65A3-F181-435C-80A3-BD3FB843784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0" y="6236985"/>
            <a:ext cx="2392199" cy="359999"/>
          </a:xfrm>
          <a:prstGeom prst="rect">
            <a:avLst/>
          </a:prstGeom>
        </p:spPr>
      </p:pic>
      <p:sp>
        <p:nvSpPr>
          <p:cNvPr id="13" name="Заголовок 1">
            <a:extLst>
              <a:ext uri="{FF2B5EF4-FFF2-40B4-BE49-F238E27FC236}">
                <a16:creationId xmlns:a16="http://schemas.microsoft.com/office/drawing/2014/main" id="{4C43D469-9DB9-4AD7-BAB3-8DDF2CE237E8}"/>
              </a:ext>
            </a:extLst>
          </p:cNvPr>
          <p:cNvSpPr>
            <a:spLocks noGrp="1"/>
          </p:cNvSpPr>
          <p:nvPr>
            <p:ph type="title" hasCustomPrompt="1"/>
          </p:nvPr>
        </p:nvSpPr>
        <p:spPr>
          <a:xfrm>
            <a:off x="274191" y="363385"/>
            <a:ext cx="4646989"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Heading</a:t>
            </a:r>
            <a:endParaRPr lang="ru-RU" dirty="0"/>
          </a:p>
        </p:txBody>
      </p:sp>
      <p:sp>
        <p:nvSpPr>
          <p:cNvPr id="14" name="Text Placeholder 10">
            <a:extLst>
              <a:ext uri="{FF2B5EF4-FFF2-40B4-BE49-F238E27FC236}">
                <a16:creationId xmlns:a16="http://schemas.microsoft.com/office/drawing/2014/main" id="{451651D0-6609-4DFA-8ECE-4FBA4490019E}"/>
              </a:ext>
            </a:extLst>
          </p:cNvPr>
          <p:cNvSpPr>
            <a:spLocks noGrp="1"/>
          </p:cNvSpPr>
          <p:nvPr>
            <p:ph type="body" sz="quarter" idx="53" hasCustomPrompt="1"/>
          </p:nvPr>
        </p:nvSpPr>
        <p:spPr>
          <a:xfrm>
            <a:off x="264252" y="794510"/>
            <a:ext cx="4656928" cy="636534"/>
          </a:xfrm>
          <a:prstGeom prst="rect">
            <a:avLst/>
          </a:prstGeom>
        </p:spPr>
        <p:txBody>
          <a:bodyPr wrap="none" lIns="0" tIns="0" rIns="0" bIns="0"/>
          <a:lstStyle>
            <a:lvl1pPr marL="0" indent="0">
              <a:spcBef>
                <a:spcPts val="0"/>
              </a:spcBef>
              <a:buFontTx/>
              <a:buNone/>
              <a:defRPr sz="3300">
                <a:solidFill>
                  <a:schemeClr val="bg1"/>
                </a:solidFill>
                <a:latin typeface="Arial" panose="020B0604020202020204" pitchFamily="34" charset="0"/>
                <a:cs typeface="Arial" panose="020B0604020202020204" pitchFamily="34" charset="0"/>
              </a:defRPr>
            </a:lvl1pPr>
          </a:lstStyle>
          <a:p>
            <a:pPr lvl="0"/>
            <a:r>
              <a:rPr lang="en-US" dirty="0"/>
              <a:t>Sub heading</a:t>
            </a:r>
          </a:p>
        </p:txBody>
      </p:sp>
      <p:sp>
        <p:nvSpPr>
          <p:cNvPr id="15" name="Text Placeholder 2">
            <a:extLst>
              <a:ext uri="{FF2B5EF4-FFF2-40B4-BE49-F238E27FC236}">
                <a16:creationId xmlns:a16="http://schemas.microsoft.com/office/drawing/2014/main" id="{F7F18C06-223E-45ED-B618-74F27D954E59}"/>
              </a:ext>
            </a:extLst>
          </p:cNvPr>
          <p:cNvSpPr>
            <a:spLocks noGrp="1"/>
          </p:cNvSpPr>
          <p:nvPr>
            <p:ph type="body" sz="quarter" idx="52"/>
          </p:nvPr>
        </p:nvSpPr>
        <p:spPr>
          <a:xfrm>
            <a:off x="272991" y="1991923"/>
            <a:ext cx="4467225" cy="2736850"/>
          </a:xfrm>
          <a:prstGeom prst="rect">
            <a:avLst/>
          </a:prstGeom>
        </p:spPr>
        <p:txBody>
          <a:bodyPr lIns="0" tIns="0" rIns="0" bIns="0"/>
          <a:lstStyle>
            <a:lvl1pPr marL="180975" indent="-180975">
              <a:defRPr sz="1600">
                <a:solidFill>
                  <a:schemeClr val="bg1"/>
                </a:solidFill>
                <a:latin typeface="Arial" panose="020B0604020202020204" pitchFamily="34" charset="0"/>
                <a:cs typeface="Arial" panose="020B0604020202020204" pitchFamily="34" charset="0"/>
              </a:defRPr>
            </a:lvl1pPr>
            <a:lvl2pPr marL="801688" indent="-192088">
              <a:defRPr sz="1600">
                <a:solidFill>
                  <a:schemeClr val="bg1"/>
                </a:solidFill>
                <a:latin typeface="Arial" panose="020B0604020202020204" pitchFamily="34" charset="0"/>
                <a:cs typeface="Arial" panose="020B0604020202020204" pitchFamily="34" charset="0"/>
              </a:defRPr>
            </a:lvl2pPr>
            <a:lvl3pPr marL="1431925" indent="-212725">
              <a:defRPr sz="1600">
                <a:solidFill>
                  <a:schemeClr val="bg1"/>
                </a:solidFill>
                <a:latin typeface="Arial" panose="020B0604020202020204" pitchFamily="34" charset="0"/>
                <a:cs typeface="Arial" panose="020B0604020202020204" pitchFamily="34" charset="0"/>
              </a:defRPr>
            </a:lvl3pPr>
            <a:lvl4pPr marL="2062163" indent="-233363">
              <a:defRPr sz="1600">
                <a:solidFill>
                  <a:schemeClr val="bg1"/>
                </a:solidFill>
                <a:latin typeface="Arial" panose="020B0604020202020204" pitchFamily="34" charset="0"/>
                <a:cs typeface="Arial" panose="020B0604020202020204" pitchFamily="34" charset="0"/>
              </a:defRPr>
            </a:lvl4pPr>
            <a:lvl5pPr marL="2690813" indent="-252413">
              <a:defRPr sz="1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975729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50/50 Split - Pic Right - White Bg">
    <p:bg>
      <p:bgPr>
        <a:solidFill>
          <a:schemeClr val="bg1"/>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6096000" y="0"/>
            <a:ext cx="6096000"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9" name="Заголовок 1">
            <a:extLst>
              <a:ext uri="{FF2B5EF4-FFF2-40B4-BE49-F238E27FC236}">
                <a16:creationId xmlns:a16="http://schemas.microsoft.com/office/drawing/2014/main" id="{D70EACA0-0ADE-482A-8974-22EF46F54732}"/>
              </a:ext>
            </a:extLst>
          </p:cNvPr>
          <p:cNvSpPr>
            <a:spLocks noGrp="1"/>
          </p:cNvSpPr>
          <p:nvPr>
            <p:ph type="title" hasCustomPrompt="1"/>
          </p:nvPr>
        </p:nvSpPr>
        <p:spPr>
          <a:xfrm>
            <a:off x="274191" y="363385"/>
            <a:ext cx="4646989"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Heading - no sub heading style</a:t>
            </a:r>
            <a:endParaRPr lang="ru-RU" dirty="0"/>
          </a:p>
        </p:txBody>
      </p:sp>
      <p:sp>
        <p:nvSpPr>
          <p:cNvPr id="10" name="Text Placeholder 2">
            <a:extLst>
              <a:ext uri="{FF2B5EF4-FFF2-40B4-BE49-F238E27FC236}">
                <a16:creationId xmlns:a16="http://schemas.microsoft.com/office/drawing/2014/main" id="{E76CADDD-5966-4DEF-B594-54D0659A881E}"/>
              </a:ext>
            </a:extLst>
          </p:cNvPr>
          <p:cNvSpPr>
            <a:spLocks noGrp="1"/>
          </p:cNvSpPr>
          <p:nvPr>
            <p:ph type="body" sz="quarter" idx="52"/>
          </p:nvPr>
        </p:nvSpPr>
        <p:spPr>
          <a:xfrm>
            <a:off x="274191" y="1991923"/>
            <a:ext cx="4467225" cy="2736850"/>
          </a:xfrm>
          <a:prstGeom prst="rect">
            <a:avLst/>
          </a:prstGeom>
        </p:spPr>
        <p:txBody>
          <a:bodyPr lIns="0" tIns="0" rIns="0" bIns="0"/>
          <a:lstStyle>
            <a:lvl1pPr marL="180975" indent="-180975" algn="l">
              <a:buClr>
                <a:srgbClr val="00818A"/>
              </a:buClr>
              <a:defRPr sz="1600">
                <a:solidFill>
                  <a:schemeClr val="tx2"/>
                </a:solidFill>
                <a:latin typeface="Arial" panose="020B0604020202020204" pitchFamily="34" charset="0"/>
                <a:cs typeface="Arial" panose="020B0604020202020204" pitchFamily="34" charset="0"/>
              </a:defRPr>
            </a:lvl1pPr>
            <a:lvl2pPr marL="896938" indent="-287338" algn="l">
              <a:buClr>
                <a:srgbClr val="00818A"/>
              </a:buClr>
              <a:defRPr sz="1600">
                <a:solidFill>
                  <a:schemeClr val="tx2"/>
                </a:solidFill>
                <a:latin typeface="Arial" panose="020B0604020202020204" pitchFamily="34" charset="0"/>
                <a:cs typeface="Arial" panose="020B0604020202020204" pitchFamily="34" charset="0"/>
              </a:defRPr>
            </a:lvl2pPr>
            <a:lvl3pPr marL="1431925" indent="-212725" algn="l">
              <a:buClr>
                <a:srgbClr val="00818A"/>
              </a:buClr>
              <a:defRPr sz="1600">
                <a:solidFill>
                  <a:schemeClr val="tx2"/>
                </a:solidFill>
                <a:latin typeface="Arial" panose="020B0604020202020204" pitchFamily="34" charset="0"/>
                <a:cs typeface="Arial" panose="020B0604020202020204" pitchFamily="34" charset="0"/>
              </a:defRPr>
            </a:lvl3pPr>
            <a:lvl4pPr marL="2062163" indent="-233363" algn="l">
              <a:buClr>
                <a:srgbClr val="00818A"/>
              </a:buClr>
              <a:defRPr sz="1600">
                <a:solidFill>
                  <a:schemeClr val="tx2"/>
                </a:solidFill>
                <a:latin typeface="Arial" panose="020B0604020202020204" pitchFamily="34" charset="0"/>
                <a:cs typeface="Arial" panose="020B0604020202020204" pitchFamily="34" charset="0"/>
              </a:defRPr>
            </a:lvl4pPr>
            <a:lvl5pPr marL="2690813" indent="-252413" algn="l">
              <a:buClr>
                <a:srgbClr val="00818A"/>
              </a:buClr>
              <a:defRPr sz="1600">
                <a:solidFill>
                  <a:schemeClr val="tx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597152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50/50 Sub Heading ">
    <p:bg>
      <p:bgPr>
        <a:solidFill>
          <a:schemeClr val="bg1"/>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6096000" y="0"/>
            <a:ext cx="6096000"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pic>
        <p:nvPicPr>
          <p:cNvPr id="5" name="Picture 4">
            <a:extLst>
              <a:ext uri="{FF2B5EF4-FFF2-40B4-BE49-F238E27FC236}">
                <a16:creationId xmlns:a16="http://schemas.microsoft.com/office/drawing/2014/main" id="{E2C883C8-0F13-4F86-A932-B0B507F976D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0" y="6236985"/>
            <a:ext cx="2392199" cy="359999"/>
          </a:xfrm>
          <a:prstGeom prst="rect">
            <a:avLst/>
          </a:prstGeom>
        </p:spPr>
      </p:pic>
      <p:sp>
        <p:nvSpPr>
          <p:cNvPr id="7" name="Заголовок 1">
            <a:extLst>
              <a:ext uri="{FF2B5EF4-FFF2-40B4-BE49-F238E27FC236}">
                <a16:creationId xmlns:a16="http://schemas.microsoft.com/office/drawing/2014/main" id="{726A9998-C4BD-4312-8B6C-CDF52C5BCD44}"/>
              </a:ext>
            </a:extLst>
          </p:cNvPr>
          <p:cNvSpPr>
            <a:spLocks noGrp="1"/>
          </p:cNvSpPr>
          <p:nvPr>
            <p:ph type="title" hasCustomPrompt="1"/>
          </p:nvPr>
        </p:nvSpPr>
        <p:spPr>
          <a:xfrm>
            <a:off x="274191" y="363385"/>
            <a:ext cx="4646989"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Heading</a:t>
            </a:r>
            <a:endParaRPr lang="ru-RU" dirty="0"/>
          </a:p>
        </p:txBody>
      </p:sp>
      <p:sp>
        <p:nvSpPr>
          <p:cNvPr id="8" name="Text Placeholder 2">
            <a:extLst>
              <a:ext uri="{FF2B5EF4-FFF2-40B4-BE49-F238E27FC236}">
                <a16:creationId xmlns:a16="http://schemas.microsoft.com/office/drawing/2014/main" id="{E4702D0C-EB01-4839-9FFC-099205DCBA3F}"/>
              </a:ext>
            </a:extLst>
          </p:cNvPr>
          <p:cNvSpPr>
            <a:spLocks noGrp="1"/>
          </p:cNvSpPr>
          <p:nvPr>
            <p:ph type="body" sz="quarter" idx="52"/>
          </p:nvPr>
        </p:nvSpPr>
        <p:spPr>
          <a:xfrm>
            <a:off x="274191" y="1991923"/>
            <a:ext cx="4467225" cy="2736850"/>
          </a:xfrm>
          <a:prstGeom prst="rect">
            <a:avLst/>
          </a:prstGeom>
        </p:spPr>
        <p:txBody>
          <a:bodyPr lIns="0" tIns="0" rIns="0" bIns="0"/>
          <a:lstStyle>
            <a:lvl1pPr marL="180975" indent="-180975" algn="l">
              <a:buClr>
                <a:srgbClr val="00818A"/>
              </a:buClr>
              <a:defRPr sz="1600">
                <a:solidFill>
                  <a:schemeClr val="tx2"/>
                </a:solidFill>
                <a:latin typeface="Arial" panose="020B0604020202020204" pitchFamily="34" charset="0"/>
                <a:cs typeface="Arial" panose="020B0604020202020204" pitchFamily="34" charset="0"/>
              </a:defRPr>
            </a:lvl1pPr>
            <a:lvl2pPr marL="896938" indent="-287338" algn="l">
              <a:buClr>
                <a:srgbClr val="00818A"/>
              </a:buClr>
              <a:defRPr sz="1600">
                <a:solidFill>
                  <a:schemeClr val="tx2"/>
                </a:solidFill>
                <a:latin typeface="Arial" panose="020B0604020202020204" pitchFamily="34" charset="0"/>
                <a:cs typeface="Arial" panose="020B0604020202020204" pitchFamily="34" charset="0"/>
              </a:defRPr>
            </a:lvl2pPr>
            <a:lvl3pPr marL="1431925" indent="-212725" algn="l">
              <a:buClr>
                <a:srgbClr val="00818A"/>
              </a:buClr>
              <a:defRPr sz="1600">
                <a:solidFill>
                  <a:schemeClr val="tx2"/>
                </a:solidFill>
                <a:latin typeface="Arial" panose="020B0604020202020204" pitchFamily="34" charset="0"/>
                <a:cs typeface="Arial" panose="020B0604020202020204" pitchFamily="34" charset="0"/>
              </a:defRPr>
            </a:lvl3pPr>
            <a:lvl4pPr marL="2062163" indent="-233363" algn="l">
              <a:buClr>
                <a:srgbClr val="00818A"/>
              </a:buClr>
              <a:defRPr sz="1600">
                <a:solidFill>
                  <a:schemeClr val="tx2"/>
                </a:solidFill>
                <a:latin typeface="Arial" panose="020B0604020202020204" pitchFamily="34" charset="0"/>
                <a:cs typeface="Arial" panose="020B0604020202020204" pitchFamily="34" charset="0"/>
              </a:defRPr>
            </a:lvl4pPr>
            <a:lvl5pPr marL="2690813" indent="-252413" algn="l">
              <a:buClr>
                <a:srgbClr val="00818A"/>
              </a:buClr>
              <a:defRPr sz="1600">
                <a:solidFill>
                  <a:schemeClr val="tx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10">
            <a:extLst>
              <a:ext uri="{FF2B5EF4-FFF2-40B4-BE49-F238E27FC236}">
                <a16:creationId xmlns:a16="http://schemas.microsoft.com/office/drawing/2014/main" id="{85FD8B8D-EF5D-4BD7-8875-2EA036CCBB76}"/>
              </a:ext>
            </a:extLst>
          </p:cNvPr>
          <p:cNvSpPr>
            <a:spLocks noGrp="1"/>
          </p:cNvSpPr>
          <p:nvPr>
            <p:ph type="body" sz="quarter" idx="53" hasCustomPrompt="1"/>
          </p:nvPr>
        </p:nvSpPr>
        <p:spPr>
          <a:xfrm>
            <a:off x="264252" y="794510"/>
            <a:ext cx="4656928" cy="636534"/>
          </a:xfrm>
          <a:prstGeom prst="rect">
            <a:avLst/>
          </a:prstGeom>
        </p:spPr>
        <p:txBody>
          <a:bodyPr wrap="none" lIns="0" tIns="0" rIns="0" bIns="0"/>
          <a:lstStyle>
            <a:lvl1pPr marL="0" indent="0">
              <a:spcBef>
                <a:spcPts val="0"/>
              </a:spcBef>
              <a:buFontTx/>
              <a:buNone/>
              <a:defRPr sz="3300">
                <a:solidFill>
                  <a:srgbClr val="00818A"/>
                </a:solidFill>
                <a:latin typeface="Arial" panose="020B0604020202020204" pitchFamily="34" charset="0"/>
                <a:cs typeface="Arial" panose="020B0604020202020204" pitchFamily="34" charset="0"/>
              </a:defRPr>
            </a:lvl1pPr>
          </a:lstStyle>
          <a:p>
            <a:pPr lvl="0"/>
            <a:r>
              <a:rPr lang="en-US" dirty="0"/>
              <a:t>Sub heading</a:t>
            </a:r>
          </a:p>
        </p:txBody>
      </p:sp>
    </p:spTree>
    <p:extLst>
      <p:ext uri="{BB962C8B-B14F-4D97-AF65-F5344CB8AC3E}">
        <p14:creationId xmlns:p14="http://schemas.microsoft.com/office/powerpoint/2010/main" val="282446049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50/50 Split - Pic Left - Purple Bg">
    <p:bg>
      <p:bgPr>
        <a:solidFill>
          <a:srgbClr val="470054"/>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132286" y="0"/>
            <a:ext cx="6228286"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pic>
        <p:nvPicPr>
          <p:cNvPr id="5" name="Picture 4">
            <a:extLst>
              <a:ext uri="{FF2B5EF4-FFF2-40B4-BE49-F238E27FC236}">
                <a16:creationId xmlns:a16="http://schemas.microsoft.com/office/drawing/2014/main" id="{EF9A2AC3-B3E7-478A-B3CE-42D7645E520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0" y="6236985"/>
            <a:ext cx="2392199" cy="359999"/>
          </a:xfrm>
          <a:prstGeom prst="rect">
            <a:avLst/>
          </a:prstGeom>
        </p:spPr>
      </p:pic>
      <p:cxnSp>
        <p:nvCxnSpPr>
          <p:cNvPr id="9" name="Straight Connector 8">
            <a:extLst>
              <a:ext uri="{FF2B5EF4-FFF2-40B4-BE49-F238E27FC236}">
                <a16:creationId xmlns:a16="http://schemas.microsoft.com/office/drawing/2014/main" id="{D08A25E6-B0AD-450D-A067-9CEFE1111CE5}"/>
              </a:ext>
            </a:extLst>
          </p:cNvPr>
          <p:cNvCxnSpPr/>
          <p:nvPr userDrawn="1"/>
        </p:nvCxnSpPr>
        <p:spPr>
          <a:xfrm>
            <a:off x="9991725" y="1714500"/>
            <a:ext cx="220027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891B9BD1-F4B3-4D8D-831F-64BC29EC31AB}"/>
              </a:ext>
            </a:extLst>
          </p:cNvPr>
          <p:cNvSpPr>
            <a:spLocks noGrp="1"/>
          </p:cNvSpPr>
          <p:nvPr>
            <p:ph type="body" sz="quarter" idx="53"/>
          </p:nvPr>
        </p:nvSpPr>
        <p:spPr>
          <a:xfrm>
            <a:off x="7461044" y="1991923"/>
            <a:ext cx="4467225" cy="2736850"/>
          </a:xfrm>
          <a:prstGeom prst="rect">
            <a:avLst/>
          </a:prstGeom>
        </p:spPr>
        <p:txBody>
          <a:bodyPr lIns="0" tIns="0" rIns="0" bIns="0"/>
          <a:lstStyle>
            <a:lvl1pPr marL="180975" indent="-180975" algn="r">
              <a:defRPr sz="1600">
                <a:solidFill>
                  <a:schemeClr val="bg1"/>
                </a:solidFill>
                <a:latin typeface="Arial" panose="020B0604020202020204" pitchFamily="34" charset="0"/>
                <a:cs typeface="Arial" panose="020B0604020202020204" pitchFamily="34" charset="0"/>
              </a:defRPr>
            </a:lvl1pPr>
            <a:lvl2pPr marL="801688" indent="-192088" algn="r">
              <a:defRPr sz="1600">
                <a:solidFill>
                  <a:schemeClr val="bg1"/>
                </a:solidFill>
                <a:latin typeface="Arial" panose="020B0604020202020204" pitchFamily="34" charset="0"/>
                <a:cs typeface="Arial" panose="020B0604020202020204" pitchFamily="34" charset="0"/>
              </a:defRPr>
            </a:lvl2pPr>
            <a:lvl3pPr marL="1431925" indent="-212725" algn="r">
              <a:defRPr sz="1600">
                <a:solidFill>
                  <a:schemeClr val="bg1"/>
                </a:solidFill>
                <a:latin typeface="Arial" panose="020B0604020202020204" pitchFamily="34" charset="0"/>
                <a:cs typeface="Arial" panose="020B0604020202020204" pitchFamily="34" charset="0"/>
              </a:defRPr>
            </a:lvl3pPr>
            <a:lvl4pPr marL="2062163" indent="-233363" algn="r">
              <a:defRPr sz="1600">
                <a:solidFill>
                  <a:schemeClr val="bg1"/>
                </a:solidFill>
                <a:latin typeface="Arial" panose="020B0604020202020204" pitchFamily="34" charset="0"/>
                <a:cs typeface="Arial" panose="020B0604020202020204" pitchFamily="34" charset="0"/>
              </a:defRPr>
            </a:lvl4pPr>
            <a:lvl5pPr marL="2690813" indent="-252413" algn="r">
              <a:defRPr sz="1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Заголовок 1">
            <a:extLst>
              <a:ext uri="{FF2B5EF4-FFF2-40B4-BE49-F238E27FC236}">
                <a16:creationId xmlns:a16="http://schemas.microsoft.com/office/drawing/2014/main" id="{EDA93B77-2F6A-4D76-8BFF-D3011E97EDC3}"/>
              </a:ext>
            </a:extLst>
          </p:cNvPr>
          <p:cNvSpPr>
            <a:spLocks noGrp="1"/>
          </p:cNvSpPr>
          <p:nvPr>
            <p:ph type="title" hasCustomPrompt="1"/>
          </p:nvPr>
        </p:nvSpPr>
        <p:spPr>
          <a:xfrm>
            <a:off x="7281277" y="363385"/>
            <a:ext cx="4646989" cy="636534"/>
          </a:xfrm>
          <a:prstGeom prst="rect">
            <a:avLst/>
          </a:prstGeom>
        </p:spPr>
        <p:txBody>
          <a:bodyPr lIns="0" tIns="0" rIns="0" bIns="0">
            <a:noAutofit/>
          </a:bodyPr>
          <a:lstStyle>
            <a:lvl1pPr marL="0" marR="0" indent="0" algn="r"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Heading</a:t>
            </a:r>
            <a:endParaRPr lang="ru-RU" dirty="0"/>
          </a:p>
        </p:txBody>
      </p:sp>
      <p:sp>
        <p:nvSpPr>
          <p:cNvPr id="13" name="Text Placeholder 10">
            <a:extLst>
              <a:ext uri="{FF2B5EF4-FFF2-40B4-BE49-F238E27FC236}">
                <a16:creationId xmlns:a16="http://schemas.microsoft.com/office/drawing/2014/main" id="{440552A5-DFFA-4645-BB16-03A6A82E0360}"/>
              </a:ext>
            </a:extLst>
          </p:cNvPr>
          <p:cNvSpPr>
            <a:spLocks noGrp="1"/>
          </p:cNvSpPr>
          <p:nvPr>
            <p:ph type="body" sz="quarter" idx="54" hasCustomPrompt="1"/>
          </p:nvPr>
        </p:nvSpPr>
        <p:spPr>
          <a:xfrm>
            <a:off x="7271338" y="794510"/>
            <a:ext cx="4656928" cy="636534"/>
          </a:xfrm>
          <a:prstGeom prst="rect">
            <a:avLst/>
          </a:prstGeom>
        </p:spPr>
        <p:txBody>
          <a:bodyPr wrap="none" lIns="0" tIns="0" rIns="0" bIns="0"/>
          <a:lstStyle>
            <a:lvl1pPr marL="0" indent="0" algn="r">
              <a:spcBef>
                <a:spcPts val="0"/>
              </a:spcBef>
              <a:buFontTx/>
              <a:buNone/>
              <a:defRPr sz="3300">
                <a:solidFill>
                  <a:schemeClr val="bg1"/>
                </a:solidFill>
                <a:latin typeface="Arial" panose="020B0604020202020204" pitchFamily="34" charset="0"/>
                <a:cs typeface="Arial" panose="020B0604020202020204" pitchFamily="34" charset="0"/>
              </a:defRPr>
            </a:lvl1pPr>
          </a:lstStyle>
          <a:p>
            <a:pPr lvl="0"/>
            <a:r>
              <a:rPr lang="en-US" dirty="0"/>
              <a:t>Sub heading</a:t>
            </a:r>
          </a:p>
        </p:txBody>
      </p:sp>
    </p:spTree>
    <p:extLst>
      <p:ext uri="{BB962C8B-B14F-4D97-AF65-F5344CB8AC3E}">
        <p14:creationId xmlns:p14="http://schemas.microsoft.com/office/powerpoint/2010/main" val="94899930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50/50 Split - Pic Left - White Bg">
    <p:bg>
      <p:bgPr>
        <a:solidFill>
          <a:schemeClr val="bg1"/>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132286" y="0"/>
            <a:ext cx="6228286"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pic>
        <p:nvPicPr>
          <p:cNvPr id="59" name="Picture 58">
            <a:extLst>
              <a:ext uri="{FF2B5EF4-FFF2-40B4-BE49-F238E27FC236}">
                <a16:creationId xmlns:a16="http://schemas.microsoft.com/office/drawing/2014/main" id="{C74E5AAC-9CC0-4424-8541-0601F1FCAD5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734542" y="6266870"/>
            <a:ext cx="2193727" cy="330115"/>
          </a:xfrm>
          <a:prstGeom prst="rect">
            <a:avLst/>
          </a:prstGeom>
        </p:spPr>
      </p:pic>
      <p:pic>
        <p:nvPicPr>
          <p:cNvPr id="8" name="Picture 7">
            <a:extLst>
              <a:ext uri="{FF2B5EF4-FFF2-40B4-BE49-F238E27FC236}">
                <a16:creationId xmlns:a16="http://schemas.microsoft.com/office/drawing/2014/main" id="{97F7662E-7F16-4A46-B701-127A1EAAF0B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36073" y="6236985"/>
            <a:ext cx="2392193" cy="359999"/>
          </a:xfrm>
          <a:prstGeom prst="rect">
            <a:avLst/>
          </a:prstGeom>
        </p:spPr>
      </p:pic>
      <p:sp>
        <p:nvSpPr>
          <p:cNvPr id="7" name="Text Placeholder 2">
            <a:extLst>
              <a:ext uri="{FF2B5EF4-FFF2-40B4-BE49-F238E27FC236}">
                <a16:creationId xmlns:a16="http://schemas.microsoft.com/office/drawing/2014/main" id="{29A88517-E540-4446-9C46-5F14BA9A939C}"/>
              </a:ext>
            </a:extLst>
          </p:cNvPr>
          <p:cNvSpPr>
            <a:spLocks noGrp="1"/>
          </p:cNvSpPr>
          <p:nvPr>
            <p:ph type="body" sz="quarter" idx="52"/>
          </p:nvPr>
        </p:nvSpPr>
        <p:spPr>
          <a:xfrm>
            <a:off x="7461044" y="1991923"/>
            <a:ext cx="4467225" cy="2736850"/>
          </a:xfrm>
          <a:prstGeom prst="rect">
            <a:avLst/>
          </a:prstGeom>
        </p:spPr>
        <p:txBody>
          <a:bodyPr lIns="0" tIns="0" rIns="0" bIns="0"/>
          <a:lstStyle>
            <a:lvl1pPr algn="r">
              <a:buClr>
                <a:srgbClr val="00818A"/>
              </a:buClr>
              <a:defRPr sz="1600">
                <a:solidFill>
                  <a:schemeClr val="tx2"/>
                </a:solidFill>
                <a:latin typeface="Arial" panose="020B0604020202020204" pitchFamily="34" charset="0"/>
                <a:cs typeface="Arial" panose="020B0604020202020204" pitchFamily="34" charset="0"/>
              </a:defRPr>
            </a:lvl1pPr>
            <a:lvl2pPr algn="r">
              <a:buClr>
                <a:srgbClr val="00818A"/>
              </a:buClr>
              <a:defRPr sz="1600">
                <a:solidFill>
                  <a:schemeClr val="tx2"/>
                </a:solidFill>
                <a:latin typeface="Arial" panose="020B0604020202020204" pitchFamily="34" charset="0"/>
                <a:cs typeface="Arial" panose="020B0604020202020204" pitchFamily="34" charset="0"/>
              </a:defRPr>
            </a:lvl2pPr>
            <a:lvl3pPr algn="r">
              <a:buClr>
                <a:srgbClr val="00818A"/>
              </a:buClr>
              <a:defRPr sz="1600">
                <a:solidFill>
                  <a:schemeClr val="tx2"/>
                </a:solidFill>
                <a:latin typeface="Arial" panose="020B0604020202020204" pitchFamily="34" charset="0"/>
                <a:cs typeface="Arial" panose="020B0604020202020204" pitchFamily="34" charset="0"/>
              </a:defRPr>
            </a:lvl3pPr>
            <a:lvl4pPr marL="1828480" indent="0" algn="r">
              <a:buClr>
                <a:schemeClr val="bg2"/>
              </a:buClr>
              <a:buNone/>
              <a:defRPr sz="1600">
                <a:solidFill>
                  <a:schemeClr val="tx2"/>
                </a:solidFill>
                <a:latin typeface="Arial" panose="020B0604020202020204" pitchFamily="34" charset="0"/>
                <a:cs typeface="Arial" panose="020B0604020202020204" pitchFamily="34" charset="0"/>
              </a:defRPr>
            </a:lvl4pPr>
            <a:lvl5pPr algn="r">
              <a:buClr>
                <a:srgbClr val="00818A"/>
              </a:buClr>
              <a:defRPr sz="1600">
                <a:solidFill>
                  <a:schemeClr val="tx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4"/>
            <a:r>
              <a:rPr lang="en-US" dirty="0"/>
              <a:t>Fifth level</a:t>
            </a:r>
            <a:endParaRPr lang="en-GB" dirty="0"/>
          </a:p>
        </p:txBody>
      </p:sp>
      <p:cxnSp>
        <p:nvCxnSpPr>
          <p:cNvPr id="10" name="Straight Connector 9">
            <a:extLst>
              <a:ext uri="{FF2B5EF4-FFF2-40B4-BE49-F238E27FC236}">
                <a16:creationId xmlns:a16="http://schemas.microsoft.com/office/drawing/2014/main" id="{697CE082-911A-4335-B73A-DE9A21CD9ACD}"/>
              </a:ext>
            </a:extLst>
          </p:cNvPr>
          <p:cNvCxnSpPr/>
          <p:nvPr userDrawn="1"/>
        </p:nvCxnSpPr>
        <p:spPr>
          <a:xfrm>
            <a:off x="9991725" y="1714500"/>
            <a:ext cx="2200275" cy="0"/>
          </a:xfrm>
          <a:prstGeom prst="line">
            <a:avLst/>
          </a:prstGeom>
          <a:ln>
            <a:solidFill>
              <a:srgbClr val="00818A"/>
            </a:solidFill>
          </a:ln>
        </p:spPr>
        <p:style>
          <a:lnRef idx="1">
            <a:schemeClr val="accent1"/>
          </a:lnRef>
          <a:fillRef idx="0">
            <a:schemeClr val="accent1"/>
          </a:fillRef>
          <a:effectRef idx="0">
            <a:schemeClr val="accent1"/>
          </a:effectRef>
          <a:fontRef idx="minor">
            <a:schemeClr val="tx1"/>
          </a:fontRef>
        </p:style>
      </p:cxnSp>
      <p:sp>
        <p:nvSpPr>
          <p:cNvPr id="11" name="Заголовок 1">
            <a:extLst>
              <a:ext uri="{FF2B5EF4-FFF2-40B4-BE49-F238E27FC236}">
                <a16:creationId xmlns:a16="http://schemas.microsoft.com/office/drawing/2014/main" id="{818C7237-84AA-4571-B457-210077900EE2}"/>
              </a:ext>
            </a:extLst>
          </p:cNvPr>
          <p:cNvSpPr>
            <a:spLocks noGrp="1"/>
          </p:cNvSpPr>
          <p:nvPr>
            <p:ph type="title" hasCustomPrompt="1"/>
          </p:nvPr>
        </p:nvSpPr>
        <p:spPr>
          <a:xfrm>
            <a:off x="7281277" y="363385"/>
            <a:ext cx="4646989" cy="636534"/>
          </a:xfrm>
          <a:prstGeom prst="rect">
            <a:avLst/>
          </a:prstGeom>
        </p:spPr>
        <p:txBody>
          <a:bodyPr lIns="0" tIns="0" rIns="0" bIns="0">
            <a:noAutofit/>
          </a:bodyPr>
          <a:lstStyle>
            <a:lvl1pPr marL="0" marR="0" indent="0" algn="r"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Heading</a:t>
            </a:r>
            <a:endParaRPr lang="ru-RU" dirty="0"/>
          </a:p>
        </p:txBody>
      </p:sp>
      <p:sp>
        <p:nvSpPr>
          <p:cNvPr id="14" name="Text Placeholder 10">
            <a:extLst>
              <a:ext uri="{FF2B5EF4-FFF2-40B4-BE49-F238E27FC236}">
                <a16:creationId xmlns:a16="http://schemas.microsoft.com/office/drawing/2014/main" id="{026F60BB-E97B-48B1-B596-2D4E074A5CEE}"/>
              </a:ext>
            </a:extLst>
          </p:cNvPr>
          <p:cNvSpPr>
            <a:spLocks noGrp="1"/>
          </p:cNvSpPr>
          <p:nvPr>
            <p:ph type="body" sz="quarter" idx="54" hasCustomPrompt="1"/>
          </p:nvPr>
        </p:nvSpPr>
        <p:spPr>
          <a:xfrm>
            <a:off x="7271338" y="794510"/>
            <a:ext cx="4656928" cy="636534"/>
          </a:xfrm>
          <a:prstGeom prst="rect">
            <a:avLst/>
          </a:prstGeom>
        </p:spPr>
        <p:txBody>
          <a:bodyPr wrap="none" lIns="0" tIns="0" rIns="0" bIns="0"/>
          <a:lstStyle>
            <a:lvl1pPr marL="0" indent="0" algn="r">
              <a:spcBef>
                <a:spcPts val="0"/>
              </a:spcBef>
              <a:buFontTx/>
              <a:buNone/>
              <a:defRPr sz="3300">
                <a:solidFill>
                  <a:srgbClr val="00818A"/>
                </a:solidFill>
                <a:latin typeface="Arial" panose="020B0604020202020204" pitchFamily="34" charset="0"/>
                <a:cs typeface="Arial" panose="020B0604020202020204" pitchFamily="34" charset="0"/>
              </a:defRPr>
            </a:lvl1pPr>
          </a:lstStyle>
          <a:p>
            <a:pPr lvl="0"/>
            <a:r>
              <a:rPr lang="en-US" dirty="0"/>
              <a:t>Sub heading</a:t>
            </a:r>
          </a:p>
        </p:txBody>
      </p:sp>
    </p:spTree>
    <p:extLst>
      <p:ext uri="{BB962C8B-B14F-4D97-AF65-F5344CB8AC3E}">
        <p14:creationId xmlns:p14="http://schemas.microsoft.com/office/powerpoint/2010/main" val="27323126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5% Split - Pic Left - Purple Bg">
    <p:bg>
      <p:bgPr>
        <a:solidFill>
          <a:srgbClr val="470054"/>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3179866" y="0"/>
            <a:ext cx="9012135"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pic>
        <p:nvPicPr>
          <p:cNvPr id="5" name="Picture 4">
            <a:extLst>
              <a:ext uri="{FF2B5EF4-FFF2-40B4-BE49-F238E27FC236}">
                <a16:creationId xmlns:a16="http://schemas.microsoft.com/office/drawing/2014/main" id="{3E2DE599-E55F-4F55-BDBC-96584F15861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0" y="6236985"/>
            <a:ext cx="2392199" cy="359999"/>
          </a:xfrm>
          <a:prstGeom prst="rect">
            <a:avLst/>
          </a:prstGeom>
        </p:spPr>
      </p:pic>
      <p:sp>
        <p:nvSpPr>
          <p:cNvPr id="7" name="Заголовок 1">
            <a:extLst>
              <a:ext uri="{FF2B5EF4-FFF2-40B4-BE49-F238E27FC236}">
                <a16:creationId xmlns:a16="http://schemas.microsoft.com/office/drawing/2014/main" id="{A3C684DB-FF3E-453B-8128-28AB7A7CA57D}"/>
              </a:ext>
            </a:extLst>
          </p:cNvPr>
          <p:cNvSpPr>
            <a:spLocks noGrp="1"/>
          </p:cNvSpPr>
          <p:nvPr>
            <p:ph type="title" hasCustomPrompt="1"/>
          </p:nvPr>
        </p:nvSpPr>
        <p:spPr>
          <a:xfrm>
            <a:off x="273701" y="357950"/>
            <a:ext cx="4646989"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a:t>
            </a:r>
            <a:br>
              <a:rPr lang="en-US" dirty="0"/>
            </a:br>
            <a:r>
              <a:rPr lang="en-US" dirty="0"/>
              <a:t>your slide</a:t>
            </a:r>
            <a:endParaRPr lang="ru-RU" dirty="0"/>
          </a:p>
        </p:txBody>
      </p:sp>
      <p:cxnSp>
        <p:nvCxnSpPr>
          <p:cNvPr id="8" name="Straight Connector 7">
            <a:extLst>
              <a:ext uri="{FF2B5EF4-FFF2-40B4-BE49-F238E27FC236}">
                <a16:creationId xmlns:a16="http://schemas.microsoft.com/office/drawing/2014/main" id="{33D45E11-4B97-4E24-9891-8ABB2F639979}"/>
              </a:ext>
            </a:extLst>
          </p:cNvPr>
          <p:cNvCxnSpPr/>
          <p:nvPr userDrawn="1"/>
        </p:nvCxnSpPr>
        <p:spPr>
          <a:xfrm>
            <a:off x="0" y="1714500"/>
            <a:ext cx="220027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379442BA-507C-4101-8ECD-75FF0ECDA2E8}"/>
              </a:ext>
            </a:extLst>
          </p:cNvPr>
          <p:cNvSpPr>
            <a:spLocks noGrp="1"/>
          </p:cNvSpPr>
          <p:nvPr>
            <p:ph type="body" sz="quarter" idx="52"/>
          </p:nvPr>
        </p:nvSpPr>
        <p:spPr>
          <a:xfrm>
            <a:off x="272991" y="1991923"/>
            <a:ext cx="2590979" cy="2736850"/>
          </a:xfrm>
          <a:prstGeom prst="rect">
            <a:avLst/>
          </a:prstGeom>
        </p:spPr>
        <p:txBody>
          <a:bodyPr lIns="0" tIns="0" rIns="0" bIns="0"/>
          <a:lstStyle>
            <a:lvl1pPr marL="180975" indent="-180975">
              <a:buClr>
                <a:schemeClr val="bg1"/>
              </a:buClr>
              <a:tabLst>
                <a:tab pos="180975" algn="l"/>
              </a:tabLst>
              <a:defRPr sz="1600">
                <a:solidFill>
                  <a:schemeClr val="bg1"/>
                </a:solidFill>
                <a:latin typeface="Arial" panose="020B0604020202020204" pitchFamily="34" charset="0"/>
                <a:cs typeface="Arial" panose="020B0604020202020204" pitchFamily="34" charset="0"/>
              </a:defRPr>
            </a:lvl1pPr>
            <a:lvl2pPr marL="449263" indent="-268288">
              <a:buClr>
                <a:schemeClr val="bg1"/>
              </a:buClr>
              <a:tabLst>
                <a:tab pos="449263" algn="l"/>
              </a:tabLst>
              <a:defRPr sz="16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600">
                <a:solidFill>
                  <a:schemeClr val="bg1"/>
                </a:solidFill>
                <a:latin typeface="Arial" panose="020B0604020202020204" pitchFamily="34" charset="0"/>
                <a:cs typeface="Arial" panose="020B0604020202020204" pitchFamily="34" charset="0"/>
              </a:defRPr>
            </a:lvl4pPr>
            <a:lvl5pPr>
              <a:defRPr sz="1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64004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Opening - white 1">
    <p:bg>
      <p:bgPr>
        <a:solidFill>
          <a:schemeClr val="bg1"/>
        </a:solidFill>
        <a:effectLst/>
      </p:bgPr>
    </p:bg>
    <p:spTree>
      <p:nvGrpSpPr>
        <p:cNvPr id="1" name=""/>
        <p:cNvGrpSpPr/>
        <p:nvPr/>
      </p:nvGrpSpPr>
      <p:grpSpPr>
        <a:xfrm>
          <a:off x="0" y="0"/>
          <a:ext cx="0" cy="0"/>
          <a:chOff x="0" y="0"/>
          <a:chExt cx="0" cy="0"/>
        </a:xfrm>
      </p:grpSpPr>
      <p:sp>
        <p:nvSpPr>
          <p:cNvPr id="10" name="Заголовок 1">
            <a:extLst>
              <a:ext uri="{FF2B5EF4-FFF2-40B4-BE49-F238E27FC236}">
                <a16:creationId xmlns:a16="http://schemas.microsoft.com/office/drawing/2014/main" id="{A1D8F8F6-9CAD-40CF-A4BA-48F07CFF386A}"/>
              </a:ext>
            </a:extLst>
          </p:cNvPr>
          <p:cNvSpPr>
            <a:spLocks noGrp="1"/>
          </p:cNvSpPr>
          <p:nvPr>
            <p:ph type="title" hasCustomPrompt="1"/>
          </p:nvPr>
        </p:nvSpPr>
        <p:spPr>
          <a:xfrm>
            <a:off x="1230819" y="2569078"/>
            <a:ext cx="6884003" cy="672277"/>
          </a:xfrm>
          <a:prstGeom prst="rect">
            <a:avLst/>
          </a:prstGeom>
        </p:spPr>
        <p:txBody>
          <a:bodyPr lIns="0">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sz="2474" b="1" i="0" baseline="0">
                <a:solidFill>
                  <a:schemeClr val="tx2"/>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of your slide deck</a:t>
            </a:r>
            <a:endParaRPr lang="ru-RU" dirty="0"/>
          </a:p>
        </p:txBody>
      </p:sp>
      <p:sp>
        <p:nvSpPr>
          <p:cNvPr id="11" name="Text Placeholder 7">
            <a:extLst>
              <a:ext uri="{FF2B5EF4-FFF2-40B4-BE49-F238E27FC236}">
                <a16:creationId xmlns:a16="http://schemas.microsoft.com/office/drawing/2014/main" id="{61FD6B0E-36C1-4E23-B994-33D09CD7DC4A}"/>
              </a:ext>
            </a:extLst>
          </p:cNvPr>
          <p:cNvSpPr>
            <a:spLocks noGrp="1"/>
          </p:cNvSpPr>
          <p:nvPr>
            <p:ph type="body" sz="quarter" idx="11" hasCustomPrompt="1"/>
          </p:nvPr>
        </p:nvSpPr>
        <p:spPr>
          <a:xfrm>
            <a:off x="1230821" y="3212192"/>
            <a:ext cx="7674641" cy="393997"/>
          </a:xfrm>
          <a:prstGeom prst="rect">
            <a:avLst/>
          </a:prstGeom>
        </p:spPr>
        <p:txBody>
          <a:bodyPr lIns="0"/>
          <a:lstStyle>
            <a:lvl1pPr marL="0" indent="0" algn="l">
              <a:buNone/>
              <a:defRPr sz="1650">
                <a:solidFill>
                  <a:srgbClr val="00818A"/>
                </a:solidFill>
                <a:latin typeface="Arial" panose="020B0604020202020204" pitchFamily="34" charset="0"/>
                <a:cs typeface="Arial" panose="020B0604020202020204" pitchFamily="34" charset="0"/>
              </a:defRPr>
            </a:lvl1pPr>
          </a:lstStyle>
          <a:p>
            <a:r>
              <a:rPr lang="en-GB" dirty="0"/>
              <a:t>Sub heading for your slide deck</a:t>
            </a:r>
          </a:p>
        </p:txBody>
      </p:sp>
      <p:pic>
        <p:nvPicPr>
          <p:cNvPr id="7" name="Picture 6">
            <a:extLst>
              <a:ext uri="{FF2B5EF4-FFF2-40B4-BE49-F238E27FC236}">
                <a16:creationId xmlns:a16="http://schemas.microsoft.com/office/drawing/2014/main" id="{CD343D71-6B52-49FC-8562-6D8A6C451D5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2127"/>
          <a:stretch/>
        </p:blipFill>
        <p:spPr>
          <a:xfrm>
            <a:off x="6390169" y="909859"/>
            <a:ext cx="5801833" cy="5948142"/>
          </a:xfrm>
          <a:prstGeom prst="rect">
            <a:avLst/>
          </a:prstGeom>
        </p:spPr>
      </p:pic>
      <p:pic>
        <p:nvPicPr>
          <p:cNvPr id="8" name="Picture 7">
            <a:extLst>
              <a:ext uri="{FF2B5EF4-FFF2-40B4-BE49-F238E27FC236}">
                <a16:creationId xmlns:a16="http://schemas.microsoft.com/office/drawing/2014/main" id="{14703605-FCF9-450B-B36D-2750EAF064D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36071" y="6236987"/>
            <a:ext cx="2392199" cy="359999"/>
          </a:xfrm>
          <a:prstGeom prst="rect">
            <a:avLst/>
          </a:prstGeom>
        </p:spPr>
      </p:pic>
    </p:spTree>
    <p:extLst>
      <p:ext uri="{BB962C8B-B14F-4D97-AF65-F5344CB8AC3E}">
        <p14:creationId xmlns:p14="http://schemas.microsoft.com/office/powerpoint/2010/main" val="306072960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5% Split - Pic Left - White Bg">
    <p:bg>
      <p:bgPr>
        <a:solidFill>
          <a:schemeClr val="bg1"/>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3179866" y="0"/>
            <a:ext cx="9012135"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pic>
        <p:nvPicPr>
          <p:cNvPr id="5" name="Picture 4">
            <a:extLst>
              <a:ext uri="{FF2B5EF4-FFF2-40B4-BE49-F238E27FC236}">
                <a16:creationId xmlns:a16="http://schemas.microsoft.com/office/drawing/2014/main" id="{38F68ECA-C4AA-4022-9430-40333CE0D02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3" y="6236985"/>
            <a:ext cx="2392193" cy="359999"/>
          </a:xfrm>
          <a:prstGeom prst="rect">
            <a:avLst/>
          </a:prstGeom>
        </p:spPr>
      </p:pic>
      <p:sp>
        <p:nvSpPr>
          <p:cNvPr id="6" name="Заголовок 1">
            <a:extLst>
              <a:ext uri="{FF2B5EF4-FFF2-40B4-BE49-F238E27FC236}">
                <a16:creationId xmlns:a16="http://schemas.microsoft.com/office/drawing/2014/main" id="{38185AEA-BF14-4FEE-B589-792A1D075B57}"/>
              </a:ext>
            </a:extLst>
          </p:cNvPr>
          <p:cNvSpPr>
            <a:spLocks noGrp="1"/>
          </p:cNvSpPr>
          <p:nvPr>
            <p:ph type="title" hasCustomPrompt="1"/>
          </p:nvPr>
        </p:nvSpPr>
        <p:spPr>
          <a:xfrm>
            <a:off x="273701" y="357950"/>
            <a:ext cx="4646989"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rgbClr val="5D3C68"/>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a:t>
            </a:r>
            <a:br>
              <a:rPr lang="en-US" dirty="0"/>
            </a:br>
            <a:r>
              <a:rPr lang="en-US" dirty="0"/>
              <a:t>your slide</a:t>
            </a:r>
            <a:endParaRPr lang="ru-RU" dirty="0"/>
          </a:p>
        </p:txBody>
      </p:sp>
      <p:cxnSp>
        <p:nvCxnSpPr>
          <p:cNvPr id="8" name="Straight Connector 7">
            <a:extLst>
              <a:ext uri="{FF2B5EF4-FFF2-40B4-BE49-F238E27FC236}">
                <a16:creationId xmlns:a16="http://schemas.microsoft.com/office/drawing/2014/main" id="{E88B72BE-9AAB-4A48-898B-DD8222566D90}"/>
              </a:ext>
            </a:extLst>
          </p:cNvPr>
          <p:cNvCxnSpPr/>
          <p:nvPr userDrawn="1"/>
        </p:nvCxnSpPr>
        <p:spPr>
          <a:xfrm>
            <a:off x="0" y="1714500"/>
            <a:ext cx="220027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2D5ED60B-1A0A-4C6C-AFD6-BCC91DF85C9D}"/>
              </a:ext>
            </a:extLst>
          </p:cNvPr>
          <p:cNvSpPr>
            <a:spLocks noGrp="1"/>
          </p:cNvSpPr>
          <p:nvPr>
            <p:ph type="body" sz="quarter" idx="52"/>
          </p:nvPr>
        </p:nvSpPr>
        <p:spPr>
          <a:xfrm>
            <a:off x="272991" y="1991923"/>
            <a:ext cx="2590979" cy="2736850"/>
          </a:xfrm>
          <a:prstGeom prst="rect">
            <a:avLst/>
          </a:prstGeom>
        </p:spPr>
        <p:txBody>
          <a:bodyPr lIns="0" tIns="0" rIns="0" bIns="0"/>
          <a:lstStyle>
            <a:lvl1pPr marL="180975" indent="-180975">
              <a:buClr>
                <a:srgbClr val="00818A"/>
              </a:buClr>
              <a:tabLst>
                <a:tab pos="180975" algn="l"/>
              </a:tabLst>
              <a:defRPr sz="1600">
                <a:solidFill>
                  <a:srgbClr val="5D3C68"/>
                </a:solidFill>
                <a:latin typeface="Arial" panose="020B0604020202020204" pitchFamily="34" charset="0"/>
                <a:cs typeface="Arial" panose="020B0604020202020204" pitchFamily="34" charset="0"/>
              </a:defRPr>
            </a:lvl1pPr>
            <a:lvl2pPr marL="449263" indent="-268288">
              <a:buClr>
                <a:srgbClr val="00818A"/>
              </a:buClr>
              <a:tabLst>
                <a:tab pos="449263" algn="l"/>
              </a:tabLst>
              <a:defRPr sz="1600">
                <a:solidFill>
                  <a:srgbClr val="5D3C68"/>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600">
                <a:solidFill>
                  <a:schemeClr val="bg1"/>
                </a:solidFill>
                <a:latin typeface="Arial" panose="020B0604020202020204" pitchFamily="34" charset="0"/>
                <a:cs typeface="Arial" panose="020B0604020202020204" pitchFamily="34" charset="0"/>
              </a:defRPr>
            </a:lvl4pPr>
            <a:lvl5pPr>
              <a:defRPr sz="1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95872007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50/50 Split - horiz - pic top - purple bg">
    <p:bg>
      <p:bgPr>
        <a:solidFill>
          <a:srgbClr val="470054"/>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0" y="0"/>
            <a:ext cx="12192000" cy="3536999"/>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pic>
        <p:nvPicPr>
          <p:cNvPr id="5" name="Picture 4">
            <a:extLst>
              <a:ext uri="{FF2B5EF4-FFF2-40B4-BE49-F238E27FC236}">
                <a16:creationId xmlns:a16="http://schemas.microsoft.com/office/drawing/2014/main" id="{10777546-8BA2-42FB-BD1E-C3748B6DFBA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0" y="6236985"/>
            <a:ext cx="2392199" cy="359999"/>
          </a:xfrm>
          <a:prstGeom prst="rect">
            <a:avLst/>
          </a:prstGeom>
        </p:spPr>
      </p:pic>
    </p:spTree>
    <p:extLst>
      <p:ext uri="{BB962C8B-B14F-4D97-AF65-F5344CB8AC3E}">
        <p14:creationId xmlns:p14="http://schemas.microsoft.com/office/powerpoint/2010/main" val="39359476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50/50 Split - horiz - pic top - white bg">
    <p:bg>
      <p:bgPr>
        <a:solidFill>
          <a:schemeClr val="bg1"/>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0" y="0"/>
            <a:ext cx="12192000" cy="3536999"/>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pic>
        <p:nvPicPr>
          <p:cNvPr id="5" name="Picture 4">
            <a:extLst>
              <a:ext uri="{FF2B5EF4-FFF2-40B4-BE49-F238E27FC236}">
                <a16:creationId xmlns:a16="http://schemas.microsoft.com/office/drawing/2014/main" id="{F3606C98-3ACD-4D66-91CE-0C32ABE7772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3" y="6236985"/>
            <a:ext cx="2392193" cy="359999"/>
          </a:xfrm>
          <a:prstGeom prst="rect">
            <a:avLst/>
          </a:prstGeom>
        </p:spPr>
      </p:pic>
    </p:spTree>
    <p:extLst>
      <p:ext uri="{BB962C8B-B14F-4D97-AF65-F5344CB8AC3E}">
        <p14:creationId xmlns:p14="http://schemas.microsoft.com/office/powerpoint/2010/main" val="332005611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Pano pic x1 image - purple bg">
    <p:bg>
      <p:bgPr>
        <a:solidFill>
          <a:srgbClr val="470054"/>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0" y="441014"/>
            <a:ext cx="12192000"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pic>
        <p:nvPicPr>
          <p:cNvPr id="5" name="Picture 4">
            <a:extLst>
              <a:ext uri="{FF2B5EF4-FFF2-40B4-BE49-F238E27FC236}">
                <a16:creationId xmlns:a16="http://schemas.microsoft.com/office/drawing/2014/main" id="{E5A6D07C-69E8-4716-BF31-0D85610C96B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0" y="6236985"/>
            <a:ext cx="2392199" cy="359999"/>
          </a:xfrm>
          <a:prstGeom prst="rect">
            <a:avLst/>
          </a:prstGeom>
        </p:spPr>
      </p:pic>
    </p:spTree>
    <p:extLst>
      <p:ext uri="{BB962C8B-B14F-4D97-AF65-F5344CB8AC3E}">
        <p14:creationId xmlns:p14="http://schemas.microsoft.com/office/powerpoint/2010/main" val="230167736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Pano pic x1 image - white bg">
    <p:bg>
      <p:bgPr>
        <a:solidFill>
          <a:schemeClr val="bg1"/>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0" y="441014"/>
            <a:ext cx="12192000"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pic>
        <p:nvPicPr>
          <p:cNvPr id="5" name="Picture 4">
            <a:extLst>
              <a:ext uri="{FF2B5EF4-FFF2-40B4-BE49-F238E27FC236}">
                <a16:creationId xmlns:a16="http://schemas.microsoft.com/office/drawing/2014/main" id="{6858168B-C86D-4B05-B6C3-C1ED9E844BE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3" y="6236985"/>
            <a:ext cx="2392193" cy="359999"/>
          </a:xfrm>
          <a:prstGeom prst="rect">
            <a:avLst/>
          </a:prstGeom>
        </p:spPr>
      </p:pic>
    </p:spTree>
    <p:extLst>
      <p:ext uri="{BB962C8B-B14F-4D97-AF65-F5344CB8AC3E}">
        <p14:creationId xmlns:p14="http://schemas.microsoft.com/office/powerpoint/2010/main" val="41952363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x2 images - purple bg">
    <p:bg>
      <p:bgPr>
        <a:solidFill>
          <a:srgbClr val="470054"/>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0" y="441014"/>
            <a:ext cx="6096000"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8" name="Рисунок 21">
            <a:extLst>
              <a:ext uri="{FF2B5EF4-FFF2-40B4-BE49-F238E27FC236}">
                <a16:creationId xmlns:a16="http://schemas.microsoft.com/office/drawing/2014/main" id="{8382CFE3-BE52-43A9-98C2-E9D2E0FE18B5}"/>
              </a:ext>
            </a:extLst>
          </p:cNvPr>
          <p:cNvSpPr>
            <a:spLocks noGrp="1"/>
          </p:cNvSpPr>
          <p:nvPr>
            <p:ph type="pic" sz="quarter" idx="47"/>
          </p:nvPr>
        </p:nvSpPr>
        <p:spPr>
          <a:xfrm>
            <a:off x="6091379" y="441014"/>
            <a:ext cx="6096000"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pic>
        <p:nvPicPr>
          <p:cNvPr id="9" name="Picture 8">
            <a:extLst>
              <a:ext uri="{FF2B5EF4-FFF2-40B4-BE49-F238E27FC236}">
                <a16:creationId xmlns:a16="http://schemas.microsoft.com/office/drawing/2014/main" id="{F15CAF1C-B256-4A67-9AA3-EA2D107FF0D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0" y="6236985"/>
            <a:ext cx="2392199" cy="359999"/>
          </a:xfrm>
          <a:prstGeom prst="rect">
            <a:avLst/>
          </a:prstGeom>
        </p:spPr>
      </p:pic>
    </p:spTree>
    <p:extLst>
      <p:ext uri="{BB962C8B-B14F-4D97-AF65-F5344CB8AC3E}">
        <p14:creationId xmlns:p14="http://schemas.microsoft.com/office/powerpoint/2010/main" val="151329970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x2 images - white bg">
    <p:bg>
      <p:bgPr>
        <a:solidFill>
          <a:schemeClr val="bg1"/>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0" y="441014"/>
            <a:ext cx="6096000"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8" name="Рисунок 21">
            <a:extLst>
              <a:ext uri="{FF2B5EF4-FFF2-40B4-BE49-F238E27FC236}">
                <a16:creationId xmlns:a16="http://schemas.microsoft.com/office/drawing/2014/main" id="{8382CFE3-BE52-43A9-98C2-E9D2E0FE18B5}"/>
              </a:ext>
            </a:extLst>
          </p:cNvPr>
          <p:cNvSpPr>
            <a:spLocks noGrp="1"/>
          </p:cNvSpPr>
          <p:nvPr>
            <p:ph type="pic" sz="quarter" idx="47"/>
          </p:nvPr>
        </p:nvSpPr>
        <p:spPr>
          <a:xfrm>
            <a:off x="6091379" y="441014"/>
            <a:ext cx="6096000"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pic>
        <p:nvPicPr>
          <p:cNvPr id="6" name="Picture 5">
            <a:extLst>
              <a:ext uri="{FF2B5EF4-FFF2-40B4-BE49-F238E27FC236}">
                <a16:creationId xmlns:a16="http://schemas.microsoft.com/office/drawing/2014/main" id="{052AB243-4A89-4C0A-9640-21E708F404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3" y="6236985"/>
            <a:ext cx="2392193" cy="359999"/>
          </a:xfrm>
          <a:prstGeom prst="rect">
            <a:avLst/>
          </a:prstGeom>
        </p:spPr>
      </p:pic>
    </p:spTree>
    <p:extLst>
      <p:ext uri="{BB962C8B-B14F-4D97-AF65-F5344CB8AC3E}">
        <p14:creationId xmlns:p14="http://schemas.microsoft.com/office/powerpoint/2010/main" val="40892816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x3 images - purple bg">
    <p:bg>
      <p:bgPr>
        <a:solidFill>
          <a:srgbClr val="470054"/>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1" y="441014"/>
            <a:ext cx="4151910"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8" name="Рисунок 21">
            <a:extLst>
              <a:ext uri="{FF2B5EF4-FFF2-40B4-BE49-F238E27FC236}">
                <a16:creationId xmlns:a16="http://schemas.microsoft.com/office/drawing/2014/main" id="{8382CFE3-BE52-43A9-98C2-E9D2E0FE18B5}"/>
              </a:ext>
            </a:extLst>
          </p:cNvPr>
          <p:cNvSpPr>
            <a:spLocks noGrp="1"/>
          </p:cNvSpPr>
          <p:nvPr>
            <p:ph type="pic" sz="quarter" idx="47"/>
          </p:nvPr>
        </p:nvSpPr>
        <p:spPr>
          <a:xfrm>
            <a:off x="4162190" y="441014"/>
            <a:ext cx="3883559"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9" name="Рисунок 21">
            <a:extLst>
              <a:ext uri="{FF2B5EF4-FFF2-40B4-BE49-F238E27FC236}">
                <a16:creationId xmlns:a16="http://schemas.microsoft.com/office/drawing/2014/main" id="{AF54A7E5-DAA7-4AA7-ADCE-286EBDBFA2E9}"/>
              </a:ext>
            </a:extLst>
          </p:cNvPr>
          <p:cNvSpPr>
            <a:spLocks noGrp="1"/>
          </p:cNvSpPr>
          <p:nvPr>
            <p:ph type="pic" sz="quarter" idx="48"/>
          </p:nvPr>
        </p:nvSpPr>
        <p:spPr>
          <a:xfrm>
            <a:off x="8056027" y="441014"/>
            <a:ext cx="4135973"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pic>
        <p:nvPicPr>
          <p:cNvPr id="10" name="Picture 9">
            <a:extLst>
              <a:ext uri="{FF2B5EF4-FFF2-40B4-BE49-F238E27FC236}">
                <a16:creationId xmlns:a16="http://schemas.microsoft.com/office/drawing/2014/main" id="{A778302A-49EA-4E42-8715-5EAD3432ED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0" y="6236985"/>
            <a:ext cx="2392199" cy="359999"/>
          </a:xfrm>
          <a:prstGeom prst="rect">
            <a:avLst/>
          </a:prstGeom>
        </p:spPr>
      </p:pic>
    </p:spTree>
    <p:extLst>
      <p:ext uri="{BB962C8B-B14F-4D97-AF65-F5344CB8AC3E}">
        <p14:creationId xmlns:p14="http://schemas.microsoft.com/office/powerpoint/2010/main" val="182520711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x3 images - white bg">
    <p:bg>
      <p:bgPr>
        <a:solidFill>
          <a:schemeClr val="bg1"/>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1" y="441014"/>
            <a:ext cx="4151910"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8" name="Рисунок 21">
            <a:extLst>
              <a:ext uri="{FF2B5EF4-FFF2-40B4-BE49-F238E27FC236}">
                <a16:creationId xmlns:a16="http://schemas.microsoft.com/office/drawing/2014/main" id="{8382CFE3-BE52-43A9-98C2-E9D2E0FE18B5}"/>
              </a:ext>
            </a:extLst>
          </p:cNvPr>
          <p:cNvSpPr>
            <a:spLocks noGrp="1"/>
          </p:cNvSpPr>
          <p:nvPr>
            <p:ph type="pic" sz="quarter" idx="47"/>
          </p:nvPr>
        </p:nvSpPr>
        <p:spPr>
          <a:xfrm>
            <a:off x="4162190" y="441014"/>
            <a:ext cx="3883559"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9" name="Рисунок 21">
            <a:extLst>
              <a:ext uri="{FF2B5EF4-FFF2-40B4-BE49-F238E27FC236}">
                <a16:creationId xmlns:a16="http://schemas.microsoft.com/office/drawing/2014/main" id="{AF54A7E5-DAA7-4AA7-ADCE-286EBDBFA2E9}"/>
              </a:ext>
            </a:extLst>
          </p:cNvPr>
          <p:cNvSpPr>
            <a:spLocks noGrp="1"/>
          </p:cNvSpPr>
          <p:nvPr>
            <p:ph type="pic" sz="quarter" idx="48"/>
          </p:nvPr>
        </p:nvSpPr>
        <p:spPr>
          <a:xfrm>
            <a:off x="8056027" y="441014"/>
            <a:ext cx="4135973"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pic>
        <p:nvPicPr>
          <p:cNvPr id="7" name="Picture 6">
            <a:extLst>
              <a:ext uri="{FF2B5EF4-FFF2-40B4-BE49-F238E27FC236}">
                <a16:creationId xmlns:a16="http://schemas.microsoft.com/office/drawing/2014/main" id="{B77FC6C2-B33D-48A7-B23F-6B347874236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3" y="6236985"/>
            <a:ext cx="2392193" cy="359999"/>
          </a:xfrm>
          <a:prstGeom prst="rect">
            <a:avLst/>
          </a:prstGeom>
        </p:spPr>
      </p:pic>
    </p:spTree>
    <p:extLst>
      <p:ext uri="{BB962C8B-B14F-4D97-AF65-F5344CB8AC3E}">
        <p14:creationId xmlns:p14="http://schemas.microsoft.com/office/powerpoint/2010/main" val="46454084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lank - white bg">
    <p:bg>
      <p:bgPr>
        <a:solidFill>
          <a:schemeClr val="bg1"/>
        </a:solidFill>
        <a:effectLst/>
      </p:bgPr>
    </p:bg>
    <p:spTree>
      <p:nvGrpSpPr>
        <p:cNvPr id="1" name=""/>
        <p:cNvGrpSpPr/>
        <p:nvPr/>
      </p:nvGrpSpPr>
      <p:grpSpPr>
        <a:xfrm>
          <a:off x="0" y="0"/>
          <a:ext cx="0" cy="0"/>
          <a:chOff x="0" y="0"/>
          <a:chExt cx="0" cy="0"/>
        </a:xfrm>
      </p:grpSpPr>
      <p:sp>
        <p:nvSpPr>
          <p:cNvPr id="6" name="Номер слайда 1">
            <a:extLst>
              <a:ext uri="{FF2B5EF4-FFF2-40B4-BE49-F238E27FC236}">
                <a16:creationId xmlns:a16="http://schemas.microsoft.com/office/drawing/2014/main" id="{976A94E0-432C-4D19-9863-E0716E1004F4}"/>
              </a:ext>
            </a:extLst>
          </p:cNvPr>
          <p:cNvSpPr txBox="1">
            <a:spLocks/>
          </p:cNvSpPr>
          <p:nvPr userDrawn="1"/>
        </p:nvSpPr>
        <p:spPr>
          <a:xfrm>
            <a:off x="227730" y="6267860"/>
            <a:ext cx="2262822" cy="365125"/>
          </a:xfrm>
          <a:prstGeom prst="rect">
            <a:avLst/>
          </a:prstGeom>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bg1"/>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dirty="0">
                <a:solidFill>
                  <a:schemeClr val="bg1"/>
                </a:solidFill>
                <a:latin typeface="Arial" panose="020B0604020202020204" pitchFamily="34" charset="0"/>
                <a:ea typeface="Roboto" charset="0"/>
                <a:cs typeface="Arial" panose="020B0604020202020204" pitchFamily="34" charset="0"/>
              </a:rPr>
              <a:t>    I    Business area</a:t>
            </a:r>
            <a:endParaRPr lang="uk-UA" sz="1100" dirty="0">
              <a:solidFill>
                <a:schemeClr val="bg1"/>
              </a:solidFill>
              <a:latin typeface="Arial" panose="020B0604020202020204" pitchFamily="34" charset="0"/>
              <a:ea typeface="Roboto" charset="0"/>
              <a:cs typeface="Arial" panose="020B0604020202020204" pitchFamily="34" charset="0"/>
            </a:endParaRPr>
          </a:p>
        </p:txBody>
      </p:sp>
      <p:pic>
        <p:nvPicPr>
          <p:cNvPr id="8" name="Picture 7">
            <a:extLst>
              <a:ext uri="{FF2B5EF4-FFF2-40B4-BE49-F238E27FC236}">
                <a16:creationId xmlns:a16="http://schemas.microsoft.com/office/drawing/2014/main" id="{1B03D236-A004-4262-99EF-CD70D9090CB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734542" y="6266870"/>
            <a:ext cx="2193727" cy="330115"/>
          </a:xfrm>
          <a:prstGeom prst="rect">
            <a:avLst/>
          </a:prstGeom>
        </p:spPr>
      </p:pic>
      <p:pic>
        <p:nvPicPr>
          <p:cNvPr id="11" name="Picture 10">
            <a:extLst>
              <a:ext uri="{FF2B5EF4-FFF2-40B4-BE49-F238E27FC236}">
                <a16:creationId xmlns:a16="http://schemas.microsoft.com/office/drawing/2014/main" id="{4F48BCAC-6063-4760-A46A-E1C364EDCC8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36073" y="6236985"/>
            <a:ext cx="2392193" cy="359999"/>
          </a:xfrm>
          <a:prstGeom prst="rect">
            <a:avLst/>
          </a:prstGeom>
        </p:spPr>
      </p:pic>
      <p:sp>
        <p:nvSpPr>
          <p:cNvPr id="10" name="Заголовок 1">
            <a:extLst>
              <a:ext uri="{FF2B5EF4-FFF2-40B4-BE49-F238E27FC236}">
                <a16:creationId xmlns:a16="http://schemas.microsoft.com/office/drawing/2014/main" id="{9D00B396-8D76-4904-89A7-30930C3516E6}"/>
              </a:ext>
            </a:extLst>
          </p:cNvPr>
          <p:cNvSpPr>
            <a:spLocks noGrp="1"/>
          </p:cNvSpPr>
          <p:nvPr>
            <p:ph type="title" hasCustomPrompt="1"/>
          </p:nvPr>
        </p:nvSpPr>
        <p:spPr>
          <a:xfrm>
            <a:off x="274191" y="363385"/>
            <a:ext cx="4646989"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Heading</a:t>
            </a:r>
            <a:endParaRPr lang="ru-RU" dirty="0"/>
          </a:p>
        </p:txBody>
      </p:sp>
      <p:sp>
        <p:nvSpPr>
          <p:cNvPr id="12" name="Text Placeholder 2">
            <a:extLst>
              <a:ext uri="{FF2B5EF4-FFF2-40B4-BE49-F238E27FC236}">
                <a16:creationId xmlns:a16="http://schemas.microsoft.com/office/drawing/2014/main" id="{9B3829B9-A1A0-4BC4-9F5B-5C94CC0C0A49}"/>
              </a:ext>
            </a:extLst>
          </p:cNvPr>
          <p:cNvSpPr>
            <a:spLocks noGrp="1"/>
          </p:cNvSpPr>
          <p:nvPr>
            <p:ph type="body" sz="quarter" idx="52"/>
          </p:nvPr>
        </p:nvSpPr>
        <p:spPr>
          <a:xfrm>
            <a:off x="274191" y="1991923"/>
            <a:ext cx="4467225" cy="2736850"/>
          </a:xfrm>
          <a:prstGeom prst="rect">
            <a:avLst/>
          </a:prstGeom>
        </p:spPr>
        <p:txBody>
          <a:bodyPr lIns="0" tIns="0" rIns="0" bIns="0"/>
          <a:lstStyle>
            <a:lvl1pPr marL="180975" indent="-180975" algn="l">
              <a:buClr>
                <a:srgbClr val="00818A"/>
              </a:buClr>
              <a:defRPr sz="1600">
                <a:solidFill>
                  <a:schemeClr val="tx2"/>
                </a:solidFill>
                <a:latin typeface="Arial" panose="020B0604020202020204" pitchFamily="34" charset="0"/>
                <a:cs typeface="Arial" panose="020B0604020202020204" pitchFamily="34" charset="0"/>
              </a:defRPr>
            </a:lvl1pPr>
            <a:lvl2pPr marL="896938" indent="-287338" algn="l">
              <a:buClr>
                <a:srgbClr val="00818A"/>
              </a:buClr>
              <a:defRPr sz="1600">
                <a:solidFill>
                  <a:schemeClr val="tx2"/>
                </a:solidFill>
                <a:latin typeface="Arial" panose="020B0604020202020204" pitchFamily="34" charset="0"/>
                <a:cs typeface="Arial" panose="020B0604020202020204" pitchFamily="34" charset="0"/>
              </a:defRPr>
            </a:lvl2pPr>
            <a:lvl3pPr marL="1431925" indent="-212725" algn="l">
              <a:buClr>
                <a:srgbClr val="00818A"/>
              </a:buClr>
              <a:defRPr sz="1600">
                <a:solidFill>
                  <a:schemeClr val="tx2"/>
                </a:solidFill>
                <a:latin typeface="Arial" panose="020B0604020202020204" pitchFamily="34" charset="0"/>
                <a:cs typeface="Arial" panose="020B0604020202020204" pitchFamily="34" charset="0"/>
              </a:defRPr>
            </a:lvl3pPr>
            <a:lvl4pPr marL="2062163" indent="-233363" algn="l">
              <a:buClr>
                <a:srgbClr val="00818A"/>
              </a:buClr>
              <a:defRPr sz="1600">
                <a:solidFill>
                  <a:schemeClr val="tx2"/>
                </a:solidFill>
                <a:latin typeface="Arial" panose="020B0604020202020204" pitchFamily="34" charset="0"/>
                <a:cs typeface="Arial" panose="020B0604020202020204" pitchFamily="34" charset="0"/>
              </a:defRPr>
            </a:lvl4pPr>
            <a:lvl5pPr marL="2690813" indent="-252413" algn="l">
              <a:buClr>
                <a:srgbClr val="00818A"/>
              </a:buClr>
              <a:defRPr sz="1600">
                <a:solidFill>
                  <a:schemeClr val="tx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4" name="Straight Connector 13">
            <a:extLst>
              <a:ext uri="{FF2B5EF4-FFF2-40B4-BE49-F238E27FC236}">
                <a16:creationId xmlns:a16="http://schemas.microsoft.com/office/drawing/2014/main" id="{403F52CB-ADC0-44C4-848C-05EBF19FE3EF}"/>
              </a:ext>
            </a:extLst>
          </p:cNvPr>
          <p:cNvCxnSpPr/>
          <p:nvPr userDrawn="1"/>
        </p:nvCxnSpPr>
        <p:spPr>
          <a:xfrm>
            <a:off x="0" y="1714500"/>
            <a:ext cx="2200275" cy="0"/>
          </a:xfrm>
          <a:prstGeom prst="line">
            <a:avLst/>
          </a:prstGeom>
          <a:ln>
            <a:solidFill>
              <a:srgbClr val="00818A"/>
            </a:solidFill>
          </a:ln>
        </p:spPr>
        <p:style>
          <a:lnRef idx="1">
            <a:schemeClr val="accent1"/>
          </a:lnRef>
          <a:fillRef idx="0">
            <a:schemeClr val="accent1"/>
          </a:fillRef>
          <a:effectRef idx="0">
            <a:schemeClr val="accent1"/>
          </a:effectRef>
          <a:fontRef idx="minor">
            <a:schemeClr val="tx1"/>
          </a:fontRef>
        </p:style>
      </p:cxnSp>
      <p:sp>
        <p:nvSpPr>
          <p:cNvPr id="15" name="Text Placeholder 10">
            <a:extLst>
              <a:ext uri="{FF2B5EF4-FFF2-40B4-BE49-F238E27FC236}">
                <a16:creationId xmlns:a16="http://schemas.microsoft.com/office/drawing/2014/main" id="{2C5D9CBD-9F47-4D8D-924E-0B83C9F837EC}"/>
              </a:ext>
            </a:extLst>
          </p:cNvPr>
          <p:cNvSpPr>
            <a:spLocks noGrp="1"/>
          </p:cNvSpPr>
          <p:nvPr>
            <p:ph type="body" sz="quarter" idx="53" hasCustomPrompt="1"/>
          </p:nvPr>
        </p:nvSpPr>
        <p:spPr>
          <a:xfrm>
            <a:off x="264252" y="794510"/>
            <a:ext cx="4656928" cy="636534"/>
          </a:xfrm>
          <a:prstGeom prst="rect">
            <a:avLst/>
          </a:prstGeom>
        </p:spPr>
        <p:txBody>
          <a:bodyPr wrap="none" lIns="0" tIns="0" rIns="0" bIns="0"/>
          <a:lstStyle>
            <a:lvl1pPr marL="0" indent="0">
              <a:spcBef>
                <a:spcPts val="0"/>
              </a:spcBef>
              <a:buFontTx/>
              <a:buNone/>
              <a:defRPr sz="3300">
                <a:solidFill>
                  <a:srgbClr val="00818A"/>
                </a:solidFill>
                <a:latin typeface="Arial" panose="020B0604020202020204" pitchFamily="34" charset="0"/>
                <a:cs typeface="Arial" panose="020B0604020202020204" pitchFamily="34" charset="0"/>
              </a:defRPr>
            </a:lvl1pPr>
          </a:lstStyle>
          <a:p>
            <a:pPr lvl="0"/>
            <a:r>
              <a:rPr lang="en-US" dirty="0"/>
              <a:t>Sub heading</a:t>
            </a:r>
          </a:p>
        </p:txBody>
      </p:sp>
    </p:spTree>
    <p:extLst>
      <p:ext uri="{BB962C8B-B14F-4D97-AF65-F5344CB8AC3E}">
        <p14:creationId xmlns:p14="http://schemas.microsoft.com/office/powerpoint/2010/main" val="13152289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bleed pic - opening">
    <p:bg>
      <p:bgPr>
        <a:solidFill>
          <a:srgbClr val="F2F3F4"/>
        </a:solidFill>
        <a:effectLst/>
      </p:bgPr>
    </p:bg>
    <p:spTree>
      <p:nvGrpSpPr>
        <p:cNvPr id="1" name=""/>
        <p:cNvGrpSpPr/>
        <p:nvPr/>
      </p:nvGrpSpPr>
      <p:grpSpPr>
        <a:xfrm>
          <a:off x="0" y="0"/>
          <a:ext cx="0" cy="0"/>
          <a:chOff x="0" y="0"/>
          <a:chExt cx="0" cy="0"/>
        </a:xfrm>
      </p:grpSpPr>
      <p:sp>
        <p:nvSpPr>
          <p:cNvPr id="389" name="Рисунок 21"/>
          <p:cNvSpPr>
            <a:spLocks noGrp="1"/>
          </p:cNvSpPr>
          <p:nvPr>
            <p:ph type="pic" sz="quarter" idx="87"/>
          </p:nvPr>
        </p:nvSpPr>
        <p:spPr>
          <a:xfrm>
            <a:off x="-11308" y="1"/>
            <a:ext cx="12203307"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52" name="Текст 3">
            <a:extLst>
              <a:ext uri="{FF2B5EF4-FFF2-40B4-BE49-F238E27FC236}">
                <a16:creationId xmlns:a16="http://schemas.microsoft.com/office/drawing/2014/main" id="{E7571954-47B7-4709-A364-A202C7954B59}"/>
              </a:ext>
            </a:extLst>
          </p:cNvPr>
          <p:cNvSpPr>
            <a:spLocks noGrp="1"/>
          </p:cNvSpPr>
          <p:nvPr>
            <p:ph type="body" sz="quarter" idx="14" hasCustomPrompt="1"/>
          </p:nvPr>
        </p:nvSpPr>
        <p:spPr>
          <a:xfrm>
            <a:off x="1131072" y="3412840"/>
            <a:ext cx="5964851" cy="681629"/>
          </a:xfrm>
          <a:prstGeom prst="rect">
            <a:avLst/>
          </a:prstGeom>
        </p:spPr>
        <p:txBody>
          <a:bodyPr/>
          <a:lstStyle>
            <a:lvl1pPr>
              <a:defRPr lang="en-US" sz="825" b="0" i="0" baseline="0" dirty="0">
                <a:solidFill>
                  <a:srgbClr val="222222"/>
                </a:solidFill>
                <a:latin typeface="Roboto Light" charset="0"/>
                <a:ea typeface="Roboto Light" charset="0"/>
                <a:cs typeface="Roboto Light" charset="0"/>
              </a:defRPr>
            </a:lvl1pPr>
          </a:lstStyle>
          <a:p>
            <a:pPr marL="0" lvl="0" indent="0">
              <a:lnSpc>
                <a:spcPct val="150000"/>
              </a:lnSpc>
              <a:buNone/>
            </a:pPr>
            <a:r>
              <a:rPr lang="en-US" dirty="0"/>
              <a:t>Extra text here</a:t>
            </a:r>
          </a:p>
        </p:txBody>
      </p:sp>
      <p:sp>
        <p:nvSpPr>
          <p:cNvPr id="53" name="Заголовок 1">
            <a:extLst>
              <a:ext uri="{FF2B5EF4-FFF2-40B4-BE49-F238E27FC236}">
                <a16:creationId xmlns:a16="http://schemas.microsoft.com/office/drawing/2014/main" id="{FB9363C6-E6C1-4CD4-8AE9-37A78A984662}"/>
              </a:ext>
            </a:extLst>
          </p:cNvPr>
          <p:cNvSpPr>
            <a:spLocks noGrp="1"/>
          </p:cNvSpPr>
          <p:nvPr>
            <p:ph type="title" hasCustomPrompt="1"/>
          </p:nvPr>
        </p:nvSpPr>
        <p:spPr>
          <a:xfrm>
            <a:off x="1131070" y="2562850"/>
            <a:ext cx="5964852" cy="754990"/>
          </a:xfrm>
          <a:prstGeom prst="rect">
            <a:avLst/>
          </a:prstGeom>
        </p:spPr>
        <p:txBody>
          <a:bodyPr>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tx2"/>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slide</a:t>
            </a:r>
            <a:endParaRPr lang="ru-RU" dirty="0"/>
          </a:p>
        </p:txBody>
      </p:sp>
      <p:pic>
        <p:nvPicPr>
          <p:cNvPr id="5" name="Picture 4">
            <a:extLst>
              <a:ext uri="{FF2B5EF4-FFF2-40B4-BE49-F238E27FC236}">
                <a16:creationId xmlns:a16="http://schemas.microsoft.com/office/drawing/2014/main" id="{1C0CC043-F754-4BB0-AD7A-E3A4C0F0831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1" y="6236987"/>
            <a:ext cx="2392199" cy="359999"/>
          </a:xfrm>
          <a:prstGeom prst="rect">
            <a:avLst/>
          </a:prstGeom>
        </p:spPr>
      </p:pic>
    </p:spTree>
    <p:extLst>
      <p:ext uri="{BB962C8B-B14F-4D97-AF65-F5344CB8AC3E}">
        <p14:creationId xmlns:p14="http://schemas.microsoft.com/office/powerpoint/2010/main" val="165849281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Blank - white bg">
    <p:bg>
      <p:bgPr>
        <a:solidFill>
          <a:schemeClr val="bg1"/>
        </a:solidFill>
        <a:effectLst/>
      </p:bgPr>
    </p:bg>
    <p:spTree>
      <p:nvGrpSpPr>
        <p:cNvPr id="1" name=""/>
        <p:cNvGrpSpPr/>
        <p:nvPr/>
      </p:nvGrpSpPr>
      <p:grpSpPr>
        <a:xfrm>
          <a:off x="0" y="0"/>
          <a:ext cx="0" cy="0"/>
          <a:chOff x="0" y="0"/>
          <a:chExt cx="0" cy="0"/>
        </a:xfrm>
      </p:grpSpPr>
      <p:sp>
        <p:nvSpPr>
          <p:cNvPr id="6" name="Номер слайда 1">
            <a:extLst>
              <a:ext uri="{FF2B5EF4-FFF2-40B4-BE49-F238E27FC236}">
                <a16:creationId xmlns:a16="http://schemas.microsoft.com/office/drawing/2014/main" id="{976A94E0-432C-4D19-9863-E0716E1004F4}"/>
              </a:ext>
            </a:extLst>
          </p:cNvPr>
          <p:cNvSpPr txBox="1">
            <a:spLocks/>
          </p:cNvSpPr>
          <p:nvPr userDrawn="1"/>
        </p:nvSpPr>
        <p:spPr>
          <a:xfrm>
            <a:off x="227730" y="6267860"/>
            <a:ext cx="2262822" cy="365125"/>
          </a:xfrm>
          <a:prstGeom prst="rect">
            <a:avLst/>
          </a:prstGeom>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bg1"/>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dirty="0">
                <a:solidFill>
                  <a:schemeClr val="bg1"/>
                </a:solidFill>
                <a:latin typeface="Arial" panose="020B0604020202020204" pitchFamily="34" charset="0"/>
                <a:ea typeface="Roboto" charset="0"/>
                <a:cs typeface="Arial" panose="020B0604020202020204" pitchFamily="34" charset="0"/>
              </a:rPr>
              <a:t>    I    Business area</a:t>
            </a:r>
            <a:endParaRPr lang="uk-UA" sz="1100" dirty="0">
              <a:solidFill>
                <a:schemeClr val="bg1"/>
              </a:solidFill>
              <a:latin typeface="Arial" panose="020B0604020202020204" pitchFamily="34" charset="0"/>
              <a:ea typeface="Roboto" charset="0"/>
              <a:cs typeface="Arial" panose="020B0604020202020204" pitchFamily="34" charset="0"/>
            </a:endParaRPr>
          </a:p>
        </p:txBody>
      </p:sp>
      <p:pic>
        <p:nvPicPr>
          <p:cNvPr id="8" name="Picture 7">
            <a:extLst>
              <a:ext uri="{FF2B5EF4-FFF2-40B4-BE49-F238E27FC236}">
                <a16:creationId xmlns:a16="http://schemas.microsoft.com/office/drawing/2014/main" id="{1B03D236-A004-4262-99EF-CD70D9090CB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734542" y="6266870"/>
            <a:ext cx="2193727" cy="330115"/>
          </a:xfrm>
          <a:prstGeom prst="rect">
            <a:avLst/>
          </a:prstGeom>
        </p:spPr>
      </p:pic>
      <p:pic>
        <p:nvPicPr>
          <p:cNvPr id="11" name="Picture 10">
            <a:extLst>
              <a:ext uri="{FF2B5EF4-FFF2-40B4-BE49-F238E27FC236}">
                <a16:creationId xmlns:a16="http://schemas.microsoft.com/office/drawing/2014/main" id="{4F48BCAC-6063-4760-A46A-E1C364EDCC8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36073" y="6236985"/>
            <a:ext cx="2392193" cy="359999"/>
          </a:xfrm>
          <a:prstGeom prst="rect">
            <a:avLst/>
          </a:prstGeom>
        </p:spPr>
      </p:pic>
      <p:sp>
        <p:nvSpPr>
          <p:cNvPr id="10" name="Заголовок 1">
            <a:extLst>
              <a:ext uri="{FF2B5EF4-FFF2-40B4-BE49-F238E27FC236}">
                <a16:creationId xmlns:a16="http://schemas.microsoft.com/office/drawing/2014/main" id="{9D00B396-8D76-4904-89A7-30930C3516E6}"/>
              </a:ext>
            </a:extLst>
          </p:cNvPr>
          <p:cNvSpPr>
            <a:spLocks noGrp="1"/>
          </p:cNvSpPr>
          <p:nvPr>
            <p:ph type="title" hasCustomPrompt="1"/>
          </p:nvPr>
        </p:nvSpPr>
        <p:spPr>
          <a:xfrm>
            <a:off x="274191" y="363385"/>
            <a:ext cx="4646989"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Heading</a:t>
            </a:r>
            <a:endParaRPr lang="ru-RU" dirty="0"/>
          </a:p>
        </p:txBody>
      </p:sp>
      <p:sp>
        <p:nvSpPr>
          <p:cNvPr id="15" name="Text Placeholder 10">
            <a:extLst>
              <a:ext uri="{FF2B5EF4-FFF2-40B4-BE49-F238E27FC236}">
                <a16:creationId xmlns:a16="http://schemas.microsoft.com/office/drawing/2014/main" id="{2C5D9CBD-9F47-4D8D-924E-0B83C9F837EC}"/>
              </a:ext>
            </a:extLst>
          </p:cNvPr>
          <p:cNvSpPr>
            <a:spLocks noGrp="1"/>
          </p:cNvSpPr>
          <p:nvPr>
            <p:ph type="body" sz="quarter" idx="53" hasCustomPrompt="1"/>
          </p:nvPr>
        </p:nvSpPr>
        <p:spPr>
          <a:xfrm>
            <a:off x="264252" y="794510"/>
            <a:ext cx="4656928" cy="636534"/>
          </a:xfrm>
          <a:prstGeom prst="rect">
            <a:avLst/>
          </a:prstGeom>
        </p:spPr>
        <p:txBody>
          <a:bodyPr wrap="none" lIns="0" tIns="0" rIns="0" bIns="0"/>
          <a:lstStyle>
            <a:lvl1pPr marL="0" indent="0">
              <a:spcBef>
                <a:spcPts val="0"/>
              </a:spcBef>
              <a:buFontTx/>
              <a:buNone/>
              <a:defRPr sz="3300">
                <a:solidFill>
                  <a:srgbClr val="00818A"/>
                </a:solidFill>
                <a:latin typeface="Arial" panose="020B0604020202020204" pitchFamily="34" charset="0"/>
                <a:cs typeface="Arial" panose="020B0604020202020204" pitchFamily="34" charset="0"/>
              </a:defRPr>
            </a:lvl1pPr>
          </a:lstStyle>
          <a:p>
            <a:pPr lvl="0"/>
            <a:r>
              <a:rPr lang="en-US" dirty="0"/>
              <a:t>Sub heading</a:t>
            </a:r>
          </a:p>
        </p:txBody>
      </p:sp>
    </p:spTree>
    <p:extLst>
      <p:ext uri="{BB962C8B-B14F-4D97-AF65-F5344CB8AC3E}">
        <p14:creationId xmlns:p14="http://schemas.microsoft.com/office/powerpoint/2010/main" val="417363336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White bg - no image">
    <p:bg>
      <p:bgPr>
        <a:solidFill>
          <a:srgbClr val="47005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03D236-A004-4262-99EF-CD70D9090CB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734542" y="6266870"/>
            <a:ext cx="2193727" cy="330115"/>
          </a:xfrm>
          <a:prstGeom prst="rect">
            <a:avLst/>
          </a:prstGeom>
        </p:spPr>
      </p:pic>
      <p:pic>
        <p:nvPicPr>
          <p:cNvPr id="11" name="Picture 10">
            <a:extLst>
              <a:ext uri="{FF2B5EF4-FFF2-40B4-BE49-F238E27FC236}">
                <a16:creationId xmlns:a16="http://schemas.microsoft.com/office/drawing/2014/main" id="{4F48BCAC-6063-4760-A46A-E1C364EDCC8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36073" y="6236985"/>
            <a:ext cx="2392193" cy="359999"/>
          </a:xfrm>
          <a:prstGeom prst="rect">
            <a:avLst/>
          </a:prstGeom>
        </p:spPr>
      </p:pic>
      <p:sp>
        <p:nvSpPr>
          <p:cNvPr id="19" name="Заголовок 1">
            <a:extLst>
              <a:ext uri="{FF2B5EF4-FFF2-40B4-BE49-F238E27FC236}">
                <a16:creationId xmlns:a16="http://schemas.microsoft.com/office/drawing/2014/main" id="{3E019CDA-0E4B-4E7A-A610-25EE58E9B4BD}"/>
              </a:ext>
            </a:extLst>
          </p:cNvPr>
          <p:cNvSpPr>
            <a:spLocks noGrp="1"/>
          </p:cNvSpPr>
          <p:nvPr>
            <p:ph type="title" hasCustomPrompt="1"/>
          </p:nvPr>
        </p:nvSpPr>
        <p:spPr>
          <a:xfrm>
            <a:off x="274191" y="363385"/>
            <a:ext cx="4646989"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Heading</a:t>
            </a:r>
            <a:endParaRPr lang="ru-RU" dirty="0"/>
          </a:p>
        </p:txBody>
      </p:sp>
      <p:sp>
        <p:nvSpPr>
          <p:cNvPr id="20" name="Text Placeholder 10">
            <a:extLst>
              <a:ext uri="{FF2B5EF4-FFF2-40B4-BE49-F238E27FC236}">
                <a16:creationId xmlns:a16="http://schemas.microsoft.com/office/drawing/2014/main" id="{623D0680-B289-4670-A593-0D5B527913AB}"/>
              </a:ext>
            </a:extLst>
          </p:cNvPr>
          <p:cNvSpPr>
            <a:spLocks noGrp="1"/>
          </p:cNvSpPr>
          <p:nvPr>
            <p:ph type="body" sz="quarter" idx="53" hasCustomPrompt="1"/>
          </p:nvPr>
        </p:nvSpPr>
        <p:spPr>
          <a:xfrm>
            <a:off x="264252" y="794510"/>
            <a:ext cx="4656928" cy="636534"/>
          </a:xfrm>
          <a:prstGeom prst="rect">
            <a:avLst/>
          </a:prstGeom>
        </p:spPr>
        <p:txBody>
          <a:bodyPr wrap="none" lIns="0" tIns="0" rIns="0" bIns="0"/>
          <a:lstStyle>
            <a:lvl1pPr marL="0" indent="0">
              <a:spcBef>
                <a:spcPts val="0"/>
              </a:spcBef>
              <a:buFontTx/>
              <a:buNone/>
              <a:defRPr sz="3300">
                <a:solidFill>
                  <a:schemeClr val="bg1"/>
                </a:solidFill>
                <a:latin typeface="Arial" panose="020B0604020202020204" pitchFamily="34" charset="0"/>
                <a:cs typeface="Arial" panose="020B0604020202020204" pitchFamily="34" charset="0"/>
              </a:defRPr>
            </a:lvl1pPr>
          </a:lstStyle>
          <a:p>
            <a:pPr lvl="0"/>
            <a:r>
              <a:rPr lang="en-US" dirty="0"/>
              <a:t>Sub heading</a:t>
            </a:r>
          </a:p>
        </p:txBody>
      </p:sp>
      <p:sp>
        <p:nvSpPr>
          <p:cNvPr id="23" name="Text Placeholder 2">
            <a:extLst>
              <a:ext uri="{FF2B5EF4-FFF2-40B4-BE49-F238E27FC236}">
                <a16:creationId xmlns:a16="http://schemas.microsoft.com/office/drawing/2014/main" id="{EC71FE8B-FEA7-4F40-8E25-67D3368DC4D1}"/>
              </a:ext>
            </a:extLst>
          </p:cNvPr>
          <p:cNvSpPr>
            <a:spLocks noGrp="1"/>
          </p:cNvSpPr>
          <p:nvPr>
            <p:ph type="body" sz="quarter" idx="52"/>
          </p:nvPr>
        </p:nvSpPr>
        <p:spPr>
          <a:xfrm>
            <a:off x="272991" y="1991923"/>
            <a:ext cx="4467225" cy="2736850"/>
          </a:xfrm>
          <a:prstGeom prst="rect">
            <a:avLst/>
          </a:prstGeom>
        </p:spPr>
        <p:txBody>
          <a:bodyPr lIns="0" tIns="0" rIns="0" bIns="0"/>
          <a:lstStyle>
            <a:lvl1pPr marL="180975" indent="-180975">
              <a:defRPr sz="1600">
                <a:solidFill>
                  <a:schemeClr val="bg1"/>
                </a:solidFill>
                <a:latin typeface="Arial" panose="020B0604020202020204" pitchFamily="34" charset="0"/>
                <a:cs typeface="Arial" panose="020B0604020202020204" pitchFamily="34" charset="0"/>
              </a:defRPr>
            </a:lvl1pPr>
            <a:lvl2pPr marL="801688" indent="-192088">
              <a:defRPr sz="1600">
                <a:solidFill>
                  <a:schemeClr val="bg1"/>
                </a:solidFill>
                <a:latin typeface="Arial" panose="020B0604020202020204" pitchFamily="34" charset="0"/>
                <a:cs typeface="Arial" panose="020B0604020202020204" pitchFamily="34" charset="0"/>
              </a:defRPr>
            </a:lvl2pPr>
            <a:lvl3pPr marL="1431925" indent="-212725">
              <a:defRPr sz="1600">
                <a:solidFill>
                  <a:schemeClr val="bg1"/>
                </a:solidFill>
                <a:latin typeface="Arial" panose="020B0604020202020204" pitchFamily="34" charset="0"/>
                <a:cs typeface="Arial" panose="020B0604020202020204" pitchFamily="34" charset="0"/>
              </a:defRPr>
            </a:lvl3pPr>
            <a:lvl4pPr marL="2062163" indent="-233363">
              <a:defRPr sz="1600">
                <a:solidFill>
                  <a:schemeClr val="bg1"/>
                </a:solidFill>
                <a:latin typeface="Arial" panose="020B0604020202020204" pitchFamily="34" charset="0"/>
                <a:cs typeface="Arial" panose="020B0604020202020204" pitchFamily="34" charset="0"/>
              </a:defRPr>
            </a:lvl4pPr>
            <a:lvl5pPr marL="2690813" indent="-252413">
              <a:defRPr sz="1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33541789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lank - purple bg">
    <p:bg>
      <p:bgPr>
        <a:solidFill>
          <a:srgbClr val="47005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76B37F-AFE1-4C28-B8BE-4F8E15B9692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0" y="6236985"/>
            <a:ext cx="2392199" cy="359999"/>
          </a:xfrm>
          <a:prstGeom prst="rect">
            <a:avLst/>
          </a:prstGeom>
        </p:spPr>
      </p:pic>
      <p:sp>
        <p:nvSpPr>
          <p:cNvPr id="8" name="Заголовок 1">
            <a:extLst>
              <a:ext uri="{FF2B5EF4-FFF2-40B4-BE49-F238E27FC236}">
                <a16:creationId xmlns:a16="http://schemas.microsoft.com/office/drawing/2014/main" id="{3C577549-EF8F-44ED-B445-17249AFAE2B5}"/>
              </a:ext>
            </a:extLst>
          </p:cNvPr>
          <p:cNvSpPr>
            <a:spLocks noGrp="1"/>
          </p:cNvSpPr>
          <p:nvPr>
            <p:ph type="title" hasCustomPrompt="1"/>
          </p:nvPr>
        </p:nvSpPr>
        <p:spPr>
          <a:xfrm>
            <a:off x="274191" y="363385"/>
            <a:ext cx="4646989"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Heading</a:t>
            </a:r>
            <a:endParaRPr lang="ru-RU" dirty="0"/>
          </a:p>
        </p:txBody>
      </p:sp>
      <p:sp>
        <p:nvSpPr>
          <p:cNvPr id="9" name="Text Placeholder 10">
            <a:extLst>
              <a:ext uri="{FF2B5EF4-FFF2-40B4-BE49-F238E27FC236}">
                <a16:creationId xmlns:a16="http://schemas.microsoft.com/office/drawing/2014/main" id="{58962685-0033-431E-9668-27D6B28BDF7A}"/>
              </a:ext>
            </a:extLst>
          </p:cNvPr>
          <p:cNvSpPr>
            <a:spLocks noGrp="1"/>
          </p:cNvSpPr>
          <p:nvPr>
            <p:ph type="body" sz="quarter" idx="53" hasCustomPrompt="1"/>
          </p:nvPr>
        </p:nvSpPr>
        <p:spPr>
          <a:xfrm>
            <a:off x="264252" y="794510"/>
            <a:ext cx="4656928" cy="636534"/>
          </a:xfrm>
          <a:prstGeom prst="rect">
            <a:avLst/>
          </a:prstGeom>
        </p:spPr>
        <p:txBody>
          <a:bodyPr wrap="none" lIns="0" tIns="0" rIns="0" bIns="0"/>
          <a:lstStyle>
            <a:lvl1pPr marL="0" indent="0">
              <a:spcBef>
                <a:spcPts val="0"/>
              </a:spcBef>
              <a:buFontTx/>
              <a:buNone/>
              <a:defRPr sz="3300">
                <a:solidFill>
                  <a:schemeClr val="bg1"/>
                </a:solidFill>
                <a:latin typeface="Arial" panose="020B0604020202020204" pitchFamily="34" charset="0"/>
                <a:cs typeface="Arial" panose="020B0604020202020204" pitchFamily="34" charset="0"/>
              </a:defRPr>
            </a:lvl1pPr>
          </a:lstStyle>
          <a:p>
            <a:pPr lvl="0"/>
            <a:r>
              <a:rPr lang="en-US" dirty="0"/>
              <a:t>Sub heading</a:t>
            </a:r>
          </a:p>
        </p:txBody>
      </p:sp>
    </p:spTree>
    <p:extLst>
      <p:ext uri="{BB962C8B-B14F-4D97-AF65-F5344CB8AC3E}">
        <p14:creationId xmlns:p14="http://schemas.microsoft.com/office/powerpoint/2010/main" val="185576393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Blank - purple bg">
    <p:bg>
      <p:bgPr>
        <a:solidFill>
          <a:srgbClr val="47005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76B37F-AFE1-4C28-B8BE-4F8E15B9692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0" y="6236985"/>
            <a:ext cx="2392199" cy="359999"/>
          </a:xfrm>
          <a:prstGeom prst="rect">
            <a:avLst/>
          </a:prstGeom>
        </p:spPr>
      </p:pic>
    </p:spTree>
    <p:extLst>
      <p:ext uri="{BB962C8B-B14F-4D97-AF65-F5344CB8AC3E}">
        <p14:creationId xmlns:p14="http://schemas.microsoft.com/office/powerpoint/2010/main" val="243932713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light grey bg">
    <p:bg>
      <p:bgPr>
        <a:solidFill>
          <a:srgbClr val="F3F4F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BC2DF2-2DD7-4AE0-B066-3F137DF8FF3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3" y="6236985"/>
            <a:ext cx="2392193" cy="359999"/>
          </a:xfrm>
          <a:prstGeom prst="rect">
            <a:avLst/>
          </a:prstGeom>
        </p:spPr>
      </p:pic>
    </p:spTree>
    <p:extLst>
      <p:ext uri="{BB962C8B-B14F-4D97-AF65-F5344CB8AC3E}">
        <p14:creationId xmlns:p14="http://schemas.microsoft.com/office/powerpoint/2010/main" val="321741035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light grey bg">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BC2DF2-2DD7-4AE0-B066-3F137DF8FF3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3" y="6236985"/>
            <a:ext cx="2392193" cy="359999"/>
          </a:xfrm>
          <a:prstGeom prst="rect">
            <a:avLst/>
          </a:prstGeom>
        </p:spPr>
      </p:pic>
    </p:spTree>
    <p:extLst>
      <p:ext uri="{BB962C8B-B14F-4D97-AF65-F5344CB8AC3E}">
        <p14:creationId xmlns:p14="http://schemas.microsoft.com/office/powerpoint/2010/main" val="71302314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Quote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D4B846-ECBF-400A-9E7F-ABEE5FA26691}"/>
              </a:ext>
            </a:extLst>
          </p:cNvPr>
          <p:cNvPicPr>
            <a:picLocks/>
          </p:cNvPicPr>
          <p:nvPr userDrawn="1"/>
        </p:nvPicPr>
        <p:blipFill>
          <a:blip r:embed="rId2" cstate="print">
            <a:extLst>
              <a:ext uri="{28A0092B-C50C-407E-A947-70E740481C1C}">
                <a14:useLocalDpi xmlns:a14="http://schemas.microsoft.com/office/drawing/2010/main" val="0"/>
              </a:ext>
            </a:extLst>
          </a:blip>
          <a:srcRect/>
          <a:stretch/>
        </p:blipFill>
        <p:spPr>
          <a:xfrm>
            <a:off x="-114000" y="-62982"/>
            <a:ext cx="12420000" cy="6983964"/>
          </a:xfrm>
          <a:prstGeom prst="rect">
            <a:avLst/>
          </a:prstGeom>
        </p:spPr>
      </p:pic>
      <p:pic>
        <p:nvPicPr>
          <p:cNvPr id="5" name="Picture 4">
            <a:extLst>
              <a:ext uri="{FF2B5EF4-FFF2-40B4-BE49-F238E27FC236}">
                <a16:creationId xmlns:a16="http://schemas.microsoft.com/office/drawing/2014/main" id="{526210D3-1885-4EC6-8970-7F83D4188BD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36070" y="6236985"/>
            <a:ext cx="2392199" cy="359999"/>
          </a:xfrm>
          <a:prstGeom prst="rect">
            <a:avLst/>
          </a:prstGeom>
        </p:spPr>
      </p:pic>
      <p:sp>
        <p:nvSpPr>
          <p:cNvPr id="8" name="Заголовок 1">
            <a:extLst>
              <a:ext uri="{FF2B5EF4-FFF2-40B4-BE49-F238E27FC236}">
                <a16:creationId xmlns:a16="http://schemas.microsoft.com/office/drawing/2014/main" id="{9E687C88-EC41-4CBA-86FB-88C56A384860}"/>
              </a:ext>
            </a:extLst>
          </p:cNvPr>
          <p:cNvSpPr>
            <a:spLocks noGrp="1"/>
          </p:cNvSpPr>
          <p:nvPr>
            <p:ph type="title" hasCustomPrompt="1"/>
          </p:nvPr>
        </p:nvSpPr>
        <p:spPr>
          <a:xfrm>
            <a:off x="1248485" y="867008"/>
            <a:ext cx="10078248"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cxnSp>
        <p:nvCxnSpPr>
          <p:cNvPr id="10" name="Straight Connector 9">
            <a:extLst>
              <a:ext uri="{FF2B5EF4-FFF2-40B4-BE49-F238E27FC236}">
                <a16:creationId xmlns:a16="http://schemas.microsoft.com/office/drawing/2014/main" id="{F11BFA68-3057-444C-981A-9014AE9BD88F}"/>
              </a:ext>
            </a:extLst>
          </p:cNvPr>
          <p:cNvCxnSpPr/>
          <p:nvPr userDrawn="1"/>
        </p:nvCxnSpPr>
        <p:spPr>
          <a:xfrm>
            <a:off x="0" y="1714500"/>
            <a:ext cx="2200275" cy="0"/>
          </a:xfrm>
          <a:prstGeom prst="line">
            <a:avLst/>
          </a:prstGeom>
          <a:ln>
            <a:solidFill>
              <a:srgbClr val="00818A"/>
            </a:solidFill>
          </a:ln>
        </p:spPr>
        <p:style>
          <a:lnRef idx="1">
            <a:schemeClr val="accent1"/>
          </a:lnRef>
          <a:fillRef idx="0">
            <a:schemeClr val="accent1"/>
          </a:fillRef>
          <a:effectRef idx="0">
            <a:schemeClr val="accent1"/>
          </a:effectRef>
          <a:fontRef idx="minor">
            <a:schemeClr val="tx1"/>
          </a:fontRef>
        </p:style>
      </p:cxnSp>
      <p:sp>
        <p:nvSpPr>
          <p:cNvPr id="11" name="Текст 3">
            <a:extLst>
              <a:ext uri="{FF2B5EF4-FFF2-40B4-BE49-F238E27FC236}">
                <a16:creationId xmlns:a16="http://schemas.microsoft.com/office/drawing/2014/main" id="{A85F3D55-D15B-4F6B-8EDD-327F36F7EA49}"/>
              </a:ext>
            </a:extLst>
          </p:cNvPr>
          <p:cNvSpPr>
            <a:spLocks noGrp="1"/>
          </p:cNvSpPr>
          <p:nvPr>
            <p:ph type="body" sz="quarter" idx="14" hasCustomPrompt="1"/>
          </p:nvPr>
        </p:nvSpPr>
        <p:spPr>
          <a:xfrm>
            <a:off x="1248485" y="1978927"/>
            <a:ext cx="10078248" cy="1360059"/>
          </a:xfrm>
          <a:prstGeom prst="rect">
            <a:avLst/>
          </a:prstGeom>
        </p:spPr>
        <p:txBody>
          <a:bodyPr lIns="0" tIns="0" rIns="0" bIns="0"/>
          <a:lstStyle>
            <a:lvl1pPr>
              <a:lnSpc>
                <a:spcPct val="100000"/>
              </a:lnSpc>
              <a:spcBef>
                <a:spcPts val="0"/>
              </a:spcBef>
              <a:spcAft>
                <a:spcPts val="600"/>
              </a:spcAft>
              <a:defRPr lang="en-US" sz="1800" b="0" i="0" baseline="0" dirty="0">
                <a:solidFill>
                  <a:schemeClr val="bg1"/>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nSpc>
                <a:spcPct val="150000"/>
              </a:lnSpc>
              <a:buNone/>
            </a:pPr>
            <a:r>
              <a:rPr lang="en-US" dirty="0"/>
              <a:t>Example text</a:t>
            </a:r>
          </a:p>
        </p:txBody>
      </p:sp>
    </p:spTree>
    <p:extLst>
      <p:ext uri="{BB962C8B-B14F-4D97-AF65-F5344CB8AC3E}">
        <p14:creationId xmlns:p14="http://schemas.microsoft.com/office/powerpoint/2010/main" val="37440737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Quote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D4B846-ECBF-400A-9E7F-ABEE5FA26691}"/>
              </a:ext>
            </a:extLst>
          </p:cNvPr>
          <p:cNvPicPr>
            <a:picLocks/>
          </p:cNvPicPr>
          <p:nvPr userDrawn="1"/>
        </p:nvPicPr>
        <p:blipFill>
          <a:blip r:embed="rId2" cstate="print">
            <a:extLst>
              <a:ext uri="{28A0092B-C50C-407E-A947-70E740481C1C}">
                <a14:useLocalDpi xmlns:a14="http://schemas.microsoft.com/office/drawing/2010/main" val="0"/>
              </a:ext>
            </a:extLst>
          </a:blip>
          <a:srcRect/>
          <a:stretch/>
        </p:blipFill>
        <p:spPr>
          <a:xfrm>
            <a:off x="-111291" y="-62982"/>
            <a:ext cx="12414582" cy="6983964"/>
          </a:xfrm>
          <a:prstGeom prst="rect">
            <a:avLst/>
          </a:prstGeom>
        </p:spPr>
      </p:pic>
      <p:sp>
        <p:nvSpPr>
          <p:cNvPr id="8" name="Заголовок 1">
            <a:extLst>
              <a:ext uri="{FF2B5EF4-FFF2-40B4-BE49-F238E27FC236}">
                <a16:creationId xmlns:a16="http://schemas.microsoft.com/office/drawing/2014/main" id="{9E687C88-EC41-4CBA-86FB-88C56A384860}"/>
              </a:ext>
            </a:extLst>
          </p:cNvPr>
          <p:cNvSpPr>
            <a:spLocks noGrp="1"/>
          </p:cNvSpPr>
          <p:nvPr>
            <p:ph type="title" hasCustomPrompt="1"/>
          </p:nvPr>
        </p:nvSpPr>
        <p:spPr>
          <a:xfrm>
            <a:off x="1248485" y="867008"/>
            <a:ext cx="10078248"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cxnSp>
        <p:nvCxnSpPr>
          <p:cNvPr id="10" name="Straight Connector 9">
            <a:extLst>
              <a:ext uri="{FF2B5EF4-FFF2-40B4-BE49-F238E27FC236}">
                <a16:creationId xmlns:a16="http://schemas.microsoft.com/office/drawing/2014/main" id="{F11BFA68-3057-444C-981A-9014AE9BD88F}"/>
              </a:ext>
            </a:extLst>
          </p:cNvPr>
          <p:cNvCxnSpPr/>
          <p:nvPr userDrawn="1"/>
        </p:nvCxnSpPr>
        <p:spPr>
          <a:xfrm>
            <a:off x="0" y="1714500"/>
            <a:ext cx="2200275" cy="0"/>
          </a:xfrm>
          <a:prstGeom prst="line">
            <a:avLst/>
          </a:prstGeom>
          <a:ln>
            <a:solidFill>
              <a:srgbClr val="00818A"/>
            </a:solidFill>
          </a:ln>
        </p:spPr>
        <p:style>
          <a:lnRef idx="1">
            <a:schemeClr val="accent1"/>
          </a:lnRef>
          <a:fillRef idx="0">
            <a:schemeClr val="accent1"/>
          </a:fillRef>
          <a:effectRef idx="0">
            <a:schemeClr val="accent1"/>
          </a:effectRef>
          <a:fontRef idx="minor">
            <a:schemeClr val="tx1"/>
          </a:fontRef>
        </p:style>
      </p:cxnSp>
      <p:sp>
        <p:nvSpPr>
          <p:cNvPr id="11" name="Текст 3">
            <a:extLst>
              <a:ext uri="{FF2B5EF4-FFF2-40B4-BE49-F238E27FC236}">
                <a16:creationId xmlns:a16="http://schemas.microsoft.com/office/drawing/2014/main" id="{A85F3D55-D15B-4F6B-8EDD-327F36F7EA49}"/>
              </a:ext>
            </a:extLst>
          </p:cNvPr>
          <p:cNvSpPr>
            <a:spLocks noGrp="1"/>
          </p:cNvSpPr>
          <p:nvPr>
            <p:ph type="body" sz="quarter" idx="14" hasCustomPrompt="1"/>
          </p:nvPr>
        </p:nvSpPr>
        <p:spPr>
          <a:xfrm>
            <a:off x="1248485" y="1978927"/>
            <a:ext cx="10078248" cy="1360059"/>
          </a:xfrm>
          <a:prstGeom prst="rect">
            <a:avLst/>
          </a:prstGeom>
        </p:spPr>
        <p:txBody>
          <a:bodyPr lIns="0" tIns="0" rIns="0" bIns="0"/>
          <a:lstStyle>
            <a:lvl1pPr>
              <a:lnSpc>
                <a:spcPct val="100000"/>
              </a:lnSpc>
              <a:spcBef>
                <a:spcPts val="0"/>
              </a:spcBef>
              <a:spcAft>
                <a:spcPts val="600"/>
              </a:spcAft>
              <a:defRPr lang="en-US" sz="1800" b="0" i="0" baseline="0" dirty="0">
                <a:solidFill>
                  <a:schemeClr val="tx2"/>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nSpc>
                <a:spcPct val="150000"/>
              </a:lnSpc>
              <a:buNone/>
            </a:pPr>
            <a:r>
              <a:rPr lang="en-US" dirty="0"/>
              <a:t>Example text</a:t>
            </a:r>
          </a:p>
        </p:txBody>
      </p:sp>
      <p:pic>
        <p:nvPicPr>
          <p:cNvPr id="9" name="Picture 8">
            <a:extLst>
              <a:ext uri="{FF2B5EF4-FFF2-40B4-BE49-F238E27FC236}">
                <a16:creationId xmlns:a16="http://schemas.microsoft.com/office/drawing/2014/main" id="{6DC01FFA-3AC0-47C1-B16D-805FED2FA25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36073" y="6236985"/>
            <a:ext cx="2392193" cy="359999"/>
          </a:xfrm>
          <a:prstGeom prst="rect">
            <a:avLst/>
          </a:prstGeom>
        </p:spPr>
      </p:pic>
    </p:spTree>
    <p:extLst>
      <p:ext uri="{BB962C8B-B14F-4D97-AF65-F5344CB8AC3E}">
        <p14:creationId xmlns:p14="http://schemas.microsoft.com/office/powerpoint/2010/main" val="378540758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Quote 3">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D4B846-ECBF-400A-9E7F-ABEE5FA2669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flipH="1">
            <a:off x="-90458" y="-49744"/>
            <a:ext cx="12372916" cy="6957489"/>
          </a:xfrm>
          <a:prstGeom prst="rect">
            <a:avLst/>
          </a:prstGeom>
        </p:spPr>
      </p:pic>
      <p:sp>
        <p:nvSpPr>
          <p:cNvPr id="9" name="Заголовок 1">
            <a:extLst>
              <a:ext uri="{FF2B5EF4-FFF2-40B4-BE49-F238E27FC236}">
                <a16:creationId xmlns:a16="http://schemas.microsoft.com/office/drawing/2014/main" id="{6E9754F8-5ABB-44D8-8260-B85EB5970565}"/>
              </a:ext>
            </a:extLst>
          </p:cNvPr>
          <p:cNvSpPr>
            <a:spLocks noGrp="1"/>
          </p:cNvSpPr>
          <p:nvPr>
            <p:ph type="title" hasCustomPrompt="1"/>
          </p:nvPr>
        </p:nvSpPr>
        <p:spPr>
          <a:xfrm>
            <a:off x="1248485" y="867008"/>
            <a:ext cx="10078248"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cxnSp>
        <p:nvCxnSpPr>
          <p:cNvPr id="13" name="Straight Connector 12">
            <a:extLst>
              <a:ext uri="{FF2B5EF4-FFF2-40B4-BE49-F238E27FC236}">
                <a16:creationId xmlns:a16="http://schemas.microsoft.com/office/drawing/2014/main" id="{AAE7B5CE-EE63-4EF8-8A82-CF223C841FB8}"/>
              </a:ext>
            </a:extLst>
          </p:cNvPr>
          <p:cNvCxnSpPr/>
          <p:nvPr userDrawn="1"/>
        </p:nvCxnSpPr>
        <p:spPr>
          <a:xfrm>
            <a:off x="0" y="1714500"/>
            <a:ext cx="2200275" cy="0"/>
          </a:xfrm>
          <a:prstGeom prst="line">
            <a:avLst/>
          </a:prstGeom>
          <a:ln>
            <a:solidFill>
              <a:srgbClr val="00818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3C77EFB-A628-4A2B-B15E-CA72BCF4C75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36073" y="6236985"/>
            <a:ext cx="2392193" cy="359999"/>
          </a:xfrm>
          <a:prstGeom prst="rect">
            <a:avLst/>
          </a:prstGeom>
        </p:spPr>
      </p:pic>
      <p:sp>
        <p:nvSpPr>
          <p:cNvPr id="8" name="Текст 3">
            <a:extLst>
              <a:ext uri="{FF2B5EF4-FFF2-40B4-BE49-F238E27FC236}">
                <a16:creationId xmlns:a16="http://schemas.microsoft.com/office/drawing/2014/main" id="{DD4EB3A7-2AC1-4DA4-97F9-45CF0F5D0BC3}"/>
              </a:ext>
            </a:extLst>
          </p:cNvPr>
          <p:cNvSpPr>
            <a:spLocks noGrp="1"/>
          </p:cNvSpPr>
          <p:nvPr>
            <p:ph type="body" sz="quarter" idx="14" hasCustomPrompt="1"/>
          </p:nvPr>
        </p:nvSpPr>
        <p:spPr>
          <a:xfrm>
            <a:off x="1248485" y="1978927"/>
            <a:ext cx="10078248" cy="1360059"/>
          </a:xfrm>
          <a:prstGeom prst="rect">
            <a:avLst/>
          </a:prstGeom>
        </p:spPr>
        <p:txBody>
          <a:bodyPr lIns="0" tIns="0" rIns="0" bIns="0"/>
          <a:lstStyle>
            <a:lvl1pPr>
              <a:lnSpc>
                <a:spcPct val="100000"/>
              </a:lnSpc>
              <a:spcBef>
                <a:spcPts val="0"/>
              </a:spcBef>
              <a:spcAft>
                <a:spcPts val="600"/>
              </a:spcAft>
              <a:defRPr lang="en-US" sz="1800" b="0" i="0" baseline="0" dirty="0">
                <a:solidFill>
                  <a:schemeClr val="bg1"/>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nSpc>
                <a:spcPct val="150000"/>
              </a:lnSpc>
              <a:buNone/>
            </a:pPr>
            <a:r>
              <a:rPr lang="en-US" dirty="0"/>
              <a:t>Example text</a:t>
            </a:r>
          </a:p>
        </p:txBody>
      </p:sp>
    </p:spTree>
    <p:extLst>
      <p:ext uri="{BB962C8B-B14F-4D97-AF65-F5344CB8AC3E}">
        <p14:creationId xmlns:p14="http://schemas.microsoft.com/office/powerpoint/2010/main" val="300178734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Quote 3">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D4B846-ECBF-400A-9E7F-ABEE5FA2669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flipH="1">
            <a:off x="-90458" y="-48891"/>
            <a:ext cx="12372916" cy="6955782"/>
          </a:xfrm>
          <a:prstGeom prst="rect">
            <a:avLst/>
          </a:prstGeom>
        </p:spPr>
      </p:pic>
      <p:sp>
        <p:nvSpPr>
          <p:cNvPr id="9" name="Заголовок 1">
            <a:extLst>
              <a:ext uri="{FF2B5EF4-FFF2-40B4-BE49-F238E27FC236}">
                <a16:creationId xmlns:a16="http://schemas.microsoft.com/office/drawing/2014/main" id="{6E9754F8-5ABB-44D8-8260-B85EB5970565}"/>
              </a:ext>
            </a:extLst>
          </p:cNvPr>
          <p:cNvSpPr>
            <a:spLocks noGrp="1"/>
          </p:cNvSpPr>
          <p:nvPr>
            <p:ph type="title" hasCustomPrompt="1"/>
          </p:nvPr>
        </p:nvSpPr>
        <p:spPr>
          <a:xfrm>
            <a:off x="1248485" y="867008"/>
            <a:ext cx="10078248"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cxnSp>
        <p:nvCxnSpPr>
          <p:cNvPr id="13" name="Straight Connector 12">
            <a:extLst>
              <a:ext uri="{FF2B5EF4-FFF2-40B4-BE49-F238E27FC236}">
                <a16:creationId xmlns:a16="http://schemas.microsoft.com/office/drawing/2014/main" id="{AAE7B5CE-EE63-4EF8-8A82-CF223C841FB8}"/>
              </a:ext>
            </a:extLst>
          </p:cNvPr>
          <p:cNvCxnSpPr/>
          <p:nvPr userDrawn="1"/>
        </p:nvCxnSpPr>
        <p:spPr>
          <a:xfrm>
            <a:off x="0" y="1714500"/>
            <a:ext cx="2200275" cy="0"/>
          </a:xfrm>
          <a:prstGeom prst="line">
            <a:avLst/>
          </a:prstGeom>
          <a:ln>
            <a:solidFill>
              <a:srgbClr val="00818A"/>
            </a:solidFill>
          </a:ln>
        </p:spPr>
        <p:style>
          <a:lnRef idx="1">
            <a:schemeClr val="accent1"/>
          </a:lnRef>
          <a:fillRef idx="0">
            <a:schemeClr val="accent1"/>
          </a:fillRef>
          <a:effectRef idx="0">
            <a:schemeClr val="accent1"/>
          </a:effectRef>
          <a:fontRef idx="minor">
            <a:schemeClr val="tx1"/>
          </a:fontRef>
        </p:style>
      </p:cxnSp>
      <p:sp>
        <p:nvSpPr>
          <p:cNvPr id="8" name="Текст 3">
            <a:extLst>
              <a:ext uri="{FF2B5EF4-FFF2-40B4-BE49-F238E27FC236}">
                <a16:creationId xmlns:a16="http://schemas.microsoft.com/office/drawing/2014/main" id="{DD4EB3A7-2AC1-4DA4-97F9-45CF0F5D0BC3}"/>
              </a:ext>
            </a:extLst>
          </p:cNvPr>
          <p:cNvSpPr>
            <a:spLocks noGrp="1"/>
          </p:cNvSpPr>
          <p:nvPr>
            <p:ph type="body" sz="quarter" idx="14" hasCustomPrompt="1"/>
          </p:nvPr>
        </p:nvSpPr>
        <p:spPr>
          <a:xfrm>
            <a:off x="1248485" y="1978927"/>
            <a:ext cx="10078248" cy="1360059"/>
          </a:xfrm>
          <a:prstGeom prst="rect">
            <a:avLst/>
          </a:prstGeom>
        </p:spPr>
        <p:txBody>
          <a:bodyPr lIns="0" tIns="0" rIns="0" bIns="0"/>
          <a:lstStyle>
            <a:lvl1pPr>
              <a:lnSpc>
                <a:spcPct val="100000"/>
              </a:lnSpc>
              <a:spcBef>
                <a:spcPts val="0"/>
              </a:spcBef>
              <a:spcAft>
                <a:spcPts val="600"/>
              </a:spcAft>
              <a:defRPr lang="en-US" sz="1800" b="0" i="0" baseline="0" dirty="0">
                <a:solidFill>
                  <a:schemeClr val="tx2"/>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nSpc>
                <a:spcPct val="150000"/>
              </a:lnSpc>
              <a:buNone/>
            </a:pPr>
            <a:r>
              <a:rPr lang="en-US" dirty="0"/>
              <a:t>Example text</a:t>
            </a:r>
          </a:p>
        </p:txBody>
      </p:sp>
      <p:pic>
        <p:nvPicPr>
          <p:cNvPr id="14" name="Picture 13">
            <a:extLst>
              <a:ext uri="{FF2B5EF4-FFF2-40B4-BE49-F238E27FC236}">
                <a16:creationId xmlns:a16="http://schemas.microsoft.com/office/drawing/2014/main" id="{BE118EC4-16B1-4DFE-8023-64333CA2F70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36073" y="6236985"/>
            <a:ext cx="2392193" cy="359998"/>
          </a:xfrm>
          <a:prstGeom prst="rect">
            <a:avLst/>
          </a:prstGeom>
        </p:spPr>
      </p:pic>
    </p:spTree>
    <p:extLst>
      <p:ext uri="{BB962C8B-B14F-4D97-AF65-F5344CB8AC3E}">
        <p14:creationId xmlns:p14="http://schemas.microsoft.com/office/powerpoint/2010/main" val="3755732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bleed pic - opening - white">
    <p:bg>
      <p:bgPr>
        <a:solidFill>
          <a:srgbClr val="F2F3F4"/>
        </a:solidFill>
        <a:effectLst/>
      </p:bgPr>
    </p:bg>
    <p:spTree>
      <p:nvGrpSpPr>
        <p:cNvPr id="1" name=""/>
        <p:cNvGrpSpPr/>
        <p:nvPr/>
      </p:nvGrpSpPr>
      <p:grpSpPr>
        <a:xfrm>
          <a:off x="0" y="0"/>
          <a:ext cx="0" cy="0"/>
          <a:chOff x="0" y="0"/>
          <a:chExt cx="0" cy="0"/>
        </a:xfrm>
      </p:grpSpPr>
      <p:sp>
        <p:nvSpPr>
          <p:cNvPr id="389" name="Рисунок 21"/>
          <p:cNvSpPr>
            <a:spLocks noGrp="1"/>
          </p:cNvSpPr>
          <p:nvPr>
            <p:ph type="pic" sz="quarter" idx="87"/>
          </p:nvPr>
        </p:nvSpPr>
        <p:spPr>
          <a:xfrm>
            <a:off x="-11308" y="1"/>
            <a:ext cx="12203307"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52" name="Текст 3">
            <a:extLst>
              <a:ext uri="{FF2B5EF4-FFF2-40B4-BE49-F238E27FC236}">
                <a16:creationId xmlns:a16="http://schemas.microsoft.com/office/drawing/2014/main" id="{E7571954-47B7-4709-A364-A202C7954B59}"/>
              </a:ext>
            </a:extLst>
          </p:cNvPr>
          <p:cNvSpPr>
            <a:spLocks noGrp="1"/>
          </p:cNvSpPr>
          <p:nvPr>
            <p:ph type="body" sz="quarter" idx="14" hasCustomPrompt="1"/>
          </p:nvPr>
        </p:nvSpPr>
        <p:spPr>
          <a:xfrm>
            <a:off x="1131072" y="3412840"/>
            <a:ext cx="5964851" cy="681629"/>
          </a:xfrm>
          <a:prstGeom prst="rect">
            <a:avLst/>
          </a:prstGeom>
        </p:spPr>
        <p:txBody>
          <a:bodyPr/>
          <a:lstStyle>
            <a:lvl1pPr>
              <a:defRPr lang="en-US" sz="825" b="0" i="0" baseline="0" dirty="0">
                <a:solidFill>
                  <a:schemeClr val="bg1"/>
                </a:solidFill>
                <a:latin typeface="Roboto Light" charset="0"/>
                <a:ea typeface="Roboto Light" charset="0"/>
                <a:cs typeface="Roboto Light" charset="0"/>
              </a:defRPr>
            </a:lvl1pPr>
          </a:lstStyle>
          <a:p>
            <a:pPr marL="0" lvl="0" indent="0">
              <a:lnSpc>
                <a:spcPct val="150000"/>
              </a:lnSpc>
              <a:buNone/>
            </a:pPr>
            <a:r>
              <a:rPr lang="en-US" dirty="0"/>
              <a:t>Extra text here</a:t>
            </a:r>
          </a:p>
        </p:txBody>
      </p:sp>
      <p:sp>
        <p:nvSpPr>
          <p:cNvPr id="53" name="Заголовок 1">
            <a:extLst>
              <a:ext uri="{FF2B5EF4-FFF2-40B4-BE49-F238E27FC236}">
                <a16:creationId xmlns:a16="http://schemas.microsoft.com/office/drawing/2014/main" id="{FB9363C6-E6C1-4CD4-8AE9-37A78A984662}"/>
              </a:ext>
            </a:extLst>
          </p:cNvPr>
          <p:cNvSpPr>
            <a:spLocks noGrp="1"/>
          </p:cNvSpPr>
          <p:nvPr>
            <p:ph type="title" hasCustomPrompt="1"/>
          </p:nvPr>
        </p:nvSpPr>
        <p:spPr>
          <a:xfrm>
            <a:off x="1131070" y="2562850"/>
            <a:ext cx="5964852" cy="754990"/>
          </a:xfrm>
          <a:prstGeom prst="rect">
            <a:avLst/>
          </a:prstGeom>
        </p:spPr>
        <p:txBody>
          <a:bodyPr>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bg1"/>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slide</a:t>
            </a:r>
            <a:endParaRPr lang="ru-RU" dirty="0"/>
          </a:p>
        </p:txBody>
      </p:sp>
      <p:pic>
        <p:nvPicPr>
          <p:cNvPr id="5" name="Picture 4">
            <a:extLst>
              <a:ext uri="{FF2B5EF4-FFF2-40B4-BE49-F238E27FC236}">
                <a16:creationId xmlns:a16="http://schemas.microsoft.com/office/drawing/2014/main" id="{C5FA3F89-FE22-4AD1-812A-4FE22C8C2C4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1" y="6236987"/>
            <a:ext cx="2392199" cy="359999"/>
          </a:xfrm>
          <a:prstGeom prst="rect">
            <a:avLst/>
          </a:prstGeom>
        </p:spPr>
      </p:pic>
    </p:spTree>
    <p:extLst>
      <p:ext uri="{BB962C8B-B14F-4D97-AF65-F5344CB8AC3E}">
        <p14:creationId xmlns:p14="http://schemas.microsoft.com/office/powerpoint/2010/main" val="298407221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Quote 4">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4BE010F-6A9C-4D9B-BA57-A805C5F19E5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572000" y="-2121"/>
            <a:ext cx="7614806" cy="6860122"/>
          </a:xfrm>
          <a:prstGeom prst="rect">
            <a:avLst/>
          </a:prstGeom>
        </p:spPr>
      </p:pic>
      <p:cxnSp>
        <p:nvCxnSpPr>
          <p:cNvPr id="13" name="Straight Connector 12">
            <a:extLst>
              <a:ext uri="{FF2B5EF4-FFF2-40B4-BE49-F238E27FC236}">
                <a16:creationId xmlns:a16="http://schemas.microsoft.com/office/drawing/2014/main" id="{AAE7B5CE-EE63-4EF8-8A82-CF223C841FB8}"/>
              </a:ext>
            </a:extLst>
          </p:cNvPr>
          <p:cNvCxnSpPr/>
          <p:nvPr userDrawn="1"/>
        </p:nvCxnSpPr>
        <p:spPr>
          <a:xfrm>
            <a:off x="0" y="1714500"/>
            <a:ext cx="2200275" cy="0"/>
          </a:xfrm>
          <a:prstGeom prst="line">
            <a:avLst/>
          </a:prstGeom>
          <a:ln>
            <a:solidFill>
              <a:srgbClr val="00818A"/>
            </a:solidFill>
          </a:ln>
        </p:spPr>
        <p:style>
          <a:lnRef idx="1">
            <a:schemeClr val="accent1"/>
          </a:lnRef>
          <a:fillRef idx="0">
            <a:schemeClr val="accent1"/>
          </a:fillRef>
          <a:effectRef idx="0">
            <a:schemeClr val="accent1"/>
          </a:effectRef>
          <a:fontRef idx="minor">
            <a:schemeClr val="tx1"/>
          </a:fontRef>
        </p:style>
      </p:cxnSp>
      <p:sp>
        <p:nvSpPr>
          <p:cNvPr id="10" name="Заголовок 1">
            <a:extLst>
              <a:ext uri="{FF2B5EF4-FFF2-40B4-BE49-F238E27FC236}">
                <a16:creationId xmlns:a16="http://schemas.microsoft.com/office/drawing/2014/main" id="{1E064542-CC04-4FC6-8729-846C4C2902F4}"/>
              </a:ext>
            </a:extLst>
          </p:cNvPr>
          <p:cNvSpPr>
            <a:spLocks noGrp="1"/>
          </p:cNvSpPr>
          <p:nvPr>
            <p:ph type="title" hasCustomPrompt="1"/>
          </p:nvPr>
        </p:nvSpPr>
        <p:spPr>
          <a:xfrm>
            <a:off x="1248485" y="867008"/>
            <a:ext cx="10078248"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sp>
        <p:nvSpPr>
          <p:cNvPr id="12" name="Текст 3">
            <a:extLst>
              <a:ext uri="{FF2B5EF4-FFF2-40B4-BE49-F238E27FC236}">
                <a16:creationId xmlns:a16="http://schemas.microsoft.com/office/drawing/2014/main" id="{862FDADA-32E6-41FF-B632-F9AF95EB8DC7}"/>
              </a:ext>
            </a:extLst>
          </p:cNvPr>
          <p:cNvSpPr>
            <a:spLocks noGrp="1"/>
          </p:cNvSpPr>
          <p:nvPr>
            <p:ph type="body" sz="quarter" idx="14" hasCustomPrompt="1"/>
          </p:nvPr>
        </p:nvSpPr>
        <p:spPr>
          <a:xfrm>
            <a:off x="1248485" y="1978927"/>
            <a:ext cx="10078248" cy="1360059"/>
          </a:xfrm>
          <a:prstGeom prst="rect">
            <a:avLst/>
          </a:prstGeom>
        </p:spPr>
        <p:txBody>
          <a:bodyPr lIns="0" tIns="0" rIns="0" bIns="0"/>
          <a:lstStyle>
            <a:lvl1pPr>
              <a:lnSpc>
                <a:spcPct val="100000"/>
              </a:lnSpc>
              <a:spcBef>
                <a:spcPts val="0"/>
              </a:spcBef>
              <a:spcAft>
                <a:spcPts val="600"/>
              </a:spcAft>
              <a:defRPr lang="en-US" sz="1800" b="0" i="0" baseline="0" dirty="0">
                <a:solidFill>
                  <a:schemeClr val="tx2"/>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nSpc>
                <a:spcPct val="150000"/>
              </a:lnSpc>
              <a:buNone/>
            </a:pPr>
            <a:r>
              <a:rPr lang="en-US" dirty="0"/>
              <a:t>Example text</a:t>
            </a:r>
          </a:p>
        </p:txBody>
      </p:sp>
      <p:pic>
        <p:nvPicPr>
          <p:cNvPr id="14" name="Picture 13">
            <a:extLst>
              <a:ext uri="{FF2B5EF4-FFF2-40B4-BE49-F238E27FC236}">
                <a16:creationId xmlns:a16="http://schemas.microsoft.com/office/drawing/2014/main" id="{461FF500-1A68-4060-9501-E584CBCB230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36073" y="6236985"/>
            <a:ext cx="2392193" cy="359998"/>
          </a:xfrm>
          <a:prstGeom prst="rect">
            <a:avLst/>
          </a:prstGeom>
        </p:spPr>
      </p:pic>
    </p:spTree>
    <p:extLst>
      <p:ext uri="{BB962C8B-B14F-4D97-AF65-F5344CB8AC3E}">
        <p14:creationId xmlns:p14="http://schemas.microsoft.com/office/powerpoint/2010/main" val="224891310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Quote 4">
    <p:bg>
      <p:bgPr>
        <a:solidFill>
          <a:srgbClr val="470054"/>
        </a:solidFill>
        <a:effectLst/>
      </p:bgPr>
    </p:bg>
    <p:spTree>
      <p:nvGrpSpPr>
        <p:cNvPr id="1" name=""/>
        <p:cNvGrpSpPr/>
        <p:nvPr/>
      </p:nvGrpSpPr>
      <p:grpSpPr>
        <a:xfrm>
          <a:off x="0" y="0"/>
          <a:ext cx="0" cy="0"/>
          <a:chOff x="0" y="0"/>
          <a:chExt cx="0" cy="0"/>
        </a:xfrm>
      </p:grpSpPr>
      <p:pic>
        <p:nvPicPr>
          <p:cNvPr id="10" name="Picture 9" descr="Shape&#10;&#10;Description automatically generated">
            <a:extLst>
              <a:ext uri="{FF2B5EF4-FFF2-40B4-BE49-F238E27FC236}">
                <a16:creationId xmlns:a16="http://schemas.microsoft.com/office/drawing/2014/main" id="{26CC36BC-E909-4FB4-B54E-C7B956278D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4341" y="1"/>
            <a:ext cx="7637659" cy="6858000"/>
          </a:xfrm>
          <a:prstGeom prst="rect">
            <a:avLst/>
          </a:prstGeom>
        </p:spPr>
      </p:pic>
      <p:sp>
        <p:nvSpPr>
          <p:cNvPr id="9" name="Заголовок 1">
            <a:extLst>
              <a:ext uri="{FF2B5EF4-FFF2-40B4-BE49-F238E27FC236}">
                <a16:creationId xmlns:a16="http://schemas.microsoft.com/office/drawing/2014/main" id="{6E9754F8-5ABB-44D8-8260-B85EB5970565}"/>
              </a:ext>
            </a:extLst>
          </p:cNvPr>
          <p:cNvSpPr>
            <a:spLocks noGrp="1"/>
          </p:cNvSpPr>
          <p:nvPr>
            <p:ph type="title" hasCustomPrompt="1"/>
          </p:nvPr>
        </p:nvSpPr>
        <p:spPr>
          <a:xfrm>
            <a:off x="1248485" y="867008"/>
            <a:ext cx="10078248"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cxnSp>
        <p:nvCxnSpPr>
          <p:cNvPr id="13" name="Straight Connector 12">
            <a:extLst>
              <a:ext uri="{FF2B5EF4-FFF2-40B4-BE49-F238E27FC236}">
                <a16:creationId xmlns:a16="http://schemas.microsoft.com/office/drawing/2014/main" id="{AAE7B5CE-EE63-4EF8-8A82-CF223C841FB8}"/>
              </a:ext>
            </a:extLst>
          </p:cNvPr>
          <p:cNvCxnSpPr/>
          <p:nvPr userDrawn="1"/>
        </p:nvCxnSpPr>
        <p:spPr>
          <a:xfrm>
            <a:off x="0" y="1714500"/>
            <a:ext cx="2200275" cy="0"/>
          </a:xfrm>
          <a:prstGeom prst="line">
            <a:avLst/>
          </a:prstGeom>
          <a:ln>
            <a:solidFill>
              <a:srgbClr val="00818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492145F-830F-4922-BBB8-0FE6DA2C1E8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36073" y="6236985"/>
            <a:ext cx="2392193" cy="359999"/>
          </a:xfrm>
          <a:prstGeom prst="rect">
            <a:avLst/>
          </a:prstGeom>
        </p:spPr>
      </p:pic>
      <p:sp>
        <p:nvSpPr>
          <p:cNvPr id="8" name="Текст 3">
            <a:extLst>
              <a:ext uri="{FF2B5EF4-FFF2-40B4-BE49-F238E27FC236}">
                <a16:creationId xmlns:a16="http://schemas.microsoft.com/office/drawing/2014/main" id="{052924B3-4500-4247-9301-FCB357D219CB}"/>
              </a:ext>
            </a:extLst>
          </p:cNvPr>
          <p:cNvSpPr>
            <a:spLocks noGrp="1"/>
          </p:cNvSpPr>
          <p:nvPr>
            <p:ph type="body" sz="quarter" idx="14" hasCustomPrompt="1"/>
          </p:nvPr>
        </p:nvSpPr>
        <p:spPr>
          <a:xfrm>
            <a:off x="1248485" y="1978927"/>
            <a:ext cx="10078248" cy="1360059"/>
          </a:xfrm>
          <a:prstGeom prst="rect">
            <a:avLst/>
          </a:prstGeom>
        </p:spPr>
        <p:txBody>
          <a:bodyPr lIns="0" tIns="0" rIns="0" bIns="0"/>
          <a:lstStyle>
            <a:lvl1pPr>
              <a:lnSpc>
                <a:spcPct val="100000"/>
              </a:lnSpc>
              <a:spcBef>
                <a:spcPts val="0"/>
              </a:spcBef>
              <a:spcAft>
                <a:spcPts val="600"/>
              </a:spcAft>
              <a:defRPr lang="en-US" sz="1800" b="0" i="0" baseline="0" dirty="0">
                <a:solidFill>
                  <a:schemeClr val="bg1"/>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nSpc>
                <a:spcPct val="150000"/>
              </a:lnSpc>
              <a:buNone/>
            </a:pPr>
            <a:r>
              <a:rPr lang="en-US" dirty="0"/>
              <a:t>Example text</a:t>
            </a:r>
          </a:p>
        </p:txBody>
      </p:sp>
    </p:spTree>
    <p:extLst>
      <p:ext uri="{BB962C8B-B14F-4D97-AF65-F5344CB8AC3E}">
        <p14:creationId xmlns:p14="http://schemas.microsoft.com/office/powerpoint/2010/main" val="400601565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x4 images - white">
    <p:spTree>
      <p:nvGrpSpPr>
        <p:cNvPr id="1" name=""/>
        <p:cNvGrpSpPr/>
        <p:nvPr/>
      </p:nvGrpSpPr>
      <p:grpSpPr>
        <a:xfrm>
          <a:off x="0" y="0"/>
          <a:ext cx="0" cy="0"/>
          <a:chOff x="0" y="0"/>
          <a:chExt cx="0" cy="0"/>
        </a:xfrm>
      </p:grpSpPr>
      <p:sp>
        <p:nvSpPr>
          <p:cNvPr id="7" name="Заголовок 1"/>
          <p:cNvSpPr>
            <a:spLocks noGrp="1"/>
          </p:cNvSpPr>
          <p:nvPr>
            <p:ph type="title" hasCustomPrompt="1"/>
          </p:nvPr>
        </p:nvSpPr>
        <p:spPr>
          <a:xfrm>
            <a:off x="1248485" y="867008"/>
            <a:ext cx="10078248"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sp>
        <p:nvSpPr>
          <p:cNvPr id="13" name="Текст 3"/>
          <p:cNvSpPr>
            <a:spLocks noGrp="1"/>
          </p:cNvSpPr>
          <p:nvPr>
            <p:ph type="body" sz="quarter" idx="14" hasCustomPrompt="1"/>
          </p:nvPr>
        </p:nvSpPr>
        <p:spPr>
          <a:xfrm>
            <a:off x="1248485" y="1978927"/>
            <a:ext cx="10078248" cy="1360059"/>
          </a:xfrm>
          <a:prstGeom prst="rect">
            <a:avLst/>
          </a:prstGeom>
        </p:spPr>
        <p:txBody>
          <a:bodyPr lIns="0" tIns="0" rIns="0" bIns="0"/>
          <a:lstStyle>
            <a:lvl1pPr>
              <a:defRPr lang="en-US" sz="1100" b="0" i="0" baseline="0" dirty="0">
                <a:solidFill>
                  <a:srgbClr val="222222"/>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nSpc>
                <a:spcPct val="150000"/>
              </a:lnSpc>
              <a:buNone/>
            </a:pPr>
            <a:r>
              <a:rPr lang="en-US" dirty="0"/>
              <a:t>Example text</a:t>
            </a:r>
          </a:p>
        </p:txBody>
      </p:sp>
      <p:cxnSp>
        <p:nvCxnSpPr>
          <p:cNvPr id="25" name="Straight Connector 24">
            <a:extLst>
              <a:ext uri="{FF2B5EF4-FFF2-40B4-BE49-F238E27FC236}">
                <a16:creationId xmlns:a16="http://schemas.microsoft.com/office/drawing/2014/main" id="{DC1C84DA-C055-4478-AC7D-0F1FB444F942}"/>
              </a:ext>
            </a:extLst>
          </p:cNvPr>
          <p:cNvCxnSpPr/>
          <p:nvPr userDrawn="1"/>
        </p:nvCxnSpPr>
        <p:spPr>
          <a:xfrm>
            <a:off x="0" y="1714500"/>
            <a:ext cx="2200275" cy="0"/>
          </a:xfrm>
          <a:prstGeom prst="line">
            <a:avLst/>
          </a:prstGeom>
          <a:ln>
            <a:solidFill>
              <a:srgbClr val="00818A"/>
            </a:solidFill>
          </a:ln>
        </p:spPr>
        <p:style>
          <a:lnRef idx="1">
            <a:schemeClr val="accent1"/>
          </a:lnRef>
          <a:fillRef idx="0">
            <a:schemeClr val="accent1"/>
          </a:fillRef>
          <a:effectRef idx="0">
            <a:schemeClr val="accent1"/>
          </a:effectRef>
          <a:fontRef idx="minor">
            <a:schemeClr val="tx1"/>
          </a:fontRef>
        </p:style>
      </p:cxnSp>
      <p:sp>
        <p:nvSpPr>
          <p:cNvPr id="12" name="Рисунок 21">
            <a:extLst>
              <a:ext uri="{FF2B5EF4-FFF2-40B4-BE49-F238E27FC236}">
                <a16:creationId xmlns:a16="http://schemas.microsoft.com/office/drawing/2014/main" id="{018E4E35-E40A-45AD-A1B6-39CDB783597A}"/>
              </a:ext>
            </a:extLst>
          </p:cNvPr>
          <p:cNvSpPr>
            <a:spLocks noGrp="1"/>
          </p:cNvSpPr>
          <p:nvPr>
            <p:ph type="pic" sz="quarter" idx="35"/>
          </p:nvPr>
        </p:nvSpPr>
        <p:spPr>
          <a:xfrm>
            <a:off x="-36405" y="3519014"/>
            <a:ext cx="2188554" cy="205199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14" name="Рисунок 21">
            <a:extLst>
              <a:ext uri="{FF2B5EF4-FFF2-40B4-BE49-F238E27FC236}">
                <a16:creationId xmlns:a16="http://schemas.microsoft.com/office/drawing/2014/main" id="{18F24356-8375-49AF-8917-A3C53A55E2D9}"/>
              </a:ext>
            </a:extLst>
          </p:cNvPr>
          <p:cNvSpPr>
            <a:spLocks noGrp="1"/>
          </p:cNvSpPr>
          <p:nvPr>
            <p:ph type="pic" sz="quarter" idx="36" hasCustomPrompt="1"/>
          </p:nvPr>
        </p:nvSpPr>
        <p:spPr>
          <a:xfrm>
            <a:off x="2482659" y="3519014"/>
            <a:ext cx="2188554" cy="205199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GB" dirty="0"/>
              <a:t>v</a:t>
            </a:r>
            <a:endParaRPr lang="ru-RU" dirty="0"/>
          </a:p>
        </p:txBody>
      </p:sp>
      <p:sp>
        <p:nvSpPr>
          <p:cNvPr id="15" name="Рисунок 21">
            <a:extLst>
              <a:ext uri="{FF2B5EF4-FFF2-40B4-BE49-F238E27FC236}">
                <a16:creationId xmlns:a16="http://schemas.microsoft.com/office/drawing/2014/main" id="{A59A706B-3CB1-4739-96C9-B69C1829AFD2}"/>
              </a:ext>
            </a:extLst>
          </p:cNvPr>
          <p:cNvSpPr>
            <a:spLocks noGrp="1"/>
          </p:cNvSpPr>
          <p:nvPr>
            <p:ph type="pic" sz="quarter" idx="37" hasCustomPrompt="1"/>
          </p:nvPr>
        </p:nvSpPr>
        <p:spPr>
          <a:xfrm>
            <a:off x="5001723" y="3519014"/>
            <a:ext cx="2188554" cy="205199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GB" dirty="0"/>
              <a:t>v</a:t>
            </a:r>
            <a:endParaRPr lang="ru-RU" dirty="0"/>
          </a:p>
        </p:txBody>
      </p:sp>
      <p:sp>
        <p:nvSpPr>
          <p:cNvPr id="16" name="Рисунок 21">
            <a:extLst>
              <a:ext uri="{FF2B5EF4-FFF2-40B4-BE49-F238E27FC236}">
                <a16:creationId xmlns:a16="http://schemas.microsoft.com/office/drawing/2014/main" id="{7EACDB5B-75FD-4E8B-A9F4-D140F5532EE1}"/>
              </a:ext>
            </a:extLst>
          </p:cNvPr>
          <p:cNvSpPr>
            <a:spLocks noGrp="1"/>
          </p:cNvSpPr>
          <p:nvPr>
            <p:ph type="pic" sz="quarter" idx="38" hasCustomPrompt="1"/>
          </p:nvPr>
        </p:nvSpPr>
        <p:spPr>
          <a:xfrm>
            <a:off x="7520787" y="3519014"/>
            <a:ext cx="2188554" cy="205199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GB" dirty="0"/>
              <a:t>v</a:t>
            </a:r>
            <a:endParaRPr lang="ru-RU" dirty="0"/>
          </a:p>
        </p:txBody>
      </p:sp>
      <p:sp>
        <p:nvSpPr>
          <p:cNvPr id="17" name="Рисунок 21">
            <a:extLst>
              <a:ext uri="{FF2B5EF4-FFF2-40B4-BE49-F238E27FC236}">
                <a16:creationId xmlns:a16="http://schemas.microsoft.com/office/drawing/2014/main" id="{2ABB113F-BAA5-4F39-9D69-7A85EAE4976F}"/>
              </a:ext>
            </a:extLst>
          </p:cNvPr>
          <p:cNvSpPr>
            <a:spLocks noGrp="1"/>
          </p:cNvSpPr>
          <p:nvPr>
            <p:ph type="pic" sz="quarter" idx="39" hasCustomPrompt="1"/>
          </p:nvPr>
        </p:nvSpPr>
        <p:spPr>
          <a:xfrm>
            <a:off x="10039851" y="3519014"/>
            <a:ext cx="2188554" cy="205199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GB" dirty="0"/>
              <a:t>v</a:t>
            </a:r>
            <a:endParaRPr lang="ru-RU" dirty="0"/>
          </a:p>
        </p:txBody>
      </p:sp>
      <p:pic>
        <p:nvPicPr>
          <p:cNvPr id="18" name="Picture 17">
            <a:extLst>
              <a:ext uri="{FF2B5EF4-FFF2-40B4-BE49-F238E27FC236}">
                <a16:creationId xmlns:a16="http://schemas.microsoft.com/office/drawing/2014/main" id="{87B03018-4C97-4A9C-BA52-5948605ED35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3" y="6236985"/>
            <a:ext cx="2392193" cy="359999"/>
          </a:xfrm>
          <a:prstGeom prst="rect">
            <a:avLst/>
          </a:prstGeom>
        </p:spPr>
      </p:pic>
    </p:spTree>
    <p:extLst>
      <p:ext uri="{BB962C8B-B14F-4D97-AF65-F5344CB8AC3E}">
        <p14:creationId xmlns:p14="http://schemas.microsoft.com/office/powerpoint/2010/main" val="187110812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x4 images - purple">
    <p:bg>
      <p:bgPr>
        <a:solidFill>
          <a:schemeClr val="tx2"/>
        </a:solidFill>
        <a:effectLst/>
      </p:bgPr>
    </p:bg>
    <p:spTree>
      <p:nvGrpSpPr>
        <p:cNvPr id="1" name=""/>
        <p:cNvGrpSpPr/>
        <p:nvPr/>
      </p:nvGrpSpPr>
      <p:grpSpPr>
        <a:xfrm>
          <a:off x="0" y="0"/>
          <a:ext cx="0" cy="0"/>
          <a:chOff x="0" y="0"/>
          <a:chExt cx="0" cy="0"/>
        </a:xfrm>
      </p:grpSpPr>
      <p:sp>
        <p:nvSpPr>
          <p:cNvPr id="7" name="Заголовок 1"/>
          <p:cNvSpPr>
            <a:spLocks noGrp="1"/>
          </p:cNvSpPr>
          <p:nvPr>
            <p:ph type="title" hasCustomPrompt="1"/>
          </p:nvPr>
        </p:nvSpPr>
        <p:spPr>
          <a:xfrm>
            <a:off x="1248485" y="867008"/>
            <a:ext cx="10078248"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sp>
        <p:nvSpPr>
          <p:cNvPr id="6" name="Рисунок 21"/>
          <p:cNvSpPr>
            <a:spLocks noGrp="1"/>
          </p:cNvSpPr>
          <p:nvPr>
            <p:ph type="pic" sz="quarter" idx="35"/>
          </p:nvPr>
        </p:nvSpPr>
        <p:spPr>
          <a:xfrm>
            <a:off x="-36405" y="3519014"/>
            <a:ext cx="2188554" cy="205199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13" name="Текст 3"/>
          <p:cNvSpPr>
            <a:spLocks noGrp="1"/>
          </p:cNvSpPr>
          <p:nvPr>
            <p:ph type="body" sz="quarter" idx="14" hasCustomPrompt="1"/>
          </p:nvPr>
        </p:nvSpPr>
        <p:spPr>
          <a:xfrm>
            <a:off x="1248485" y="1978927"/>
            <a:ext cx="10078248" cy="1360059"/>
          </a:xfrm>
          <a:prstGeom prst="rect">
            <a:avLst/>
          </a:prstGeom>
        </p:spPr>
        <p:txBody>
          <a:bodyPr lIns="0" tIns="0" rIns="0" bIns="0"/>
          <a:lstStyle>
            <a:lvl1pPr>
              <a:defRPr lang="en-US" sz="1100" b="0" i="0" baseline="0" dirty="0">
                <a:solidFill>
                  <a:schemeClr val="bg1"/>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nSpc>
                <a:spcPct val="150000"/>
              </a:lnSpc>
              <a:buNone/>
            </a:pPr>
            <a:r>
              <a:rPr lang="en-US" dirty="0"/>
              <a:t>Example text</a:t>
            </a:r>
          </a:p>
        </p:txBody>
      </p:sp>
      <p:sp>
        <p:nvSpPr>
          <p:cNvPr id="19" name="Рисунок 21">
            <a:extLst>
              <a:ext uri="{FF2B5EF4-FFF2-40B4-BE49-F238E27FC236}">
                <a16:creationId xmlns:a16="http://schemas.microsoft.com/office/drawing/2014/main" id="{890D1981-A521-4604-AA11-D3DCD4288272}"/>
              </a:ext>
            </a:extLst>
          </p:cNvPr>
          <p:cNvSpPr>
            <a:spLocks noGrp="1"/>
          </p:cNvSpPr>
          <p:nvPr>
            <p:ph type="pic" sz="quarter" idx="36" hasCustomPrompt="1"/>
          </p:nvPr>
        </p:nvSpPr>
        <p:spPr>
          <a:xfrm>
            <a:off x="2482659" y="3519014"/>
            <a:ext cx="2188554" cy="205199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GB" dirty="0"/>
              <a:t>v</a:t>
            </a:r>
            <a:endParaRPr lang="ru-RU" dirty="0"/>
          </a:p>
        </p:txBody>
      </p:sp>
      <p:sp>
        <p:nvSpPr>
          <p:cNvPr id="20" name="Рисунок 21">
            <a:extLst>
              <a:ext uri="{FF2B5EF4-FFF2-40B4-BE49-F238E27FC236}">
                <a16:creationId xmlns:a16="http://schemas.microsoft.com/office/drawing/2014/main" id="{37DD4CD6-607B-4832-AFC6-B386B6858DE5}"/>
              </a:ext>
            </a:extLst>
          </p:cNvPr>
          <p:cNvSpPr>
            <a:spLocks noGrp="1"/>
          </p:cNvSpPr>
          <p:nvPr>
            <p:ph type="pic" sz="quarter" idx="37" hasCustomPrompt="1"/>
          </p:nvPr>
        </p:nvSpPr>
        <p:spPr>
          <a:xfrm>
            <a:off x="5001723" y="3519014"/>
            <a:ext cx="2188554" cy="205199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GB" dirty="0"/>
              <a:t>v</a:t>
            </a:r>
            <a:endParaRPr lang="ru-RU" dirty="0"/>
          </a:p>
        </p:txBody>
      </p:sp>
      <p:sp>
        <p:nvSpPr>
          <p:cNvPr id="21" name="Рисунок 21">
            <a:extLst>
              <a:ext uri="{FF2B5EF4-FFF2-40B4-BE49-F238E27FC236}">
                <a16:creationId xmlns:a16="http://schemas.microsoft.com/office/drawing/2014/main" id="{DBEEB442-F671-4B69-8EF4-BE013FB36F4D}"/>
              </a:ext>
            </a:extLst>
          </p:cNvPr>
          <p:cNvSpPr>
            <a:spLocks noGrp="1"/>
          </p:cNvSpPr>
          <p:nvPr>
            <p:ph type="pic" sz="quarter" idx="38" hasCustomPrompt="1"/>
          </p:nvPr>
        </p:nvSpPr>
        <p:spPr>
          <a:xfrm>
            <a:off x="7520787" y="3519014"/>
            <a:ext cx="2188554" cy="205199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GB" dirty="0"/>
              <a:t>v</a:t>
            </a:r>
            <a:endParaRPr lang="ru-RU" dirty="0"/>
          </a:p>
        </p:txBody>
      </p:sp>
      <p:sp>
        <p:nvSpPr>
          <p:cNvPr id="22" name="Рисунок 21">
            <a:extLst>
              <a:ext uri="{FF2B5EF4-FFF2-40B4-BE49-F238E27FC236}">
                <a16:creationId xmlns:a16="http://schemas.microsoft.com/office/drawing/2014/main" id="{C67E7DD8-3432-4D88-926B-08587AF048DB}"/>
              </a:ext>
            </a:extLst>
          </p:cNvPr>
          <p:cNvSpPr>
            <a:spLocks noGrp="1"/>
          </p:cNvSpPr>
          <p:nvPr>
            <p:ph type="pic" sz="quarter" idx="39" hasCustomPrompt="1"/>
          </p:nvPr>
        </p:nvSpPr>
        <p:spPr>
          <a:xfrm>
            <a:off x="10039851" y="3519014"/>
            <a:ext cx="2188554" cy="205199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GB" dirty="0"/>
              <a:t>v</a:t>
            </a:r>
            <a:endParaRPr lang="ru-RU" dirty="0"/>
          </a:p>
        </p:txBody>
      </p:sp>
      <p:cxnSp>
        <p:nvCxnSpPr>
          <p:cNvPr id="25" name="Straight Connector 24">
            <a:extLst>
              <a:ext uri="{FF2B5EF4-FFF2-40B4-BE49-F238E27FC236}">
                <a16:creationId xmlns:a16="http://schemas.microsoft.com/office/drawing/2014/main" id="{DC1C84DA-C055-4478-AC7D-0F1FB444F942}"/>
              </a:ext>
            </a:extLst>
          </p:cNvPr>
          <p:cNvCxnSpPr/>
          <p:nvPr userDrawn="1"/>
        </p:nvCxnSpPr>
        <p:spPr>
          <a:xfrm>
            <a:off x="0" y="1714500"/>
            <a:ext cx="2200275" cy="0"/>
          </a:xfrm>
          <a:prstGeom prst="line">
            <a:avLst/>
          </a:prstGeom>
          <a:ln>
            <a:solidFill>
              <a:srgbClr val="00818A"/>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5B8A99A-B1DB-488B-A7BE-EDA5093D23F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3" y="6236985"/>
            <a:ext cx="2392193" cy="359998"/>
          </a:xfrm>
          <a:prstGeom prst="rect">
            <a:avLst/>
          </a:prstGeom>
        </p:spPr>
      </p:pic>
    </p:spTree>
    <p:extLst>
      <p:ext uri="{BB962C8B-B14F-4D97-AF65-F5344CB8AC3E}">
        <p14:creationId xmlns:p14="http://schemas.microsoft.com/office/powerpoint/2010/main" val="2149685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x4 images - vertical - white">
    <p:spTree>
      <p:nvGrpSpPr>
        <p:cNvPr id="1" name=""/>
        <p:cNvGrpSpPr/>
        <p:nvPr/>
      </p:nvGrpSpPr>
      <p:grpSpPr>
        <a:xfrm>
          <a:off x="0" y="0"/>
          <a:ext cx="0" cy="0"/>
          <a:chOff x="0" y="0"/>
          <a:chExt cx="0" cy="0"/>
        </a:xfrm>
      </p:grpSpPr>
      <p:sp>
        <p:nvSpPr>
          <p:cNvPr id="12" name="Рисунок 21">
            <a:extLst>
              <a:ext uri="{FF2B5EF4-FFF2-40B4-BE49-F238E27FC236}">
                <a16:creationId xmlns:a16="http://schemas.microsoft.com/office/drawing/2014/main" id="{1103D3A5-79A8-4727-B2CF-9683D0ECE66C}"/>
              </a:ext>
            </a:extLst>
          </p:cNvPr>
          <p:cNvSpPr>
            <a:spLocks noGrp="1"/>
          </p:cNvSpPr>
          <p:nvPr>
            <p:ph type="pic" sz="quarter" idx="46"/>
          </p:nvPr>
        </p:nvSpPr>
        <p:spPr>
          <a:xfrm>
            <a:off x="6096000" y="0"/>
            <a:ext cx="2914650" cy="2505076"/>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13" name="Рисунок 21">
            <a:extLst>
              <a:ext uri="{FF2B5EF4-FFF2-40B4-BE49-F238E27FC236}">
                <a16:creationId xmlns:a16="http://schemas.microsoft.com/office/drawing/2014/main" id="{41874059-BAB8-4E76-A3FC-7A7E8695A3CD}"/>
              </a:ext>
            </a:extLst>
          </p:cNvPr>
          <p:cNvSpPr>
            <a:spLocks noGrp="1"/>
          </p:cNvSpPr>
          <p:nvPr>
            <p:ph type="pic" sz="quarter" idx="47"/>
          </p:nvPr>
        </p:nvSpPr>
        <p:spPr>
          <a:xfrm>
            <a:off x="6096000" y="4543425"/>
            <a:ext cx="2914650" cy="2314576"/>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14" name="Рисунок 21">
            <a:extLst>
              <a:ext uri="{FF2B5EF4-FFF2-40B4-BE49-F238E27FC236}">
                <a16:creationId xmlns:a16="http://schemas.microsoft.com/office/drawing/2014/main" id="{79FD7808-FB0F-4E03-A50C-4C5BA706F499}"/>
              </a:ext>
            </a:extLst>
          </p:cNvPr>
          <p:cNvSpPr>
            <a:spLocks noGrp="1"/>
          </p:cNvSpPr>
          <p:nvPr>
            <p:ph type="pic" sz="quarter" idx="48"/>
          </p:nvPr>
        </p:nvSpPr>
        <p:spPr>
          <a:xfrm>
            <a:off x="6096000" y="2709863"/>
            <a:ext cx="2914650" cy="1628775"/>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20" name="Текст 3">
            <a:extLst>
              <a:ext uri="{FF2B5EF4-FFF2-40B4-BE49-F238E27FC236}">
                <a16:creationId xmlns:a16="http://schemas.microsoft.com/office/drawing/2014/main" id="{7C2CDD6B-B988-4EDA-BE8E-6E4043D0418A}"/>
              </a:ext>
            </a:extLst>
          </p:cNvPr>
          <p:cNvSpPr>
            <a:spLocks noGrp="1"/>
          </p:cNvSpPr>
          <p:nvPr>
            <p:ph type="body" sz="quarter" idx="49" hasCustomPrompt="1"/>
          </p:nvPr>
        </p:nvSpPr>
        <p:spPr>
          <a:xfrm>
            <a:off x="9229161" y="185738"/>
            <a:ext cx="2696676" cy="2133600"/>
          </a:xfrm>
          <a:prstGeom prst="rect">
            <a:avLst/>
          </a:prstGeom>
        </p:spPr>
        <p:txBody>
          <a:bodyPr lIns="0" tIns="0" rIns="0" bIns="0" anchor="ctr"/>
          <a:lstStyle>
            <a:lvl1pPr marL="457121" indent="-457121" defTabSz="720000">
              <a:lnSpc>
                <a:spcPct val="150000"/>
              </a:lnSpc>
              <a:spcBef>
                <a:spcPts val="0"/>
              </a:spcBef>
              <a:buClr>
                <a:schemeClr val="bg2"/>
              </a:buClr>
              <a:buSzPct val="150000"/>
              <a:buFont typeface="Arial" panose="020B0604020202020204" pitchFamily="34" charset="0"/>
              <a:buChar char="•"/>
              <a:defRPr lang="en-US" sz="1400" b="0" i="0" baseline="0" dirty="0">
                <a:solidFill>
                  <a:srgbClr val="470054"/>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nSpc>
                <a:spcPct val="150000"/>
              </a:lnSpc>
              <a:buNone/>
            </a:pPr>
            <a:r>
              <a:rPr lang="en-US" dirty="0"/>
              <a:t>Bullet list</a:t>
            </a:r>
          </a:p>
        </p:txBody>
      </p:sp>
      <p:sp>
        <p:nvSpPr>
          <p:cNvPr id="21" name="Текст 3">
            <a:extLst>
              <a:ext uri="{FF2B5EF4-FFF2-40B4-BE49-F238E27FC236}">
                <a16:creationId xmlns:a16="http://schemas.microsoft.com/office/drawing/2014/main" id="{48DCFFC7-9C34-488F-86E5-0EF61B047A33}"/>
              </a:ext>
            </a:extLst>
          </p:cNvPr>
          <p:cNvSpPr>
            <a:spLocks noGrp="1"/>
          </p:cNvSpPr>
          <p:nvPr>
            <p:ph type="body" sz="quarter" idx="50" hasCustomPrompt="1"/>
          </p:nvPr>
        </p:nvSpPr>
        <p:spPr>
          <a:xfrm>
            <a:off x="9229161" y="2709862"/>
            <a:ext cx="2696676" cy="1628776"/>
          </a:xfrm>
          <a:prstGeom prst="rect">
            <a:avLst/>
          </a:prstGeom>
        </p:spPr>
        <p:txBody>
          <a:bodyPr lIns="0" tIns="0" rIns="0" bIns="0" anchor="ctr"/>
          <a:lstStyle>
            <a:lvl1pPr marL="342900" indent="-342900">
              <a:buClr>
                <a:schemeClr val="bg2"/>
              </a:buClr>
              <a:buSzPct val="100000"/>
              <a:buFont typeface="+mj-lt"/>
              <a:buAutoNum type="arabicPeriod"/>
              <a:defRPr lang="en-US" sz="1400" b="0" i="0" baseline="0" dirty="0">
                <a:solidFill>
                  <a:srgbClr val="470054"/>
                </a:solidFill>
                <a:latin typeface="Arial" panose="020B0604020202020204" pitchFamily="34" charset="0"/>
                <a:ea typeface="Roboto Light" charset="0"/>
                <a:cs typeface="Arial" panose="020B0604020202020204" pitchFamily="34" charset="0"/>
              </a:defRPr>
            </a:lvl1pPr>
          </a:lstStyle>
          <a:p>
            <a:pPr marL="0" lvl="0" indent="0">
              <a:lnSpc>
                <a:spcPct val="150000"/>
              </a:lnSpc>
              <a:buNone/>
            </a:pPr>
            <a:r>
              <a:rPr lang="en-US" dirty="0"/>
              <a:t>Number List</a:t>
            </a:r>
          </a:p>
        </p:txBody>
      </p:sp>
      <p:sp>
        <p:nvSpPr>
          <p:cNvPr id="22" name="Текст 3">
            <a:extLst>
              <a:ext uri="{FF2B5EF4-FFF2-40B4-BE49-F238E27FC236}">
                <a16:creationId xmlns:a16="http://schemas.microsoft.com/office/drawing/2014/main" id="{030A0324-EBD5-4E7F-B5AA-918900E37337}"/>
              </a:ext>
            </a:extLst>
          </p:cNvPr>
          <p:cNvSpPr>
            <a:spLocks noGrp="1"/>
          </p:cNvSpPr>
          <p:nvPr>
            <p:ph type="body" sz="quarter" idx="51" hasCustomPrompt="1"/>
          </p:nvPr>
        </p:nvSpPr>
        <p:spPr>
          <a:xfrm>
            <a:off x="9229161" y="4538663"/>
            <a:ext cx="2696676" cy="1423987"/>
          </a:xfrm>
          <a:prstGeom prst="rect">
            <a:avLst/>
          </a:prstGeom>
        </p:spPr>
        <p:txBody>
          <a:bodyPr lIns="0" tIns="0" rIns="0" bIns="0" anchor="ctr"/>
          <a:lstStyle>
            <a:lvl1pPr marL="457121" indent="-457121">
              <a:buClr>
                <a:schemeClr val="bg2"/>
              </a:buClr>
              <a:buSzPct val="150000"/>
              <a:buFont typeface="Arial" panose="020B0604020202020204" pitchFamily="34" charset="0"/>
              <a:buChar char="•"/>
              <a:defRPr lang="en-US" sz="1400" b="0" i="0" baseline="0" dirty="0">
                <a:solidFill>
                  <a:srgbClr val="470054"/>
                </a:solidFill>
                <a:latin typeface="Arial" panose="020B0604020202020204" pitchFamily="34" charset="0"/>
                <a:ea typeface="Roboto Light" charset="0"/>
                <a:cs typeface="Arial" panose="020B0604020202020204" pitchFamily="34" charset="0"/>
              </a:defRPr>
            </a:lvl1pPr>
          </a:lstStyle>
          <a:p>
            <a:pPr marL="0" lvl="0" indent="0">
              <a:lnSpc>
                <a:spcPct val="150000"/>
              </a:lnSpc>
              <a:buNone/>
            </a:pPr>
            <a:r>
              <a:rPr lang="en-US" dirty="0"/>
              <a:t>Bullet list</a:t>
            </a:r>
          </a:p>
        </p:txBody>
      </p:sp>
      <p:cxnSp>
        <p:nvCxnSpPr>
          <p:cNvPr id="15" name="Straight Connector 14">
            <a:extLst>
              <a:ext uri="{FF2B5EF4-FFF2-40B4-BE49-F238E27FC236}">
                <a16:creationId xmlns:a16="http://schemas.microsoft.com/office/drawing/2014/main" id="{6F0B016E-048C-45D2-8D7C-34306ECCAB35}"/>
              </a:ext>
            </a:extLst>
          </p:cNvPr>
          <p:cNvCxnSpPr/>
          <p:nvPr userDrawn="1"/>
        </p:nvCxnSpPr>
        <p:spPr>
          <a:xfrm>
            <a:off x="0" y="1714500"/>
            <a:ext cx="2200275" cy="0"/>
          </a:xfrm>
          <a:prstGeom prst="line">
            <a:avLst/>
          </a:prstGeom>
          <a:ln>
            <a:solidFill>
              <a:srgbClr val="00818A"/>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3CF8EED-6912-4967-8A34-B896BDB655E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3" y="6236985"/>
            <a:ext cx="2392193" cy="359999"/>
          </a:xfrm>
          <a:prstGeom prst="rect">
            <a:avLst/>
          </a:prstGeom>
        </p:spPr>
      </p:pic>
      <p:sp>
        <p:nvSpPr>
          <p:cNvPr id="18" name="Заголовок 1">
            <a:extLst>
              <a:ext uri="{FF2B5EF4-FFF2-40B4-BE49-F238E27FC236}">
                <a16:creationId xmlns:a16="http://schemas.microsoft.com/office/drawing/2014/main" id="{FD8D0795-0638-472A-BEA3-7E2B0E456F8E}"/>
              </a:ext>
            </a:extLst>
          </p:cNvPr>
          <p:cNvSpPr>
            <a:spLocks noGrp="1"/>
          </p:cNvSpPr>
          <p:nvPr>
            <p:ph type="title" hasCustomPrompt="1"/>
          </p:nvPr>
        </p:nvSpPr>
        <p:spPr>
          <a:xfrm>
            <a:off x="274191" y="867008"/>
            <a:ext cx="4646989"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sp>
        <p:nvSpPr>
          <p:cNvPr id="19" name="Text Placeholder 2">
            <a:extLst>
              <a:ext uri="{FF2B5EF4-FFF2-40B4-BE49-F238E27FC236}">
                <a16:creationId xmlns:a16="http://schemas.microsoft.com/office/drawing/2014/main" id="{93487FC9-8434-4A6D-B497-732B27902044}"/>
              </a:ext>
            </a:extLst>
          </p:cNvPr>
          <p:cNvSpPr>
            <a:spLocks noGrp="1"/>
          </p:cNvSpPr>
          <p:nvPr>
            <p:ph type="body" sz="quarter" idx="52"/>
          </p:nvPr>
        </p:nvSpPr>
        <p:spPr>
          <a:xfrm>
            <a:off x="274191" y="1991923"/>
            <a:ext cx="4467225" cy="2736850"/>
          </a:xfrm>
          <a:prstGeom prst="rect">
            <a:avLst/>
          </a:prstGeom>
        </p:spPr>
        <p:txBody>
          <a:bodyPr lIns="0" tIns="0" rIns="0" bIns="0"/>
          <a:lstStyle>
            <a:lvl1pPr marL="180975" indent="-180975" algn="l">
              <a:buClr>
                <a:srgbClr val="00818A"/>
              </a:buClr>
              <a:defRPr sz="1600">
                <a:solidFill>
                  <a:schemeClr val="tx2"/>
                </a:solidFill>
                <a:latin typeface="Arial" panose="020B0604020202020204" pitchFamily="34" charset="0"/>
                <a:cs typeface="Arial" panose="020B0604020202020204" pitchFamily="34" charset="0"/>
              </a:defRPr>
            </a:lvl1pPr>
            <a:lvl2pPr marL="896938" indent="-287338" algn="l">
              <a:buClr>
                <a:srgbClr val="00818A"/>
              </a:buClr>
              <a:defRPr sz="1600">
                <a:solidFill>
                  <a:schemeClr val="tx2"/>
                </a:solidFill>
                <a:latin typeface="Arial" panose="020B0604020202020204" pitchFamily="34" charset="0"/>
                <a:cs typeface="Arial" panose="020B0604020202020204" pitchFamily="34" charset="0"/>
              </a:defRPr>
            </a:lvl2pPr>
            <a:lvl3pPr marL="1431925" indent="-212725" algn="l">
              <a:buClr>
                <a:srgbClr val="00818A"/>
              </a:buClr>
              <a:defRPr sz="1600">
                <a:solidFill>
                  <a:schemeClr val="tx2"/>
                </a:solidFill>
                <a:latin typeface="Arial" panose="020B0604020202020204" pitchFamily="34" charset="0"/>
                <a:cs typeface="Arial" panose="020B0604020202020204" pitchFamily="34" charset="0"/>
              </a:defRPr>
            </a:lvl3pPr>
            <a:lvl4pPr marL="2062163" indent="-233363" algn="l">
              <a:buClr>
                <a:srgbClr val="00818A"/>
              </a:buClr>
              <a:defRPr sz="1600">
                <a:solidFill>
                  <a:schemeClr val="tx2"/>
                </a:solidFill>
                <a:latin typeface="Arial" panose="020B0604020202020204" pitchFamily="34" charset="0"/>
                <a:cs typeface="Arial" panose="020B0604020202020204" pitchFamily="34" charset="0"/>
              </a:defRPr>
            </a:lvl4pPr>
            <a:lvl5pPr marL="2690813" indent="-252413" algn="l">
              <a:buClr>
                <a:srgbClr val="00818A"/>
              </a:buClr>
              <a:defRPr sz="1600">
                <a:solidFill>
                  <a:schemeClr val="tx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16447567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x4 images - vertical - purple">
    <p:bg>
      <p:bgPr>
        <a:solidFill>
          <a:schemeClr val="tx2"/>
        </a:solidFill>
        <a:effectLst/>
      </p:bgPr>
    </p:bg>
    <p:spTree>
      <p:nvGrpSpPr>
        <p:cNvPr id="1" name=""/>
        <p:cNvGrpSpPr/>
        <p:nvPr/>
      </p:nvGrpSpPr>
      <p:grpSpPr>
        <a:xfrm>
          <a:off x="0" y="0"/>
          <a:ext cx="0" cy="0"/>
          <a:chOff x="0" y="0"/>
          <a:chExt cx="0" cy="0"/>
        </a:xfrm>
      </p:grpSpPr>
      <p:sp>
        <p:nvSpPr>
          <p:cNvPr id="12" name="Рисунок 21">
            <a:extLst>
              <a:ext uri="{FF2B5EF4-FFF2-40B4-BE49-F238E27FC236}">
                <a16:creationId xmlns:a16="http://schemas.microsoft.com/office/drawing/2014/main" id="{1103D3A5-79A8-4727-B2CF-9683D0ECE66C}"/>
              </a:ext>
            </a:extLst>
          </p:cNvPr>
          <p:cNvSpPr>
            <a:spLocks noGrp="1"/>
          </p:cNvSpPr>
          <p:nvPr>
            <p:ph type="pic" sz="quarter" idx="46"/>
          </p:nvPr>
        </p:nvSpPr>
        <p:spPr>
          <a:xfrm>
            <a:off x="6096000" y="0"/>
            <a:ext cx="2914650" cy="2505076"/>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13" name="Рисунок 21">
            <a:extLst>
              <a:ext uri="{FF2B5EF4-FFF2-40B4-BE49-F238E27FC236}">
                <a16:creationId xmlns:a16="http://schemas.microsoft.com/office/drawing/2014/main" id="{41874059-BAB8-4E76-A3FC-7A7E8695A3CD}"/>
              </a:ext>
            </a:extLst>
          </p:cNvPr>
          <p:cNvSpPr>
            <a:spLocks noGrp="1"/>
          </p:cNvSpPr>
          <p:nvPr>
            <p:ph type="pic" sz="quarter" idx="47"/>
          </p:nvPr>
        </p:nvSpPr>
        <p:spPr>
          <a:xfrm>
            <a:off x="6096000" y="4543425"/>
            <a:ext cx="2914650" cy="2314576"/>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14" name="Рисунок 21">
            <a:extLst>
              <a:ext uri="{FF2B5EF4-FFF2-40B4-BE49-F238E27FC236}">
                <a16:creationId xmlns:a16="http://schemas.microsoft.com/office/drawing/2014/main" id="{79FD7808-FB0F-4E03-A50C-4C5BA706F499}"/>
              </a:ext>
            </a:extLst>
          </p:cNvPr>
          <p:cNvSpPr>
            <a:spLocks noGrp="1"/>
          </p:cNvSpPr>
          <p:nvPr>
            <p:ph type="pic" sz="quarter" idx="48"/>
          </p:nvPr>
        </p:nvSpPr>
        <p:spPr>
          <a:xfrm>
            <a:off x="6096000" y="2709863"/>
            <a:ext cx="2914650" cy="1628775"/>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20" name="Текст 3">
            <a:extLst>
              <a:ext uri="{FF2B5EF4-FFF2-40B4-BE49-F238E27FC236}">
                <a16:creationId xmlns:a16="http://schemas.microsoft.com/office/drawing/2014/main" id="{7C2CDD6B-B988-4EDA-BE8E-6E4043D0418A}"/>
              </a:ext>
            </a:extLst>
          </p:cNvPr>
          <p:cNvSpPr>
            <a:spLocks noGrp="1"/>
          </p:cNvSpPr>
          <p:nvPr>
            <p:ph type="body" sz="quarter" idx="49" hasCustomPrompt="1"/>
          </p:nvPr>
        </p:nvSpPr>
        <p:spPr>
          <a:xfrm>
            <a:off x="9229161" y="185738"/>
            <a:ext cx="2696676" cy="2133600"/>
          </a:xfrm>
          <a:prstGeom prst="rect">
            <a:avLst/>
          </a:prstGeom>
        </p:spPr>
        <p:txBody>
          <a:bodyPr lIns="0" tIns="0" rIns="0" bIns="0" anchor="ctr"/>
          <a:lstStyle>
            <a:lvl1pPr marL="457121" indent="-457121" defTabSz="720000">
              <a:lnSpc>
                <a:spcPct val="150000"/>
              </a:lnSpc>
              <a:spcBef>
                <a:spcPts val="0"/>
              </a:spcBef>
              <a:buClr>
                <a:schemeClr val="bg2"/>
              </a:buClr>
              <a:buSzPct val="150000"/>
              <a:buFont typeface="Arial" panose="020B0604020202020204" pitchFamily="34" charset="0"/>
              <a:buChar char="•"/>
              <a:defRPr lang="en-US" sz="1400" b="0" i="0" baseline="0" dirty="0">
                <a:solidFill>
                  <a:schemeClr val="bg1"/>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nSpc>
                <a:spcPct val="150000"/>
              </a:lnSpc>
              <a:buNone/>
            </a:pPr>
            <a:r>
              <a:rPr lang="en-US" dirty="0"/>
              <a:t>Bullet list</a:t>
            </a:r>
          </a:p>
        </p:txBody>
      </p:sp>
      <p:sp>
        <p:nvSpPr>
          <p:cNvPr id="21" name="Текст 3">
            <a:extLst>
              <a:ext uri="{FF2B5EF4-FFF2-40B4-BE49-F238E27FC236}">
                <a16:creationId xmlns:a16="http://schemas.microsoft.com/office/drawing/2014/main" id="{48DCFFC7-9C34-488F-86E5-0EF61B047A33}"/>
              </a:ext>
            </a:extLst>
          </p:cNvPr>
          <p:cNvSpPr>
            <a:spLocks noGrp="1"/>
          </p:cNvSpPr>
          <p:nvPr>
            <p:ph type="body" sz="quarter" idx="50" hasCustomPrompt="1"/>
          </p:nvPr>
        </p:nvSpPr>
        <p:spPr>
          <a:xfrm>
            <a:off x="9229161" y="2709862"/>
            <a:ext cx="2696676" cy="1628776"/>
          </a:xfrm>
          <a:prstGeom prst="rect">
            <a:avLst/>
          </a:prstGeom>
        </p:spPr>
        <p:txBody>
          <a:bodyPr lIns="0" tIns="0" rIns="0" bIns="0" anchor="ctr"/>
          <a:lstStyle>
            <a:lvl1pPr marL="342900" indent="-342900">
              <a:buClr>
                <a:schemeClr val="bg2"/>
              </a:buClr>
              <a:buSzPct val="100000"/>
              <a:buFont typeface="+mj-lt"/>
              <a:buAutoNum type="arabicPeriod"/>
              <a:defRPr lang="en-US" sz="1400" b="0" i="0" baseline="0" dirty="0">
                <a:solidFill>
                  <a:schemeClr val="bg1"/>
                </a:solidFill>
                <a:latin typeface="Arial" panose="020B0604020202020204" pitchFamily="34" charset="0"/>
                <a:ea typeface="Roboto Light" charset="0"/>
                <a:cs typeface="Arial" panose="020B0604020202020204" pitchFamily="34" charset="0"/>
              </a:defRPr>
            </a:lvl1pPr>
          </a:lstStyle>
          <a:p>
            <a:pPr marL="0" lvl="0" indent="0">
              <a:lnSpc>
                <a:spcPct val="150000"/>
              </a:lnSpc>
              <a:buNone/>
            </a:pPr>
            <a:r>
              <a:rPr lang="en-US" dirty="0"/>
              <a:t>Number List</a:t>
            </a:r>
          </a:p>
        </p:txBody>
      </p:sp>
      <p:sp>
        <p:nvSpPr>
          <p:cNvPr id="22" name="Текст 3">
            <a:extLst>
              <a:ext uri="{FF2B5EF4-FFF2-40B4-BE49-F238E27FC236}">
                <a16:creationId xmlns:a16="http://schemas.microsoft.com/office/drawing/2014/main" id="{030A0324-EBD5-4E7F-B5AA-918900E37337}"/>
              </a:ext>
            </a:extLst>
          </p:cNvPr>
          <p:cNvSpPr>
            <a:spLocks noGrp="1"/>
          </p:cNvSpPr>
          <p:nvPr>
            <p:ph type="body" sz="quarter" idx="51" hasCustomPrompt="1"/>
          </p:nvPr>
        </p:nvSpPr>
        <p:spPr>
          <a:xfrm>
            <a:off x="9229161" y="4538663"/>
            <a:ext cx="2696676" cy="1423987"/>
          </a:xfrm>
          <a:prstGeom prst="rect">
            <a:avLst/>
          </a:prstGeom>
        </p:spPr>
        <p:txBody>
          <a:bodyPr lIns="0" tIns="0" rIns="0" bIns="0" anchor="ctr"/>
          <a:lstStyle>
            <a:lvl1pPr marL="457121" indent="-457121">
              <a:buClr>
                <a:schemeClr val="bg2"/>
              </a:buClr>
              <a:buSzPct val="150000"/>
              <a:buFont typeface="Arial" panose="020B0604020202020204" pitchFamily="34" charset="0"/>
              <a:buChar char="•"/>
              <a:defRPr lang="en-US" sz="1400" b="0" i="0" baseline="0" dirty="0">
                <a:solidFill>
                  <a:schemeClr val="bg1"/>
                </a:solidFill>
                <a:latin typeface="Arial" panose="020B0604020202020204" pitchFamily="34" charset="0"/>
                <a:ea typeface="Roboto Light" charset="0"/>
                <a:cs typeface="Arial" panose="020B0604020202020204" pitchFamily="34" charset="0"/>
              </a:defRPr>
            </a:lvl1pPr>
          </a:lstStyle>
          <a:p>
            <a:pPr marL="0" lvl="0" indent="0">
              <a:lnSpc>
                <a:spcPct val="150000"/>
              </a:lnSpc>
              <a:buNone/>
            </a:pPr>
            <a:r>
              <a:rPr lang="en-US" dirty="0"/>
              <a:t>Bullet list</a:t>
            </a:r>
          </a:p>
        </p:txBody>
      </p:sp>
      <p:pic>
        <p:nvPicPr>
          <p:cNvPr id="18" name="Picture 17">
            <a:extLst>
              <a:ext uri="{FF2B5EF4-FFF2-40B4-BE49-F238E27FC236}">
                <a16:creationId xmlns:a16="http://schemas.microsoft.com/office/drawing/2014/main" id="{09D5F605-19FC-47E2-B5E7-67AAADE0314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3" y="6236985"/>
            <a:ext cx="2392193" cy="359998"/>
          </a:xfrm>
          <a:prstGeom prst="rect">
            <a:avLst/>
          </a:prstGeom>
        </p:spPr>
      </p:pic>
      <p:sp>
        <p:nvSpPr>
          <p:cNvPr id="25" name="Заголовок 1">
            <a:extLst>
              <a:ext uri="{FF2B5EF4-FFF2-40B4-BE49-F238E27FC236}">
                <a16:creationId xmlns:a16="http://schemas.microsoft.com/office/drawing/2014/main" id="{E7FE9B7C-F5A5-428D-8C6B-2042B3246B34}"/>
              </a:ext>
            </a:extLst>
          </p:cNvPr>
          <p:cNvSpPr>
            <a:spLocks noGrp="1"/>
          </p:cNvSpPr>
          <p:nvPr>
            <p:ph type="title" hasCustomPrompt="1"/>
          </p:nvPr>
        </p:nvSpPr>
        <p:spPr>
          <a:xfrm>
            <a:off x="274191" y="363385"/>
            <a:ext cx="4646989"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Heading</a:t>
            </a:r>
            <a:endParaRPr lang="ru-RU" dirty="0"/>
          </a:p>
        </p:txBody>
      </p:sp>
      <p:sp>
        <p:nvSpPr>
          <p:cNvPr id="26" name="Text Placeholder 10">
            <a:extLst>
              <a:ext uri="{FF2B5EF4-FFF2-40B4-BE49-F238E27FC236}">
                <a16:creationId xmlns:a16="http://schemas.microsoft.com/office/drawing/2014/main" id="{737C3117-8D0B-4B63-BBE9-8C28D55555A1}"/>
              </a:ext>
            </a:extLst>
          </p:cNvPr>
          <p:cNvSpPr>
            <a:spLocks noGrp="1"/>
          </p:cNvSpPr>
          <p:nvPr>
            <p:ph type="body" sz="quarter" idx="53" hasCustomPrompt="1"/>
          </p:nvPr>
        </p:nvSpPr>
        <p:spPr>
          <a:xfrm>
            <a:off x="264252" y="794510"/>
            <a:ext cx="4656928" cy="636534"/>
          </a:xfrm>
          <a:prstGeom prst="rect">
            <a:avLst/>
          </a:prstGeom>
        </p:spPr>
        <p:txBody>
          <a:bodyPr wrap="none" lIns="0" tIns="0" rIns="0" bIns="0"/>
          <a:lstStyle>
            <a:lvl1pPr marL="0" indent="0">
              <a:spcBef>
                <a:spcPts val="0"/>
              </a:spcBef>
              <a:buFontTx/>
              <a:buNone/>
              <a:defRPr sz="3300">
                <a:solidFill>
                  <a:schemeClr val="bg1"/>
                </a:solidFill>
                <a:latin typeface="Arial" panose="020B0604020202020204" pitchFamily="34" charset="0"/>
                <a:cs typeface="Arial" panose="020B0604020202020204" pitchFamily="34" charset="0"/>
              </a:defRPr>
            </a:lvl1pPr>
          </a:lstStyle>
          <a:p>
            <a:pPr lvl="0"/>
            <a:r>
              <a:rPr lang="en-US" dirty="0"/>
              <a:t>Sub heading</a:t>
            </a:r>
          </a:p>
        </p:txBody>
      </p:sp>
      <p:sp>
        <p:nvSpPr>
          <p:cNvPr id="27" name="Text Placeholder 2">
            <a:extLst>
              <a:ext uri="{FF2B5EF4-FFF2-40B4-BE49-F238E27FC236}">
                <a16:creationId xmlns:a16="http://schemas.microsoft.com/office/drawing/2014/main" id="{08117808-1A9F-429F-A9FF-F88C923B043C}"/>
              </a:ext>
            </a:extLst>
          </p:cNvPr>
          <p:cNvSpPr>
            <a:spLocks noGrp="1"/>
          </p:cNvSpPr>
          <p:nvPr>
            <p:ph type="body" sz="quarter" idx="52"/>
          </p:nvPr>
        </p:nvSpPr>
        <p:spPr>
          <a:xfrm>
            <a:off x="272991" y="1991923"/>
            <a:ext cx="4467225" cy="2736850"/>
          </a:xfrm>
          <a:prstGeom prst="rect">
            <a:avLst/>
          </a:prstGeom>
        </p:spPr>
        <p:txBody>
          <a:bodyPr lIns="0" tIns="0" rIns="0" bIns="0"/>
          <a:lstStyle>
            <a:lvl1pPr marL="180975" indent="-180975">
              <a:defRPr sz="1600">
                <a:solidFill>
                  <a:schemeClr val="bg1"/>
                </a:solidFill>
                <a:latin typeface="Arial" panose="020B0604020202020204" pitchFamily="34" charset="0"/>
                <a:cs typeface="Arial" panose="020B0604020202020204" pitchFamily="34" charset="0"/>
              </a:defRPr>
            </a:lvl1pPr>
            <a:lvl2pPr marL="801688" indent="-192088">
              <a:defRPr sz="1600">
                <a:solidFill>
                  <a:schemeClr val="bg1"/>
                </a:solidFill>
                <a:latin typeface="Arial" panose="020B0604020202020204" pitchFamily="34" charset="0"/>
                <a:cs typeface="Arial" panose="020B0604020202020204" pitchFamily="34" charset="0"/>
              </a:defRPr>
            </a:lvl2pPr>
            <a:lvl3pPr marL="1431925" indent="-212725">
              <a:defRPr sz="1600">
                <a:solidFill>
                  <a:schemeClr val="bg1"/>
                </a:solidFill>
                <a:latin typeface="Arial" panose="020B0604020202020204" pitchFamily="34" charset="0"/>
                <a:cs typeface="Arial" panose="020B0604020202020204" pitchFamily="34" charset="0"/>
              </a:defRPr>
            </a:lvl3pPr>
            <a:lvl4pPr marL="2062163" indent="-233363">
              <a:defRPr sz="1600">
                <a:solidFill>
                  <a:schemeClr val="bg1"/>
                </a:solidFill>
                <a:latin typeface="Arial" panose="020B0604020202020204" pitchFamily="34" charset="0"/>
                <a:cs typeface="Arial" panose="020B0604020202020204" pitchFamily="34" charset="0"/>
              </a:defRPr>
            </a:lvl4pPr>
            <a:lvl5pPr marL="2690813" indent="-252413">
              <a:defRPr sz="1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5169418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Opening Slide With Cave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4BE7F7-9C4D-43E4-BD4E-2195E6864B62}"/>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5" tIns="22857" rIns="45715" bIns="22857" numCol="1" spcCol="0" rtlCol="0" fromWordArt="0" anchor="ctr" anchorCtr="0" forceAA="0" compatLnSpc="1">
            <a:prstTxWarp prst="textNoShape">
              <a:avLst/>
            </a:prstTxWarp>
            <a:noAutofit/>
          </a:bodyPr>
          <a:lstStyle/>
          <a:p>
            <a:pPr marL="0" marR="0" lvl="0" indent="0" algn="ctr" defTabSz="1219017"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1C91C03E-961B-41B7-B710-3BF3FC9E01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211208" y="513013"/>
            <a:ext cx="1769584" cy="1169865"/>
          </a:xfrm>
          <a:prstGeom prst="rect">
            <a:avLst/>
          </a:prstGeom>
        </p:spPr>
      </p:pic>
      <p:sp>
        <p:nvSpPr>
          <p:cNvPr id="8" name="TextBox 7">
            <a:extLst>
              <a:ext uri="{FF2B5EF4-FFF2-40B4-BE49-F238E27FC236}">
                <a16:creationId xmlns:a16="http://schemas.microsoft.com/office/drawing/2014/main" id="{2464D31D-3032-4946-8D78-9EE47283D25F}"/>
              </a:ext>
            </a:extLst>
          </p:cNvPr>
          <p:cNvSpPr txBox="1"/>
          <p:nvPr userDrawn="1"/>
        </p:nvSpPr>
        <p:spPr>
          <a:xfrm>
            <a:off x="685800" y="4754301"/>
            <a:ext cx="10820400" cy="1384995"/>
          </a:xfrm>
          <a:prstGeom prst="rect">
            <a:avLst/>
          </a:prstGeom>
          <a:noFill/>
        </p:spPr>
        <p:txBody>
          <a:bodyPr wrap="square" rtlCol="0">
            <a:spAutoFit/>
          </a:bodyPr>
          <a:lstStyle/>
          <a:p>
            <a:pPr algn="ctr"/>
            <a:r>
              <a:rPr lang="en-GB" sz="1400" dirty="0">
                <a:solidFill>
                  <a:schemeClr val="bg1"/>
                </a:solidFill>
                <a:latin typeface="Arial" panose="020B0604020202020204" pitchFamily="34" charset="0"/>
                <a:cs typeface="Arial" panose="020B0604020202020204" pitchFamily="34" charset="0"/>
              </a:rPr>
              <a:t>The Royal London Mutual Insurance Society Limited is authorised by the Prudential Regulation Authority and regulated by the Financial Conduct Authority and the Prudential Regulation Authority. The firm is on the Financial Services Register, registration number 117672. It provides life assurance and pensions. Registered in England and Wales, company number 99064. Registered office: 55 Gracechurch Street, London, EC3V 0RL. Royal London Marketing Limited is authorised and regulated by the Financial Conduct Authority and introduces Royal London’s customers to other insurance companies. The firm is on the Financial Services Register, registration number 302391. Registered in England and Wales company number 4414137. Registered office: 55 Gracechurch Street, London, EC3V 0RL. </a:t>
            </a:r>
          </a:p>
        </p:txBody>
      </p:sp>
      <p:sp>
        <p:nvSpPr>
          <p:cNvPr id="11" name="Заголовок 1">
            <a:extLst>
              <a:ext uri="{FF2B5EF4-FFF2-40B4-BE49-F238E27FC236}">
                <a16:creationId xmlns:a16="http://schemas.microsoft.com/office/drawing/2014/main" id="{9501362B-18AA-4D85-84E4-F632E2505AC4}"/>
              </a:ext>
            </a:extLst>
          </p:cNvPr>
          <p:cNvSpPr>
            <a:spLocks noGrp="1"/>
          </p:cNvSpPr>
          <p:nvPr>
            <p:ph type="title" hasCustomPrompt="1"/>
          </p:nvPr>
        </p:nvSpPr>
        <p:spPr>
          <a:xfrm>
            <a:off x="1248485" y="3717330"/>
            <a:ext cx="10078248" cy="636534"/>
          </a:xfrm>
          <a:prstGeom prst="rect">
            <a:avLst/>
          </a:prstGeom>
        </p:spPr>
        <p:txBody>
          <a:bodyPr lIns="0" tIns="0" rIns="0" bIns="0">
            <a:noAutofit/>
          </a:bodyPr>
          <a:lstStyle>
            <a:lvl1pPr marL="0" marR="0" indent="0" algn="ctr"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Important information</a:t>
            </a:r>
            <a:endParaRPr lang="ru-RU" dirty="0"/>
          </a:p>
        </p:txBody>
      </p:sp>
      <p:sp>
        <p:nvSpPr>
          <p:cNvPr id="12" name="Прямоугольник 1">
            <a:extLst>
              <a:ext uri="{FF2B5EF4-FFF2-40B4-BE49-F238E27FC236}">
                <a16:creationId xmlns:a16="http://schemas.microsoft.com/office/drawing/2014/main" id="{8BE7FBF2-F596-47C4-A379-C45F3B5F2F91}"/>
              </a:ext>
            </a:extLst>
          </p:cNvPr>
          <p:cNvSpPr/>
          <p:nvPr userDrawn="1"/>
        </p:nvSpPr>
        <p:spPr>
          <a:xfrm>
            <a:off x="5415210" y="4494441"/>
            <a:ext cx="1361580" cy="18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17"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a:ln>
                <a:noFill/>
              </a:ln>
              <a:solidFill>
                <a:srgbClr val="FFFFFF"/>
              </a:solidFill>
              <a:effectLst/>
              <a:uLnTx/>
              <a:uFillTx/>
              <a:latin typeface="Calibri"/>
              <a:ea typeface="+mn-ea"/>
              <a:cs typeface="+mn-cs"/>
            </a:endParaRPr>
          </a:p>
        </p:txBody>
      </p:sp>
      <p:sp>
        <p:nvSpPr>
          <p:cNvPr id="9" name="TextBox 8">
            <a:extLst>
              <a:ext uri="{FF2B5EF4-FFF2-40B4-BE49-F238E27FC236}">
                <a16:creationId xmlns:a16="http://schemas.microsoft.com/office/drawing/2014/main" id="{EA1708DC-46C6-46F2-BEE7-BF95F62093D2}"/>
              </a:ext>
            </a:extLst>
          </p:cNvPr>
          <p:cNvSpPr txBox="1"/>
          <p:nvPr userDrawn="1"/>
        </p:nvSpPr>
        <p:spPr>
          <a:xfrm>
            <a:off x="685800" y="6285480"/>
            <a:ext cx="23241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bg1"/>
                </a:solidFill>
                <a:latin typeface="Arial" panose="020B0604020202020204" pitchFamily="34" charset="0"/>
                <a:cs typeface="Arial" panose="020B0604020202020204" pitchFamily="34" charset="0"/>
              </a:rPr>
              <a:t>November 2020</a:t>
            </a:r>
          </a:p>
        </p:txBody>
      </p:sp>
      <p:sp>
        <p:nvSpPr>
          <p:cNvPr id="13" name="TextBox 12">
            <a:extLst>
              <a:ext uri="{FF2B5EF4-FFF2-40B4-BE49-F238E27FC236}">
                <a16:creationId xmlns:a16="http://schemas.microsoft.com/office/drawing/2014/main" id="{C2792375-B085-407F-9281-47AF6CDC59BC}"/>
              </a:ext>
            </a:extLst>
          </p:cNvPr>
          <p:cNvSpPr txBox="1"/>
          <p:nvPr userDrawn="1"/>
        </p:nvSpPr>
        <p:spPr>
          <a:xfrm>
            <a:off x="9182100" y="6285480"/>
            <a:ext cx="2324100"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000" dirty="0">
                <a:solidFill>
                  <a:schemeClr val="bg1"/>
                </a:solidFill>
                <a:latin typeface="Arial" panose="020B0604020202020204" pitchFamily="34" charset="0"/>
                <a:cs typeface="Arial" panose="020B0604020202020204" pitchFamily="34" charset="0"/>
              </a:rPr>
              <a:t>PR P PN 0169 </a:t>
            </a:r>
          </a:p>
        </p:txBody>
      </p:sp>
    </p:spTree>
    <p:extLst>
      <p:ext uri="{BB962C8B-B14F-4D97-AF65-F5344CB8AC3E}">
        <p14:creationId xmlns:p14="http://schemas.microsoft.com/office/powerpoint/2010/main" val="150371451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Blank purple bg">
    <p:bg>
      <p:bgPr>
        <a:solidFill>
          <a:schemeClr val="tx2"/>
        </a:solidFill>
        <a:effectLst/>
      </p:bgPr>
    </p:bg>
    <p:spTree>
      <p:nvGrpSpPr>
        <p:cNvPr id="1" name=""/>
        <p:cNvGrpSpPr/>
        <p:nvPr/>
      </p:nvGrpSpPr>
      <p:grpSpPr>
        <a:xfrm>
          <a:off x="0" y="0"/>
          <a:ext cx="0" cy="0"/>
          <a:chOff x="0" y="0"/>
          <a:chExt cx="0" cy="0"/>
        </a:xfrm>
      </p:grpSpPr>
      <p:sp>
        <p:nvSpPr>
          <p:cNvPr id="7" name="Заголовок 1">
            <a:extLst>
              <a:ext uri="{FF2B5EF4-FFF2-40B4-BE49-F238E27FC236}">
                <a16:creationId xmlns:a16="http://schemas.microsoft.com/office/drawing/2014/main" id="{C69DCEA5-C6E3-4806-A6C8-7A0418BEB226}"/>
              </a:ext>
            </a:extLst>
          </p:cNvPr>
          <p:cNvSpPr>
            <a:spLocks noGrp="1"/>
          </p:cNvSpPr>
          <p:nvPr>
            <p:ph type="title" hasCustomPrompt="1"/>
          </p:nvPr>
        </p:nvSpPr>
        <p:spPr>
          <a:xfrm>
            <a:off x="252531" y="2791646"/>
            <a:ext cx="11675737" cy="1274709"/>
          </a:xfrm>
          <a:prstGeom prst="rect">
            <a:avLst/>
          </a:prstGeom>
        </p:spPr>
        <p:txBody>
          <a:bodyPr lIns="0" tIns="0" rIns="0" bIns="0" anchor="ctr">
            <a:noAutofit/>
          </a:bodyPr>
          <a:lstStyle>
            <a:lvl1pPr marL="0" marR="0" indent="0" algn="ctr" defTabSz="1218987" rtl="0" eaLnBrk="1" fontAlgn="auto" latinLnBrk="0" hangingPunct="1">
              <a:lnSpc>
                <a:spcPct val="100000"/>
              </a:lnSpc>
              <a:spcBef>
                <a:spcPct val="0"/>
              </a:spcBef>
              <a:spcAft>
                <a:spcPts val="0"/>
              </a:spcAft>
              <a:buClrTx/>
              <a:buSzTx/>
              <a:buFontTx/>
              <a:buNone/>
              <a:tabLst>
                <a:tab pos="1820453" algn="l"/>
              </a:tabLst>
              <a:defRPr lang="ru-RU" sz="4000"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Thank you for your time today</a:t>
            </a:r>
            <a:endParaRPr lang="ru-RU" dirty="0"/>
          </a:p>
        </p:txBody>
      </p:sp>
      <p:pic>
        <p:nvPicPr>
          <p:cNvPr id="5" name="Picture 4">
            <a:extLst>
              <a:ext uri="{FF2B5EF4-FFF2-40B4-BE49-F238E27FC236}">
                <a16:creationId xmlns:a16="http://schemas.microsoft.com/office/drawing/2014/main" id="{486DDF3B-5DE7-41E1-90A7-A744812F02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211208" y="513013"/>
            <a:ext cx="1769584" cy="1169865"/>
          </a:xfrm>
          <a:prstGeom prst="rect">
            <a:avLst/>
          </a:prstGeom>
        </p:spPr>
      </p:pic>
    </p:spTree>
    <p:extLst>
      <p:ext uri="{BB962C8B-B14F-4D97-AF65-F5344CB8AC3E}">
        <p14:creationId xmlns:p14="http://schemas.microsoft.com/office/powerpoint/2010/main" val="132834899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Opening Slide 1">
    <p:bg>
      <p:bgPr>
        <a:solidFill>
          <a:schemeClr val="tx2"/>
        </a:soli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7C79E0F4-813E-4F92-ADAC-99EA6BF8ECB6}"/>
              </a:ext>
            </a:extLst>
          </p:cNvPr>
          <p:cNvSpPr>
            <a:spLocks noGrp="1"/>
          </p:cNvSpPr>
          <p:nvPr>
            <p:ph type="title" hasCustomPrompt="1"/>
          </p:nvPr>
        </p:nvSpPr>
        <p:spPr>
          <a:xfrm>
            <a:off x="2649262" y="2576979"/>
            <a:ext cx="6884002" cy="672277"/>
          </a:xfrm>
          <a:prstGeom prst="rect">
            <a:avLst/>
          </a:prstGeom>
        </p:spPr>
        <p:txBody>
          <a:bodyPr>
            <a:noAutofit/>
          </a:bodyPr>
          <a:lstStyle>
            <a:lvl1pPr marL="0" marR="0" indent="0" algn="ctr" defTabSz="1218987" rtl="0" eaLnBrk="1" fontAlgn="auto" latinLnBrk="0" hangingPunct="1">
              <a:lnSpc>
                <a:spcPct val="100000"/>
              </a:lnSpc>
              <a:spcBef>
                <a:spcPct val="0"/>
              </a:spcBef>
              <a:spcAft>
                <a:spcPts val="0"/>
              </a:spcAft>
              <a:buClrTx/>
              <a:buSzTx/>
              <a:buFontTx/>
              <a:buNone/>
              <a:tabLst>
                <a:tab pos="1820453" algn="l"/>
              </a:tabLst>
              <a:defRPr sz="3299" b="1" i="0" baseline="0">
                <a:solidFill>
                  <a:schemeClr val="bg1"/>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of your slide deck</a:t>
            </a:r>
            <a:endParaRPr lang="ru-RU" dirty="0"/>
          </a:p>
        </p:txBody>
      </p:sp>
      <p:sp>
        <p:nvSpPr>
          <p:cNvPr id="9" name="Text Placeholder 7">
            <a:extLst>
              <a:ext uri="{FF2B5EF4-FFF2-40B4-BE49-F238E27FC236}">
                <a16:creationId xmlns:a16="http://schemas.microsoft.com/office/drawing/2014/main" id="{1B99F375-F80A-429C-B178-0D1B2684B893}"/>
              </a:ext>
            </a:extLst>
          </p:cNvPr>
          <p:cNvSpPr>
            <a:spLocks noGrp="1"/>
          </p:cNvSpPr>
          <p:nvPr>
            <p:ph type="body" sz="quarter" idx="11" hasCustomPrompt="1"/>
          </p:nvPr>
        </p:nvSpPr>
        <p:spPr>
          <a:xfrm>
            <a:off x="2253943" y="3202844"/>
            <a:ext cx="7674641" cy="393997"/>
          </a:xfrm>
          <a:prstGeom prst="rect">
            <a:avLst/>
          </a:prstGeom>
        </p:spPr>
        <p:txBody>
          <a:bodyPr/>
          <a:lstStyle>
            <a:lvl1pPr marL="0" indent="0" algn="ctr">
              <a:buNone/>
              <a:defRPr sz="2200">
                <a:solidFill>
                  <a:schemeClr val="bg1"/>
                </a:solidFill>
                <a:latin typeface="Arial" panose="020B0604020202020204" pitchFamily="34" charset="0"/>
                <a:cs typeface="Arial" panose="020B0604020202020204" pitchFamily="34" charset="0"/>
              </a:defRPr>
            </a:lvl1pPr>
          </a:lstStyle>
          <a:p>
            <a:r>
              <a:rPr lang="en-GB" dirty="0"/>
              <a:t>sub heading for your slide deck</a:t>
            </a:r>
          </a:p>
        </p:txBody>
      </p:sp>
      <p:sp>
        <p:nvSpPr>
          <p:cNvPr id="11" name="Text Placeholder 7">
            <a:extLst>
              <a:ext uri="{FF2B5EF4-FFF2-40B4-BE49-F238E27FC236}">
                <a16:creationId xmlns:a16="http://schemas.microsoft.com/office/drawing/2014/main" id="{A4CD1284-F549-4DF2-922A-317CFB1DCCC6}"/>
              </a:ext>
            </a:extLst>
          </p:cNvPr>
          <p:cNvSpPr>
            <a:spLocks noGrp="1"/>
          </p:cNvSpPr>
          <p:nvPr>
            <p:ph type="body" sz="quarter" idx="12" hasCustomPrompt="1"/>
          </p:nvPr>
        </p:nvSpPr>
        <p:spPr>
          <a:xfrm>
            <a:off x="2253943" y="4039524"/>
            <a:ext cx="7674641" cy="393997"/>
          </a:xfrm>
          <a:prstGeom prst="rect">
            <a:avLst/>
          </a:prstGeom>
        </p:spPr>
        <p:txBody>
          <a:bodyPr/>
          <a:lstStyle>
            <a:lvl1pPr marL="0" indent="0" algn="ctr">
              <a:buNone/>
              <a:defRPr sz="2200">
                <a:solidFill>
                  <a:schemeClr val="bg1"/>
                </a:solidFill>
                <a:latin typeface="Arial" panose="020B0604020202020204" pitchFamily="34" charset="0"/>
                <a:cs typeface="Arial" panose="020B0604020202020204" pitchFamily="34" charset="0"/>
              </a:defRPr>
            </a:lvl1pPr>
          </a:lstStyle>
          <a:p>
            <a:r>
              <a:rPr lang="en-GB" dirty="0"/>
              <a:t>Date </a:t>
            </a:r>
            <a:fld id="{6B4D56D1-2202-4A9B-A72D-ADB44F7B98A2}" type="datetime1">
              <a:rPr lang="en-GB" smtClean="0"/>
              <a:pPr/>
              <a:t>05/11/2020</a:t>
            </a:fld>
            <a:endParaRPr lang="en-GB" dirty="0"/>
          </a:p>
        </p:txBody>
      </p:sp>
      <p:pic>
        <p:nvPicPr>
          <p:cNvPr id="13" name="Picture 12">
            <a:extLst>
              <a:ext uri="{FF2B5EF4-FFF2-40B4-BE49-F238E27FC236}">
                <a16:creationId xmlns:a16="http://schemas.microsoft.com/office/drawing/2014/main" id="{F42E8200-FE86-410F-9630-D7C06F0F446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5211208" y="513013"/>
            <a:ext cx="1769584" cy="1169865"/>
          </a:xfrm>
          <a:prstGeom prst="rect">
            <a:avLst/>
          </a:prstGeom>
        </p:spPr>
      </p:pic>
      <p:sp>
        <p:nvSpPr>
          <p:cNvPr id="12" name="Номер слайда 1">
            <a:extLst>
              <a:ext uri="{FF2B5EF4-FFF2-40B4-BE49-F238E27FC236}">
                <a16:creationId xmlns:a16="http://schemas.microsoft.com/office/drawing/2014/main" id="{8F55FF2F-26D0-42D7-BBDB-2BA7BC4BB1CE}"/>
              </a:ext>
            </a:extLst>
          </p:cNvPr>
          <p:cNvSpPr txBox="1">
            <a:spLocks/>
          </p:cNvSpPr>
          <p:nvPr userDrawn="1"/>
        </p:nvSpPr>
        <p:spPr>
          <a:xfrm>
            <a:off x="227730" y="6267860"/>
            <a:ext cx="4288286" cy="365125"/>
          </a:xfrm>
          <a:prstGeom prst="rect">
            <a:avLst/>
          </a:prstGeom>
          <a:ln>
            <a:noFill/>
          </a:ln>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bg1"/>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dirty="0">
                <a:solidFill>
                  <a:schemeClr val="bg1"/>
                </a:solidFill>
                <a:latin typeface="Arial" panose="020B0604020202020204" pitchFamily="34" charset="0"/>
                <a:ea typeface="Roboto" charset="0"/>
                <a:cs typeface="Arial" panose="020B0604020202020204" pitchFamily="34" charset="0"/>
              </a:rPr>
              <a:t>  </a:t>
            </a:r>
            <a:r>
              <a:rPr lang="en-US" sz="1100" dirty="0">
                <a:solidFill>
                  <a:schemeClr val="tx2"/>
                </a:solidFill>
                <a:latin typeface="Arial" panose="020B0604020202020204" pitchFamily="34" charset="0"/>
                <a:ea typeface="Roboto" charset="0"/>
                <a:cs typeface="Arial" panose="020B0604020202020204" pitchFamily="34" charset="0"/>
              </a:rPr>
              <a:t> </a:t>
            </a:r>
            <a:r>
              <a:rPr lang="en-US" sz="1100" dirty="0">
                <a:solidFill>
                  <a:schemeClr val="accent1"/>
                </a:solidFill>
                <a:latin typeface="Arial" panose="020B0604020202020204" pitchFamily="34" charset="0"/>
                <a:ea typeface="Roboto" charset="0"/>
                <a:cs typeface="Arial" panose="020B0604020202020204" pitchFamily="34" charset="0"/>
              </a:rPr>
              <a:t> I</a:t>
            </a:r>
            <a:endParaRPr lang="uk-UA" sz="1100" b="1" dirty="0">
              <a:solidFill>
                <a:schemeClr val="bg1"/>
              </a:solidFill>
              <a:latin typeface="Arial" panose="020B0604020202020204" pitchFamily="34" charset="0"/>
              <a:ea typeface="Roboto" charset="0"/>
              <a:cs typeface="Arial" panose="020B0604020202020204" pitchFamily="34" charset="0"/>
            </a:endParaRPr>
          </a:p>
        </p:txBody>
      </p:sp>
      <p:cxnSp>
        <p:nvCxnSpPr>
          <p:cNvPr id="3" name="Straight Connector 2">
            <a:extLst>
              <a:ext uri="{FF2B5EF4-FFF2-40B4-BE49-F238E27FC236}">
                <a16:creationId xmlns:a16="http://schemas.microsoft.com/office/drawing/2014/main" id="{A5AA544D-7398-4242-AF0C-F579043C1F56}"/>
              </a:ext>
            </a:extLst>
          </p:cNvPr>
          <p:cNvCxnSpPr/>
          <p:nvPr userDrawn="1"/>
        </p:nvCxnSpPr>
        <p:spPr>
          <a:xfrm>
            <a:off x="5196000" y="3800475"/>
            <a:ext cx="1800000" cy="0"/>
          </a:xfrm>
          <a:prstGeom prst="line">
            <a:avLst/>
          </a:prstGeom>
          <a:ln w="95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740632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Opening Slide 2">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93A080-7BF9-43F3-B30F-4C335E29CCF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1122"/>
            <a:ext cx="12192000" cy="6855756"/>
          </a:xfrm>
          <a:prstGeom prst="rect">
            <a:avLst/>
          </a:prstGeom>
        </p:spPr>
      </p:pic>
      <p:pic>
        <p:nvPicPr>
          <p:cNvPr id="10" name="Picture 9">
            <a:extLst>
              <a:ext uri="{FF2B5EF4-FFF2-40B4-BE49-F238E27FC236}">
                <a16:creationId xmlns:a16="http://schemas.microsoft.com/office/drawing/2014/main" id="{8193FEFF-8749-42CB-A71B-ED0278C6C232}"/>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536070" y="6236985"/>
            <a:ext cx="2392199" cy="360000"/>
          </a:xfrm>
          <a:prstGeom prst="rect">
            <a:avLst/>
          </a:prstGeom>
        </p:spPr>
      </p:pic>
      <p:sp>
        <p:nvSpPr>
          <p:cNvPr id="15" name="Заголовок 1">
            <a:extLst>
              <a:ext uri="{FF2B5EF4-FFF2-40B4-BE49-F238E27FC236}">
                <a16:creationId xmlns:a16="http://schemas.microsoft.com/office/drawing/2014/main" id="{1853E8B9-3BEF-453B-889A-4FE219CEE84F}"/>
              </a:ext>
            </a:extLst>
          </p:cNvPr>
          <p:cNvSpPr>
            <a:spLocks noGrp="1"/>
          </p:cNvSpPr>
          <p:nvPr>
            <p:ph type="title" hasCustomPrompt="1"/>
          </p:nvPr>
        </p:nvSpPr>
        <p:spPr>
          <a:xfrm>
            <a:off x="1139457" y="2569076"/>
            <a:ext cx="6884002" cy="672277"/>
          </a:xfrm>
          <a:prstGeom prst="rect">
            <a:avLst/>
          </a:prstGeom>
        </p:spPr>
        <p:txBody>
          <a:bodyPr>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sz="3299" b="1" i="0" baseline="0">
                <a:solidFill>
                  <a:schemeClr val="bg1"/>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of your slide deck</a:t>
            </a:r>
            <a:endParaRPr lang="ru-RU" dirty="0"/>
          </a:p>
        </p:txBody>
      </p:sp>
      <p:sp>
        <p:nvSpPr>
          <p:cNvPr id="17" name="Text Placeholder 7">
            <a:extLst>
              <a:ext uri="{FF2B5EF4-FFF2-40B4-BE49-F238E27FC236}">
                <a16:creationId xmlns:a16="http://schemas.microsoft.com/office/drawing/2014/main" id="{BD5EBB89-F098-43D3-948C-D780B5919CEA}"/>
              </a:ext>
            </a:extLst>
          </p:cNvPr>
          <p:cNvSpPr>
            <a:spLocks noGrp="1"/>
          </p:cNvSpPr>
          <p:nvPr>
            <p:ph type="body" sz="quarter" idx="11" hasCustomPrompt="1"/>
          </p:nvPr>
        </p:nvSpPr>
        <p:spPr>
          <a:xfrm>
            <a:off x="1139457" y="3212190"/>
            <a:ext cx="7674641" cy="393997"/>
          </a:xfrm>
          <a:prstGeom prst="rect">
            <a:avLst/>
          </a:prstGeom>
        </p:spPr>
        <p:txBody>
          <a:bodyPr/>
          <a:lstStyle>
            <a:lvl1pPr marL="0" indent="0" algn="l">
              <a:buNone/>
              <a:defRPr sz="2200">
                <a:solidFill>
                  <a:schemeClr val="bg1"/>
                </a:solidFill>
                <a:latin typeface="Arial" panose="020B0604020202020204" pitchFamily="34" charset="0"/>
                <a:cs typeface="Arial" panose="020B0604020202020204" pitchFamily="34" charset="0"/>
              </a:defRPr>
            </a:lvl1pPr>
          </a:lstStyle>
          <a:p>
            <a:r>
              <a:rPr lang="en-GB" dirty="0"/>
              <a:t>sub heading for your slide deck</a:t>
            </a:r>
          </a:p>
        </p:txBody>
      </p:sp>
      <p:sp>
        <p:nvSpPr>
          <p:cNvPr id="18" name="Text Placeholder 7">
            <a:extLst>
              <a:ext uri="{FF2B5EF4-FFF2-40B4-BE49-F238E27FC236}">
                <a16:creationId xmlns:a16="http://schemas.microsoft.com/office/drawing/2014/main" id="{25F7D528-91E8-4300-BDE2-4872265FBC67}"/>
              </a:ext>
            </a:extLst>
          </p:cNvPr>
          <p:cNvSpPr>
            <a:spLocks noGrp="1"/>
          </p:cNvSpPr>
          <p:nvPr>
            <p:ph type="body" sz="quarter" idx="12" hasCustomPrompt="1"/>
          </p:nvPr>
        </p:nvSpPr>
        <p:spPr>
          <a:xfrm>
            <a:off x="1139457" y="3919480"/>
            <a:ext cx="7674641" cy="393997"/>
          </a:xfrm>
          <a:prstGeom prst="rect">
            <a:avLst/>
          </a:prstGeom>
        </p:spPr>
        <p:txBody>
          <a:bodyPr/>
          <a:lstStyle>
            <a:lvl1pPr marL="0" marR="0" indent="0" algn="l" defTabSz="1218987" rtl="0" eaLnBrk="1" fontAlgn="auto" latinLnBrk="0" hangingPunct="1">
              <a:lnSpc>
                <a:spcPct val="100000"/>
              </a:lnSpc>
              <a:spcBef>
                <a:spcPct val="20000"/>
              </a:spcBef>
              <a:spcAft>
                <a:spcPts val="0"/>
              </a:spcAft>
              <a:buClrTx/>
              <a:buSzTx/>
              <a:buFont typeface="Arial" panose="020B0604020202020204" pitchFamily="34" charset="0"/>
              <a:buNone/>
              <a:tabLst/>
              <a:defRPr sz="2200">
                <a:solidFill>
                  <a:schemeClr val="bg1"/>
                </a:solidFill>
                <a:latin typeface="Arial" panose="020B0604020202020204" pitchFamily="34" charset="0"/>
                <a:cs typeface="Arial" panose="020B0604020202020204" pitchFamily="34" charset="0"/>
              </a:defRPr>
            </a:lvl1pPr>
          </a:lstStyle>
          <a:p>
            <a:pPr marL="0" marR="0" lvl="0" indent="0" algn="l" defTabSz="1218987"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GB" dirty="0"/>
              <a:t>Date </a:t>
            </a:r>
            <a:fld id="{6B4D56D1-2202-4A9B-A72D-ADB44F7B98A2}" type="datetime1">
              <a:rPr lang="en-GB" smtClean="0"/>
              <a:pPr marL="0" marR="0" lvl="0" indent="0" algn="l" defTabSz="1218987" rtl="0" eaLnBrk="1" fontAlgn="auto" latinLnBrk="0" hangingPunct="1">
                <a:lnSpc>
                  <a:spcPct val="100000"/>
                </a:lnSpc>
                <a:spcBef>
                  <a:spcPct val="20000"/>
                </a:spcBef>
                <a:spcAft>
                  <a:spcPts val="0"/>
                </a:spcAft>
                <a:buClrTx/>
                <a:buSzTx/>
                <a:buFont typeface="Arial" panose="020B0604020202020204" pitchFamily="34" charset="0"/>
                <a:buNone/>
                <a:tabLst/>
                <a:defRPr/>
              </a:pPr>
              <a:t>05/11/2020</a:t>
            </a:fld>
            <a:endParaRPr lang="en-GB" dirty="0"/>
          </a:p>
          <a:p>
            <a:endParaRPr lang="en-GB" dirty="0"/>
          </a:p>
        </p:txBody>
      </p:sp>
      <p:cxnSp>
        <p:nvCxnSpPr>
          <p:cNvPr id="11" name="Straight Connector 10">
            <a:extLst>
              <a:ext uri="{FF2B5EF4-FFF2-40B4-BE49-F238E27FC236}">
                <a16:creationId xmlns:a16="http://schemas.microsoft.com/office/drawing/2014/main" id="{BBFFFAA1-5AB4-4B15-8688-FD1EBD8B5E36}"/>
              </a:ext>
            </a:extLst>
          </p:cNvPr>
          <p:cNvCxnSpPr>
            <a:cxnSpLocks/>
          </p:cNvCxnSpPr>
          <p:nvPr userDrawn="1"/>
        </p:nvCxnSpPr>
        <p:spPr>
          <a:xfrm>
            <a:off x="1139457" y="3771899"/>
            <a:ext cx="2160956" cy="0"/>
          </a:xfrm>
          <a:prstGeom prst="line">
            <a:avLst/>
          </a:prstGeom>
          <a:ln w="95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5733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bleed pic - opening - cav">
    <p:bg>
      <p:bgPr>
        <a:solidFill>
          <a:srgbClr val="F2F3F4"/>
        </a:solidFill>
        <a:effectLst/>
      </p:bgPr>
    </p:bg>
    <p:spTree>
      <p:nvGrpSpPr>
        <p:cNvPr id="1" name=""/>
        <p:cNvGrpSpPr/>
        <p:nvPr/>
      </p:nvGrpSpPr>
      <p:grpSpPr>
        <a:xfrm>
          <a:off x="0" y="0"/>
          <a:ext cx="0" cy="0"/>
          <a:chOff x="0" y="0"/>
          <a:chExt cx="0" cy="0"/>
        </a:xfrm>
      </p:grpSpPr>
      <p:sp>
        <p:nvSpPr>
          <p:cNvPr id="389" name="Рисунок 21"/>
          <p:cNvSpPr>
            <a:spLocks noGrp="1"/>
          </p:cNvSpPr>
          <p:nvPr>
            <p:ph type="pic" sz="quarter" idx="87"/>
          </p:nvPr>
        </p:nvSpPr>
        <p:spPr>
          <a:xfrm>
            <a:off x="-11308" y="1"/>
            <a:ext cx="12203307"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pic>
        <p:nvPicPr>
          <p:cNvPr id="9" name="Picture 8">
            <a:extLst>
              <a:ext uri="{FF2B5EF4-FFF2-40B4-BE49-F238E27FC236}">
                <a16:creationId xmlns:a16="http://schemas.microsoft.com/office/drawing/2014/main" id="{E7AE40D1-E572-4A51-8A88-736505A866E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3639" y="5667251"/>
            <a:ext cx="2392199" cy="360000"/>
          </a:xfrm>
          <a:prstGeom prst="rect">
            <a:avLst/>
          </a:prstGeom>
        </p:spPr>
      </p:pic>
      <p:sp>
        <p:nvSpPr>
          <p:cNvPr id="52" name="Текст 3">
            <a:extLst>
              <a:ext uri="{FF2B5EF4-FFF2-40B4-BE49-F238E27FC236}">
                <a16:creationId xmlns:a16="http://schemas.microsoft.com/office/drawing/2014/main" id="{E7571954-47B7-4709-A364-A202C7954B59}"/>
              </a:ext>
            </a:extLst>
          </p:cNvPr>
          <p:cNvSpPr>
            <a:spLocks noGrp="1"/>
          </p:cNvSpPr>
          <p:nvPr>
            <p:ph type="body" sz="quarter" idx="14" hasCustomPrompt="1"/>
          </p:nvPr>
        </p:nvSpPr>
        <p:spPr>
          <a:xfrm>
            <a:off x="1131072" y="3412840"/>
            <a:ext cx="5964851" cy="681629"/>
          </a:xfrm>
          <a:prstGeom prst="rect">
            <a:avLst/>
          </a:prstGeom>
        </p:spPr>
        <p:txBody>
          <a:bodyPr/>
          <a:lstStyle>
            <a:lvl1pPr>
              <a:defRPr lang="en-US" sz="825" b="0" i="0" baseline="0" dirty="0">
                <a:solidFill>
                  <a:srgbClr val="222222"/>
                </a:solidFill>
                <a:latin typeface="Roboto Light" charset="0"/>
                <a:ea typeface="Roboto Light" charset="0"/>
                <a:cs typeface="Roboto Light" charset="0"/>
              </a:defRPr>
            </a:lvl1pPr>
          </a:lstStyle>
          <a:p>
            <a:pPr marL="0" lvl="0" indent="0">
              <a:lnSpc>
                <a:spcPct val="150000"/>
              </a:lnSpc>
              <a:buNone/>
            </a:pPr>
            <a:r>
              <a:rPr lang="en-US" dirty="0"/>
              <a:t>Extra text here</a:t>
            </a:r>
          </a:p>
        </p:txBody>
      </p:sp>
      <p:sp>
        <p:nvSpPr>
          <p:cNvPr id="53" name="Заголовок 1">
            <a:extLst>
              <a:ext uri="{FF2B5EF4-FFF2-40B4-BE49-F238E27FC236}">
                <a16:creationId xmlns:a16="http://schemas.microsoft.com/office/drawing/2014/main" id="{FB9363C6-E6C1-4CD4-8AE9-37A78A984662}"/>
              </a:ext>
            </a:extLst>
          </p:cNvPr>
          <p:cNvSpPr>
            <a:spLocks noGrp="1"/>
          </p:cNvSpPr>
          <p:nvPr>
            <p:ph type="title" hasCustomPrompt="1"/>
          </p:nvPr>
        </p:nvSpPr>
        <p:spPr>
          <a:xfrm>
            <a:off x="1131070" y="2562850"/>
            <a:ext cx="5964852" cy="754990"/>
          </a:xfrm>
          <a:prstGeom prst="rect">
            <a:avLst/>
          </a:prstGeom>
        </p:spPr>
        <p:txBody>
          <a:bodyPr>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tx2"/>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slide</a:t>
            </a:r>
            <a:endParaRPr lang="ru-RU" dirty="0"/>
          </a:p>
        </p:txBody>
      </p:sp>
      <p:sp>
        <p:nvSpPr>
          <p:cNvPr id="5" name="TextBox 4">
            <a:extLst>
              <a:ext uri="{FF2B5EF4-FFF2-40B4-BE49-F238E27FC236}">
                <a16:creationId xmlns:a16="http://schemas.microsoft.com/office/drawing/2014/main" id="{04DC8D10-3D50-4DD6-BFA7-80ABE4730654}"/>
              </a:ext>
            </a:extLst>
          </p:cNvPr>
          <p:cNvSpPr txBox="1"/>
          <p:nvPr userDrawn="1"/>
        </p:nvSpPr>
        <p:spPr>
          <a:xfrm>
            <a:off x="0" y="6246005"/>
            <a:ext cx="12192000" cy="611997"/>
          </a:xfrm>
          <a:prstGeom prst="rect">
            <a:avLst/>
          </a:prstGeom>
          <a:solidFill>
            <a:schemeClr val="tx2"/>
          </a:solidFill>
        </p:spPr>
        <p:txBody>
          <a:bodyPr wrap="square" rtlCol="0" anchor="ctr">
            <a:no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This is for financial adviser use only and shouldn’t be relied upon by any other person.</a:t>
            </a:r>
          </a:p>
        </p:txBody>
      </p:sp>
    </p:spTree>
    <p:extLst>
      <p:ext uri="{BB962C8B-B14F-4D97-AF65-F5344CB8AC3E}">
        <p14:creationId xmlns:p14="http://schemas.microsoft.com/office/powerpoint/2010/main" val="68631330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Opening - white 1">
    <p:bg>
      <p:bgPr>
        <a:solidFill>
          <a:schemeClr val="bg1"/>
        </a:solidFill>
        <a:effectLst/>
      </p:bgPr>
    </p:bg>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6C6EACEA-5775-40B4-8D1D-58946F8B36E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629" y="0"/>
            <a:ext cx="12174742" cy="6858000"/>
          </a:xfrm>
          <a:prstGeom prst="rect">
            <a:avLst/>
          </a:prstGeom>
        </p:spPr>
      </p:pic>
      <p:sp>
        <p:nvSpPr>
          <p:cNvPr id="17" name="Номер слайда 1">
            <a:extLst>
              <a:ext uri="{FF2B5EF4-FFF2-40B4-BE49-F238E27FC236}">
                <a16:creationId xmlns:a16="http://schemas.microsoft.com/office/drawing/2014/main" id="{C7E6767D-9044-4627-9527-EEE7378C6434}"/>
              </a:ext>
            </a:extLst>
          </p:cNvPr>
          <p:cNvSpPr txBox="1">
            <a:spLocks/>
          </p:cNvSpPr>
          <p:nvPr userDrawn="1"/>
        </p:nvSpPr>
        <p:spPr>
          <a:xfrm>
            <a:off x="227729" y="6267860"/>
            <a:ext cx="3585145" cy="365125"/>
          </a:xfrm>
          <a:prstGeom prst="rect">
            <a:avLst/>
          </a:prstGeom>
          <a:ln>
            <a:noFill/>
          </a:ln>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tx2"/>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dirty="0">
                <a:solidFill>
                  <a:schemeClr val="tx2"/>
                </a:solidFill>
                <a:latin typeface="Arial" panose="020B0604020202020204" pitchFamily="34" charset="0"/>
                <a:ea typeface="Roboto" charset="0"/>
                <a:cs typeface="Arial" panose="020B0604020202020204" pitchFamily="34" charset="0"/>
              </a:rPr>
              <a:t>   </a:t>
            </a:r>
            <a:r>
              <a:rPr lang="en-US" sz="1100" dirty="0">
                <a:solidFill>
                  <a:schemeClr val="accent1"/>
                </a:solidFill>
                <a:latin typeface="Arial" panose="020B0604020202020204" pitchFamily="34" charset="0"/>
                <a:ea typeface="Roboto" charset="0"/>
                <a:cs typeface="Arial" panose="020B0604020202020204" pitchFamily="34" charset="0"/>
              </a:rPr>
              <a:t> I</a:t>
            </a:r>
            <a:endParaRPr lang="uk-UA" sz="1100" b="1" dirty="0">
              <a:solidFill>
                <a:schemeClr val="tx2"/>
              </a:solidFill>
              <a:latin typeface="Arial" panose="020B0604020202020204" pitchFamily="34" charset="0"/>
              <a:ea typeface="Roboto" charset="0"/>
              <a:cs typeface="Arial" panose="020B0604020202020204" pitchFamily="34" charset="0"/>
            </a:endParaRPr>
          </a:p>
        </p:txBody>
      </p:sp>
      <p:pic>
        <p:nvPicPr>
          <p:cNvPr id="9" name="Picture 8">
            <a:extLst>
              <a:ext uri="{FF2B5EF4-FFF2-40B4-BE49-F238E27FC236}">
                <a16:creationId xmlns:a16="http://schemas.microsoft.com/office/drawing/2014/main" id="{C778F638-A8FC-4A5B-B96D-50F79F83FAE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536070" y="6236985"/>
            <a:ext cx="2392199" cy="359999"/>
          </a:xfrm>
          <a:prstGeom prst="rect">
            <a:avLst/>
          </a:prstGeom>
        </p:spPr>
      </p:pic>
      <p:sp>
        <p:nvSpPr>
          <p:cNvPr id="10" name="Заголовок 1">
            <a:extLst>
              <a:ext uri="{FF2B5EF4-FFF2-40B4-BE49-F238E27FC236}">
                <a16:creationId xmlns:a16="http://schemas.microsoft.com/office/drawing/2014/main" id="{A1D8F8F6-9CAD-40CF-A4BA-48F07CFF386A}"/>
              </a:ext>
            </a:extLst>
          </p:cNvPr>
          <p:cNvSpPr>
            <a:spLocks noGrp="1"/>
          </p:cNvSpPr>
          <p:nvPr>
            <p:ph type="title" hasCustomPrompt="1"/>
          </p:nvPr>
        </p:nvSpPr>
        <p:spPr>
          <a:xfrm>
            <a:off x="1139457" y="2569076"/>
            <a:ext cx="6884002" cy="672277"/>
          </a:xfrm>
          <a:prstGeom prst="rect">
            <a:avLst/>
          </a:prstGeom>
        </p:spPr>
        <p:txBody>
          <a:bodyPr>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sz="3299" b="1" i="0" baseline="0">
                <a:solidFill>
                  <a:schemeClr val="tx2"/>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of your slide deck</a:t>
            </a:r>
            <a:endParaRPr lang="ru-RU" dirty="0"/>
          </a:p>
        </p:txBody>
      </p:sp>
      <p:sp>
        <p:nvSpPr>
          <p:cNvPr id="11" name="Text Placeholder 7">
            <a:extLst>
              <a:ext uri="{FF2B5EF4-FFF2-40B4-BE49-F238E27FC236}">
                <a16:creationId xmlns:a16="http://schemas.microsoft.com/office/drawing/2014/main" id="{61FD6B0E-36C1-4E23-B994-33D09CD7DC4A}"/>
              </a:ext>
            </a:extLst>
          </p:cNvPr>
          <p:cNvSpPr>
            <a:spLocks noGrp="1"/>
          </p:cNvSpPr>
          <p:nvPr>
            <p:ph type="body" sz="quarter" idx="11" hasCustomPrompt="1"/>
          </p:nvPr>
        </p:nvSpPr>
        <p:spPr>
          <a:xfrm>
            <a:off x="1139457" y="3212190"/>
            <a:ext cx="7674641" cy="393997"/>
          </a:xfrm>
          <a:prstGeom prst="rect">
            <a:avLst/>
          </a:prstGeom>
        </p:spPr>
        <p:txBody>
          <a:bodyPr/>
          <a:lstStyle>
            <a:lvl1pPr marL="0" indent="0" algn="l">
              <a:buNone/>
              <a:defRPr sz="2200">
                <a:solidFill>
                  <a:schemeClr val="tx2"/>
                </a:solidFill>
                <a:latin typeface="Arial" panose="020B0604020202020204" pitchFamily="34" charset="0"/>
                <a:cs typeface="Arial" panose="020B0604020202020204" pitchFamily="34" charset="0"/>
              </a:defRPr>
            </a:lvl1pPr>
          </a:lstStyle>
          <a:p>
            <a:r>
              <a:rPr lang="en-GB" dirty="0"/>
              <a:t>sub heading for your slide deck</a:t>
            </a:r>
          </a:p>
        </p:txBody>
      </p:sp>
      <p:sp>
        <p:nvSpPr>
          <p:cNvPr id="12" name="Text Placeholder 7">
            <a:extLst>
              <a:ext uri="{FF2B5EF4-FFF2-40B4-BE49-F238E27FC236}">
                <a16:creationId xmlns:a16="http://schemas.microsoft.com/office/drawing/2014/main" id="{973B8915-6514-4C23-90CA-84211958B5F5}"/>
              </a:ext>
            </a:extLst>
          </p:cNvPr>
          <p:cNvSpPr>
            <a:spLocks noGrp="1"/>
          </p:cNvSpPr>
          <p:nvPr>
            <p:ph type="body" sz="quarter" idx="12" hasCustomPrompt="1"/>
          </p:nvPr>
        </p:nvSpPr>
        <p:spPr>
          <a:xfrm>
            <a:off x="1139457" y="3919480"/>
            <a:ext cx="7674641" cy="393997"/>
          </a:xfrm>
          <a:prstGeom prst="rect">
            <a:avLst/>
          </a:prstGeom>
        </p:spPr>
        <p:txBody>
          <a:bodyPr/>
          <a:lstStyle>
            <a:lvl1pPr marL="0" marR="0" indent="0" algn="l" defTabSz="1218987" rtl="0" eaLnBrk="1" fontAlgn="auto" latinLnBrk="0" hangingPunct="1">
              <a:lnSpc>
                <a:spcPct val="100000"/>
              </a:lnSpc>
              <a:spcBef>
                <a:spcPct val="20000"/>
              </a:spcBef>
              <a:spcAft>
                <a:spcPts val="0"/>
              </a:spcAft>
              <a:buClrTx/>
              <a:buSzTx/>
              <a:buFont typeface="Arial" panose="020B0604020202020204" pitchFamily="34" charset="0"/>
              <a:buNone/>
              <a:tabLst/>
              <a:defRPr sz="2200">
                <a:solidFill>
                  <a:schemeClr val="tx2"/>
                </a:solidFill>
                <a:latin typeface="Arial" panose="020B0604020202020204" pitchFamily="34" charset="0"/>
                <a:cs typeface="Arial" panose="020B0604020202020204" pitchFamily="34" charset="0"/>
              </a:defRPr>
            </a:lvl1pPr>
          </a:lstStyle>
          <a:p>
            <a:pPr marL="0" marR="0" lvl="0" indent="0" algn="l" defTabSz="1218987"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GB" dirty="0"/>
              <a:t>Date </a:t>
            </a:r>
            <a:fld id="{6B4D56D1-2202-4A9B-A72D-ADB44F7B98A2}" type="datetime1">
              <a:rPr lang="en-GB" smtClean="0"/>
              <a:pPr marL="0" marR="0" lvl="0" indent="0" algn="l" defTabSz="1218987" rtl="0" eaLnBrk="1" fontAlgn="auto" latinLnBrk="0" hangingPunct="1">
                <a:lnSpc>
                  <a:spcPct val="100000"/>
                </a:lnSpc>
                <a:spcBef>
                  <a:spcPct val="20000"/>
                </a:spcBef>
                <a:spcAft>
                  <a:spcPts val="0"/>
                </a:spcAft>
                <a:buClrTx/>
                <a:buSzTx/>
                <a:buFont typeface="Arial" panose="020B0604020202020204" pitchFamily="34" charset="0"/>
                <a:buNone/>
                <a:tabLst/>
                <a:defRPr/>
              </a:pPr>
              <a:t>05/11/2020</a:t>
            </a:fld>
            <a:endParaRPr lang="en-GB" dirty="0"/>
          </a:p>
          <a:p>
            <a:endParaRPr lang="en-GB" dirty="0"/>
          </a:p>
        </p:txBody>
      </p:sp>
      <p:cxnSp>
        <p:nvCxnSpPr>
          <p:cNvPr id="14" name="Straight Connector 13">
            <a:extLst>
              <a:ext uri="{FF2B5EF4-FFF2-40B4-BE49-F238E27FC236}">
                <a16:creationId xmlns:a16="http://schemas.microsoft.com/office/drawing/2014/main" id="{E50DF6A6-61FA-4C83-A0EE-5EB106F567CE}"/>
              </a:ext>
            </a:extLst>
          </p:cNvPr>
          <p:cNvCxnSpPr>
            <a:cxnSpLocks/>
          </p:cNvCxnSpPr>
          <p:nvPr userDrawn="1"/>
        </p:nvCxnSpPr>
        <p:spPr>
          <a:xfrm>
            <a:off x="1139457" y="3771899"/>
            <a:ext cx="2160956"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878291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Opening - white cav - whit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C3780D3-CFF1-4C54-85ED-D99220683B5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12" name="TextBox 11">
            <a:extLst>
              <a:ext uri="{FF2B5EF4-FFF2-40B4-BE49-F238E27FC236}">
                <a16:creationId xmlns:a16="http://schemas.microsoft.com/office/drawing/2014/main" id="{4879AEE2-4790-4A75-ACCF-4F37D3D34D82}"/>
              </a:ext>
            </a:extLst>
          </p:cNvPr>
          <p:cNvSpPr txBox="1"/>
          <p:nvPr userDrawn="1"/>
        </p:nvSpPr>
        <p:spPr>
          <a:xfrm>
            <a:off x="0" y="6246003"/>
            <a:ext cx="12192000" cy="611997"/>
          </a:xfrm>
          <a:prstGeom prst="rect">
            <a:avLst/>
          </a:prstGeom>
          <a:solidFill>
            <a:schemeClr val="tx2"/>
          </a:solidFill>
        </p:spPr>
        <p:txBody>
          <a:bodyPr wrap="square" rtlCol="0" anchor="ctr">
            <a:noAutofit/>
          </a:bodyPr>
          <a:lstStyle/>
          <a:p>
            <a:pPr marL="0" marR="0" lvl="0" indent="0" algn="ctr" defTabSz="121901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This is for financial adviser use only and shouldn’t be relied upon by any other person.</a:t>
            </a:r>
          </a:p>
        </p:txBody>
      </p:sp>
      <p:sp>
        <p:nvSpPr>
          <p:cNvPr id="14" name="Номер слайда 1">
            <a:extLst>
              <a:ext uri="{FF2B5EF4-FFF2-40B4-BE49-F238E27FC236}">
                <a16:creationId xmlns:a16="http://schemas.microsoft.com/office/drawing/2014/main" id="{D415BDE2-25C2-4BEE-B88E-B9062B410B70}"/>
              </a:ext>
            </a:extLst>
          </p:cNvPr>
          <p:cNvSpPr txBox="1">
            <a:spLocks/>
          </p:cNvSpPr>
          <p:nvPr userDrawn="1"/>
        </p:nvSpPr>
        <p:spPr>
          <a:xfrm>
            <a:off x="227730" y="5751622"/>
            <a:ext cx="2262822" cy="365125"/>
          </a:xfrm>
          <a:prstGeom prst="rect">
            <a:avLst/>
          </a:prstGeom>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tx2"/>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dirty="0">
                <a:solidFill>
                  <a:schemeClr val="tx2"/>
                </a:solidFill>
                <a:latin typeface="Arial" panose="020B0604020202020204" pitchFamily="34" charset="0"/>
                <a:ea typeface="Roboto" charset="0"/>
                <a:cs typeface="Arial" panose="020B0604020202020204" pitchFamily="34" charset="0"/>
              </a:rPr>
              <a:t>  </a:t>
            </a:r>
            <a:r>
              <a:rPr lang="en-US" sz="1100" dirty="0">
                <a:solidFill>
                  <a:schemeClr val="accent1"/>
                </a:solidFill>
                <a:latin typeface="Arial" panose="020B0604020202020204" pitchFamily="34" charset="0"/>
                <a:ea typeface="Roboto" charset="0"/>
                <a:cs typeface="Arial" panose="020B0604020202020204" pitchFamily="34" charset="0"/>
              </a:rPr>
              <a:t>  I</a:t>
            </a:r>
            <a:endParaRPr lang="uk-UA" sz="1100" b="1" dirty="0">
              <a:solidFill>
                <a:schemeClr val="tx2"/>
              </a:solidFill>
              <a:latin typeface="Arial" panose="020B0604020202020204" pitchFamily="34" charset="0"/>
              <a:ea typeface="Roboto" charset="0"/>
              <a:cs typeface="Arial" panose="020B0604020202020204" pitchFamily="34" charset="0"/>
            </a:endParaRPr>
          </a:p>
        </p:txBody>
      </p:sp>
      <p:sp>
        <p:nvSpPr>
          <p:cNvPr id="9" name="Заголовок 1">
            <a:extLst>
              <a:ext uri="{FF2B5EF4-FFF2-40B4-BE49-F238E27FC236}">
                <a16:creationId xmlns:a16="http://schemas.microsoft.com/office/drawing/2014/main" id="{9B5B557E-2949-4BE7-ADBE-7899FFFFFC0F}"/>
              </a:ext>
            </a:extLst>
          </p:cNvPr>
          <p:cNvSpPr>
            <a:spLocks noGrp="1"/>
          </p:cNvSpPr>
          <p:nvPr>
            <p:ph type="title" hasCustomPrompt="1"/>
          </p:nvPr>
        </p:nvSpPr>
        <p:spPr>
          <a:xfrm>
            <a:off x="2649262" y="2576979"/>
            <a:ext cx="6884002" cy="672277"/>
          </a:xfrm>
          <a:prstGeom prst="rect">
            <a:avLst/>
          </a:prstGeom>
        </p:spPr>
        <p:txBody>
          <a:bodyPr>
            <a:noAutofit/>
          </a:bodyPr>
          <a:lstStyle>
            <a:lvl1pPr marL="0" marR="0" indent="0" algn="ctr" defTabSz="1218987" rtl="0" eaLnBrk="1" fontAlgn="auto" latinLnBrk="0" hangingPunct="1">
              <a:lnSpc>
                <a:spcPct val="100000"/>
              </a:lnSpc>
              <a:spcBef>
                <a:spcPct val="0"/>
              </a:spcBef>
              <a:spcAft>
                <a:spcPts val="0"/>
              </a:spcAft>
              <a:buClrTx/>
              <a:buSzTx/>
              <a:buFontTx/>
              <a:buNone/>
              <a:tabLst>
                <a:tab pos="1820453" algn="l"/>
              </a:tabLst>
              <a:defRPr sz="3299" b="1" i="0" baseline="0">
                <a:solidFill>
                  <a:schemeClr val="bg1"/>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of your slide deck</a:t>
            </a:r>
            <a:endParaRPr lang="ru-RU" dirty="0"/>
          </a:p>
        </p:txBody>
      </p:sp>
      <p:sp>
        <p:nvSpPr>
          <p:cNvPr id="10" name="Text Placeholder 7">
            <a:extLst>
              <a:ext uri="{FF2B5EF4-FFF2-40B4-BE49-F238E27FC236}">
                <a16:creationId xmlns:a16="http://schemas.microsoft.com/office/drawing/2014/main" id="{D7E32F18-D118-44E7-B561-8A7A846053EB}"/>
              </a:ext>
            </a:extLst>
          </p:cNvPr>
          <p:cNvSpPr>
            <a:spLocks noGrp="1"/>
          </p:cNvSpPr>
          <p:nvPr>
            <p:ph type="body" sz="quarter" idx="11" hasCustomPrompt="1"/>
          </p:nvPr>
        </p:nvSpPr>
        <p:spPr>
          <a:xfrm>
            <a:off x="2253943" y="3202844"/>
            <a:ext cx="7674641" cy="393997"/>
          </a:xfrm>
          <a:prstGeom prst="rect">
            <a:avLst/>
          </a:prstGeom>
        </p:spPr>
        <p:txBody>
          <a:bodyPr/>
          <a:lstStyle>
            <a:lvl1pPr marL="0" indent="0" algn="ctr">
              <a:buNone/>
              <a:defRPr sz="2200">
                <a:solidFill>
                  <a:schemeClr val="bg1"/>
                </a:solidFill>
                <a:latin typeface="Arial" panose="020B0604020202020204" pitchFamily="34" charset="0"/>
                <a:cs typeface="Arial" panose="020B0604020202020204" pitchFamily="34" charset="0"/>
              </a:defRPr>
            </a:lvl1pPr>
          </a:lstStyle>
          <a:p>
            <a:r>
              <a:rPr lang="en-GB" dirty="0"/>
              <a:t>sub heading for your slide deck</a:t>
            </a:r>
          </a:p>
        </p:txBody>
      </p:sp>
      <p:sp>
        <p:nvSpPr>
          <p:cNvPr id="18" name="Text Placeholder 7">
            <a:extLst>
              <a:ext uri="{FF2B5EF4-FFF2-40B4-BE49-F238E27FC236}">
                <a16:creationId xmlns:a16="http://schemas.microsoft.com/office/drawing/2014/main" id="{DF67FB12-597F-48DF-A6C9-E0B578A5296A}"/>
              </a:ext>
            </a:extLst>
          </p:cNvPr>
          <p:cNvSpPr>
            <a:spLocks noGrp="1"/>
          </p:cNvSpPr>
          <p:nvPr>
            <p:ph type="body" sz="quarter" idx="12" hasCustomPrompt="1"/>
          </p:nvPr>
        </p:nvSpPr>
        <p:spPr>
          <a:xfrm>
            <a:off x="2253943" y="4039524"/>
            <a:ext cx="7674641" cy="393997"/>
          </a:xfrm>
          <a:prstGeom prst="rect">
            <a:avLst/>
          </a:prstGeom>
        </p:spPr>
        <p:txBody>
          <a:bodyPr/>
          <a:lstStyle>
            <a:lvl1pPr marL="0" indent="0" algn="ctr">
              <a:buNone/>
              <a:defRPr sz="2200">
                <a:solidFill>
                  <a:schemeClr val="bg1"/>
                </a:solidFill>
                <a:latin typeface="Arial" panose="020B0604020202020204" pitchFamily="34" charset="0"/>
                <a:cs typeface="Arial" panose="020B0604020202020204" pitchFamily="34" charset="0"/>
              </a:defRPr>
            </a:lvl1pPr>
          </a:lstStyle>
          <a:p>
            <a:r>
              <a:rPr lang="en-GB" dirty="0"/>
              <a:t>Date </a:t>
            </a:r>
            <a:fld id="{6B4D56D1-2202-4A9B-A72D-ADB44F7B98A2}" type="datetime1">
              <a:rPr lang="en-GB" smtClean="0"/>
              <a:pPr/>
              <a:t>05/11/2020</a:t>
            </a:fld>
            <a:endParaRPr lang="en-GB" dirty="0"/>
          </a:p>
        </p:txBody>
      </p:sp>
      <p:cxnSp>
        <p:nvCxnSpPr>
          <p:cNvPr id="15" name="Straight Connector 14">
            <a:extLst>
              <a:ext uri="{FF2B5EF4-FFF2-40B4-BE49-F238E27FC236}">
                <a16:creationId xmlns:a16="http://schemas.microsoft.com/office/drawing/2014/main" id="{1CED2CC5-E129-4652-8152-48C0029ED780}"/>
              </a:ext>
            </a:extLst>
          </p:cNvPr>
          <p:cNvCxnSpPr/>
          <p:nvPr userDrawn="1"/>
        </p:nvCxnSpPr>
        <p:spPr>
          <a:xfrm>
            <a:off x="5196000" y="3800475"/>
            <a:ext cx="1800000" cy="0"/>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FC259C7D-70F5-435B-B9D2-8F50CC2D7737}"/>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5211208" y="513013"/>
            <a:ext cx="1769584" cy="1169865"/>
          </a:xfrm>
          <a:prstGeom prst="rect">
            <a:avLst/>
          </a:prstGeom>
        </p:spPr>
      </p:pic>
    </p:spTree>
    <p:extLst>
      <p:ext uri="{BB962C8B-B14F-4D97-AF65-F5344CB8AC3E}">
        <p14:creationId xmlns:p14="http://schemas.microsoft.com/office/powerpoint/2010/main" val="85541961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Opening - white cav - purple">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91C03E-961B-41B7-B710-3BF3FC9E019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5211208" y="513013"/>
            <a:ext cx="1769584" cy="1169865"/>
          </a:xfrm>
          <a:prstGeom prst="rect">
            <a:avLst/>
          </a:prstGeom>
        </p:spPr>
      </p:pic>
      <p:sp>
        <p:nvSpPr>
          <p:cNvPr id="3" name="TextBox 2">
            <a:extLst>
              <a:ext uri="{FF2B5EF4-FFF2-40B4-BE49-F238E27FC236}">
                <a16:creationId xmlns:a16="http://schemas.microsoft.com/office/drawing/2014/main" id="{1D66E98D-C5D2-4E6C-AC77-2DAB758B3BA6}"/>
              </a:ext>
            </a:extLst>
          </p:cNvPr>
          <p:cNvSpPr txBox="1"/>
          <p:nvPr userDrawn="1"/>
        </p:nvSpPr>
        <p:spPr>
          <a:xfrm>
            <a:off x="0" y="6246003"/>
            <a:ext cx="12192000" cy="611997"/>
          </a:xfrm>
          <a:prstGeom prst="rect">
            <a:avLst/>
          </a:prstGeom>
          <a:solidFill>
            <a:srgbClr val="5D3C68"/>
          </a:solidFill>
        </p:spPr>
        <p:txBody>
          <a:bodyPr wrap="square" rtlCol="0" anchor="ctr">
            <a:noAutofit/>
          </a:bodyPr>
          <a:lstStyle/>
          <a:p>
            <a:pPr marL="0" marR="0" lvl="0" indent="0" algn="ctr" defTabSz="121901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This is for financial adviser use only and shouldn’t be relied upon by any other person.</a:t>
            </a:r>
          </a:p>
        </p:txBody>
      </p:sp>
      <p:sp>
        <p:nvSpPr>
          <p:cNvPr id="9" name="Номер слайда 1">
            <a:extLst>
              <a:ext uri="{FF2B5EF4-FFF2-40B4-BE49-F238E27FC236}">
                <a16:creationId xmlns:a16="http://schemas.microsoft.com/office/drawing/2014/main" id="{5C859631-28E9-4379-99E9-7ED2D1D123D1}"/>
              </a:ext>
            </a:extLst>
          </p:cNvPr>
          <p:cNvSpPr txBox="1">
            <a:spLocks/>
          </p:cNvSpPr>
          <p:nvPr userDrawn="1"/>
        </p:nvSpPr>
        <p:spPr>
          <a:xfrm>
            <a:off x="227730" y="5751622"/>
            <a:ext cx="2262822" cy="365125"/>
          </a:xfrm>
          <a:prstGeom prst="rect">
            <a:avLst/>
          </a:prstGeom>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bg1"/>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dirty="0">
                <a:solidFill>
                  <a:schemeClr val="bg1"/>
                </a:solidFill>
                <a:latin typeface="Arial" panose="020B0604020202020204" pitchFamily="34" charset="0"/>
                <a:ea typeface="Roboto" charset="0"/>
                <a:cs typeface="Arial" panose="020B0604020202020204" pitchFamily="34" charset="0"/>
              </a:rPr>
              <a:t>    </a:t>
            </a:r>
            <a:r>
              <a:rPr lang="en-US" sz="1100" dirty="0">
                <a:solidFill>
                  <a:schemeClr val="bg2"/>
                </a:solidFill>
                <a:latin typeface="Arial" panose="020B0604020202020204" pitchFamily="34" charset="0"/>
                <a:ea typeface="Roboto" charset="0"/>
                <a:cs typeface="Arial" panose="020B0604020202020204" pitchFamily="34" charset="0"/>
              </a:rPr>
              <a:t>I</a:t>
            </a:r>
            <a:endParaRPr lang="uk-UA" sz="1100" dirty="0">
              <a:solidFill>
                <a:schemeClr val="bg1"/>
              </a:solidFill>
              <a:latin typeface="Arial" panose="020B0604020202020204" pitchFamily="34" charset="0"/>
              <a:ea typeface="Roboto" charset="0"/>
              <a:cs typeface="Arial" panose="020B0604020202020204" pitchFamily="34" charset="0"/>
            </a:endParaRPr>
          </a:p>
        </p:txBody>
      </p:sp>
      <p:cxnSp>
        <p:nvCxnSpPr>
          <p:cNvPr id="8" name="Straight Connector 7">
            <a:extLst>
              <a:ext uri="{FF2B5EF4-FFF2-40B4-BE49-F238E27FC236}">
                <a16:creationId xmlns:a16="http://schemas.microsoft.com/office/drawing/2014/main" id="{74079402-F562-424D-9D47-54990BCA8351}"/>
              </a:ext>
            </a:extLst>
          </p:cNvPr>
          <p:cNvCxnSpPr/>
          <p:nvPr userDrawn="1"/>
        </p:nvCxnSpPr>
        <p:spPr>
          <a:xfrm>
            <a:off x="0" y="6246003"/>
            <a:ext cx="12192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Заголовок 1">
            <a:extLst>
              <a:ext uri="{FF2B5EF4-FFF2-40B4-BE49-F238E27FC236}">
                <a16:creationId xmlns:a16="http://schemas.microsoft.com/office/drawing/2014/main" id="{C5F74817-0500-46C1-B316-D153B05AB33B}"/>
              </a:ext>
            </a:extLst>
          </p:cNvPr>
          <p:cNvSpPr>
            <a:spLocks noGrp="1"/>
          </p:cNvSpPr>
          <p:nvPr>
            <p:ph type="title" hasCustomPrompt="1"/>
          </p:nvPr>
        </p:nvSpPr>
        <p:spPr>
          <a:xfrm>
            <a:off x="2649262" y="2576979"/>
            <a:ext cx="6884002" cy="672277"/>
          </a:xfrm>
          <a:prstGeom prst="rect">
            <a:avLst/>
          </a:prstGeom>
        </p:spPr>
        <p:txBody>
          <a:bodyPr>
            <a:noAutofit/>
          </a:bodyPr>
          <a:lstStyle>
            <a:lvl1pPr marL="0" marR="0" indent="0" algn="ctr" defTabSz="1218987" rtl="0" eaLnBrk="1" fontAlgn="auto" latinLnBrk="0" hangingPunct="1">
              <a:lnSpc>
                <a:spcPct val="100000"/>
              </a:lnSpc>
              <a:spcBef>
                <a:spcPct val="0"/>
              </a:spcBef>
              <a:spcAft>
                <a:spcPts val="0"/>
              </a:spcAft>
              <a:buClrTx/>
              <a:buSzTx/>
              <a:buFontTx/>
              <a:buNone/>
              <a:tabLst>
                <a:tab pos="1820453" algn="l"/>
              </a:tabLst>
              <a:defRPr sz="3299" b="1" i="0" baseline="0">
                <a:solidFill>
                  <a:schemeClr val="bg1"/>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of your slide deck</a:t>
            </a:r>
            <a:endParaRPr lang="ru-RU" dirty="0"/>
          </a:p>
        </p:txBody>
      </p:sp>
      <p:sp>
        <p:nvSpPr>
          <p:cNvPr id="11" name="Text Placeholder 7">
            <a:extLst>
              <a:ext uri="{FF2B5EF4-FFF2-40B4-BE49-F238E27FC236}">
                <a16:creationId xmlns:a16="http://schemas.microsoft.com/office/drawing/2014/main" id="{ADDED9B8-61F0-4B26-AF1E-927E9D32E692}"/>
              </a:ext>
            </a:extLst>
          </p:cNvPr>
          <p:cNvSpPr>
            <a:spLocks noGrp="1"/>
          </p:cNvSpPr>
          <p:nvPr>
            <p:ph type="body" sz="quarter" idx="11" hasCustomPrompt="1"/>
          </p:nvPr>
        </p:nvSpPr>
        <p:spPr>
          <a:xfrm>
            <a:off x="2253943" y="3202844"/>
            <a:ext cx="7674641" cy="393997"/>
          </a:xfrm>
          <a:prstGeom prst="rect">
            <a:avLst/>
          </a:prstGeom>
        </p:spPr>
        <p:txBody>
          <a:bodyPr/>
          <a:lstStyle>
            <a:lvl1pPr marL="0" indent="0" algn="ctr">
              <a:buNone/>
              <a:defRPr sz="2200">
                <a:solidFill>
                  <a:schemeClr val="bg1"/>
                </a:solidFill>
                <a:latin typeface="Arial" panose="020B0604020202020204" pitchFamily="34" charset="0"/>
                <a:cs typeface="Arial" panose="020B0604020202020204" pitchFamily="34" charset="0"/>
              </a:defRPr>
            </a:lvl1pPr>
          </a:lstStyle>
          <a:p>
            <a:r>
              <a:rPr lang="en-GB" dirty="0"/>
              <a:t>sub heading for your slide deck</a:t>
            </a:r>
          </a:p>
        </p:txBody>
      </p:sp>
      <p:sp>
        <p:nvSpPr>
          <p:cNvPr id="17" name="Text Placeholder 7">
            <a:extLst>
              <a:ext uri="{FF2B5EF4-FFF2-40B4-BE49-F238E27FC236}">
                <a16:creationId xmlns:a16="http://schemas.microsoft.com/office/drawing/2014/main" id="{799B5D05-8F3F-456B-ACAB-B9CBB62D1263}"/>
              </a:ext>
            </a:extLst>
          </p:cNvPr>
          <p:cNvSpPr>
            <a:spLocks noGrp="1"/>
          </p:cNvSpPr>
          <p:nvPr>
            <p:ph type="body" sz="quarter" idx="12" hasCustomPrompt="1"/>
          </p:nvPr>
        </p:nvSpPr>
        <p:spPr>
          <a:xfrm>
            <a:off x="2253943" y="4039524"/>
            <a:ext cx="7674641" cy="393997"/>
          </a:xfrm>
          <a:prstGeom prst="rect">
            <a:avLst/>
          </a:prstGeom>
        </p:spPr>
        <p:txBody>
          <a:bodyPr/>
          <a:lstStyle>
            <a:lvl1pPr marL="0" indent="0" algn="ctr">
              <a:buNone/>
              <a:defRPr sz="2200">
                <a:solidFill>
                  <a:schemeClr val="bg1"/>
                </a:solidFill>
                <a:latin typeface="Arial" panose="020B0604020202020204" pitchFamily="34" charset="0"/>
                <a:cs typeface="Arial" panose="020B0604020202020204" pitchFamily="34" charset="0"/>
              </a:defRPr>
            </a:lvl1pPr>
          </a:lstStyle>
          <a:p>
            <a:r>
              <a:rPr lang="en-GB" dirty="0"/>
              <a:t>Date </a:t>
            </a:r>
            <a:fld id="{6B4D56D1-2202-4A9B-A72D-ADB44F7B98A2}" type="datetime1">
              <a:rPr lang="en-GB" smtClean="0"/>
              <a:pPr/>
              <a:t>05/11/2020</a:t>
            </a:fld>
            <a:endParaRPr lang="en-GB" dirty="0"/>
          </a:p>
        </p:txBody>
      </p:sp>
      <p:cxnSp>
        <p:nvCxnSpPr>
          <p:cNvPr id="13" name="Straight Connector 12">
            <a:extLst>
              <a:ext uri="{FF2B5EF4-FFF2-40B4-BE49-F238E27FC236}">
                <a16:creationId xmlns:a16="http://schemas.microsoft.com/office/drawing/2014/main" id="{A63A4E0F-09E7-4B0B-9301-68D0968255F1}"/>
              </a:ext>
            </a:extLst>
          </p:cNvPr>
          <p:cNvCxnSpPr/>
          <p:nvPr userDrawn="1"/>
        </p:nvCxnSpPr>
        <p:spPr>
          <a:xfrm>
            <a:off x="5196000" y="3800475"/>
            <a:ext cx="1800000" cy="0"/>
          </a:xfrm>
          <a:prstGeom prst="line">
            <a:avLst/>
          </a:prstGeom>
          <a:ln w="95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713905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Full bleed pic - opening">
    <p:bg>
      <p:bgPr>
        <a:solidFill>
          <a:srgbClr val="F2F3F4"/>
        </a:solidFill>
        <a:effectLst/>
      </p:bgPr>
    </p:bg>
    <p:spTree>
      <p:nvGrpSpPr>
        <p:cNvPr id="1" name=""/>
        <p:cNvGrpSpPr/>
        <p:nvPr/>
      </p:nvGrpSpPr>
      <p:grpSpPr>
        <a:xfrm>
          <a:off x="0" y="0"/>
          <a:ext cx="0" cy="0"/>
          <a:chOff x="0" y="0"/>
          <a:chExt cx="0" cy="0"/>
        </a:xfrm>
      </p:grpSpPr>
      <p:sp>
        <p:nvSpPr>
          <p:cNvPr id="389" name="Рисунок 21"/>
          <p:cNvSpPr>
            <a:spLocks noGrp="1"/>
          </p:cNvSpPr>
          <p:nvPr>
            <p:ph type="pic" sz="quarter" idx="87"/>
          </p:nvPr>
        </p:nvSpPr>
        <p:spPr>
          <a:xfrm>
            <a:off x="-11308" y="1"/>
            <a:ext cx="12203307"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52" name="Текст 3">
            <a:extLst>
              <a:ext uri="{FF2B5EF4-FFF2-40B4-BE49-F238E27FC236}">
                <a16:creationId xmlns:a16="http://schemas.microsoft.com/office/drawing/2014/main" id="{E7571954-47B7-4709-A364-A202C7954B59}"/>
              </a:ext>
            </a:extLst>
          </p:cNvPr>
          <p:cNvSpPr>
            <a:spLocks noGrp="1"/>
          </p:cNvSpPr>
          <p:nvPr>
            <p:ph type="body" sz="quarter" idx="14" hasCustomPrompt="1"/>
          </p:nvPr>
        </p:nvSpPr>
        <p:spPr>
          <a:xfrm>
            <a:off x="1131071" y="3412839"/>
            <a:ext cx="5964851" cy="681629"/>
          </a:xfrm>
          <a:prstGeom prst="rect">
            <a:avLst/>
          </a:prstGeom>
        </p:spPr>
        <p:txBody>
          <a:bodyPr/>
          <a:lstStyle>
            <a:lvl1pPr>
              <a:defRPr lang="en-US" sz="1400" b="0" i="0" baseline="0" dirty="0">
                <a:solidFill>
                  <a:srgbClr val="222222"/>
                </a:solidFill>
                <a:latin typeface="Arial" panose="020B0604020202020204" pitchFamily="34" charset="0"/>
                <a:ea typeface="Arial" panose="020B0604020202020204" pitchFamily="34" charset="0"/>
                <a:cs typeface="Arial" panose="020B0604020202020204" pitchFamily="34" charset="0"/>
              </a:defRPr>
            </a:lvl1pPr>
          </a:lstStyle>
          <a:p>
            <a:pPr marL="0" lvl="0" indent="0">
              <a:lnSpc>
                <a:spcPct val="150000"/>
              </a:lnSpc>
              <a:buNone/>
            </a:pPr>
            <a:r>
              <a:rPr lang="en-US" dirty="0"/>
              <a:t>Extra text here</a:t>
            </a:r>
          </a:p>
        </p:txBody>
      </p:sp>
      <p:sp>
        <p:nvSpPr>
          <p:cNvPr id="53" name="Заголовок 1">
            <a:extLst>
              <a:ext uri="{FF2B5EF4-FFF2-40B4-BE49-F238E27FC236}">
                <a16:creationId xmlns:a16="http://schemas.microsoft.com/office/drawing/2014/main" id="{FB9363C6-E6C1-4CD4-8AE9-37A78A984662}"/>
              </a:ext>
            </a:extLst>
          </p:cNvPr>
          <p:cNvSpPr>
            <a:spLocks noGrp="1"/>
          </p:cNvSpPr>
          <p:nvPr>
            <p:ph type="title" hasCustomPrompt="1"/>
          </p:nvPr>
        </p:nvSpPr>
        <p:spPr>
          <a:xfrm>
            <a:off x="1131069" y="2562850"/>
            <a:ext cx="5964852" cy="754990"/>
          </a:xfrm>
          <a:prstGeom prst="rect">
            <a:avLst/>
          </a:prstGeom>
        </p:spPr>
        <p:txBody>
          <a:bodyPr>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tx2"/>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slide</a:t>
            </a:r>
            <a:endParaRPr lang="ru-RU" dirty="0"/>
          </a:p>
        </p:txBody>
      </p:sp>
      <p:pic>
        <p:nvPicPr>
          <p:cNvPr id="5" name="Picture 4">
            <a:extLst>
              <a:ext uri="{FF2B5EF4-FFF2-40B4-BE49-F238E27FC236}">
                <a16:creationId xmlns:a16="http://schemas.microsoft.com/office/drawing/2014/main" id="{1C0CC043-F754-4BB0-AD7A-E3A4C0F0831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9536070" y="6236985"/>
            <a:ext cx="2392199" cy="359999"/>
          </a:xfrm>
          <a:prstGeom prst="rect">
            <a:avLst/>
          </a:prstGeom>
        </p:spPr>
      </p:pic>
      <p:sp>
        <p:nvSpPr>
          <p:cNvPr id="6" name="Номер слайда 1">
            <a:extLst>
              <a:ext uri="{FF2B5EF4-FFF2-40B4-BE49-F238E27FC236}">
                <a16:creationId xmlns:a16="http://schemas.microsoft.com/office/drawing/2014/main" id="{7E6E60A2-ED8B-497D-8C9B-4AA271DD8C2C}"/>
              </a:ext>
            </a:extLst>
          </p:cNvPr>
          <p:cNvSpPr txBox="1">
            <a:spLocks/>
          </p:cNvSpPr>
          <p:nvPr userDrawn="1"/>
        </p:nvSpPr>
        <p:spPr>
          <a:xfrm>
            <a:off x="227730" y="6267860"/>
            <a:ext cx="2262822" cy="365125"/>
          </a:xfrm>
          <a:prstGeom prst="rect">
            <a:avLst/>
          </a:prstGeom>
          <a:ln>
            <a:noFill/>
          </a:ln>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tx2"/>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dirty="0">
                <a:solidFill>
                  <a:schemeClr val="tx2"/>
                </a:solidFill>
                <a:latin typeface="Arial" panose="020B0604020202020204" pitchFamily="34" charset="0"/>
                <a:ea typeface="Roboto" charset="0"/>
                <a:cs typeface="Arial" panose="020B0604020202020204" pitchFamily="34" charset="0"/>
              </a:rPr>
              <a:t>   </a:t>
            </a:r>
            <a:r>
              <a:rPr lang="en-US" sz="1100" dirty="0">
                <a:solidFill>
                  <a:schemeClr val="bg2"/>
                </a:solidFill>
                <a:latin typeface="Arial" panose="020B0604020202020204" pitchFamily="34" charset="0"/>
                <a:ea typeface="Roboto" charset="0"/>
                <a:cs typeface="Arial" panose="020B0604020202020204" pitchFamily="34" charset="0"/>
              </a:rPr>
              <a:t> </a:t>
            </a:r>
            <a:r>
              <a:rPr lang="en-US" sz="1100" dirty="0">
                <a:solidFill>
                  <a:schemeClr val="accent1"/>
                </a:solidFill>
                <a:latin typeface="Arial" panose="020B0604020202020204" pitchFamily="34" charset="0"/>
                <a:ea typeface="Roboto" charset="0"/>
                <a:cs typeface="Arial" panose="020B0604020202020204" pitchFamily="34" charset="0"/>
              </a:rPr>
              <a:t>I</a:t>
            </a:r>
            <a:endParaRPr lang="uk-UA" sz="1100" b="1" dirty="0">
              <a:solidFill>
                <a:schemeClr val="tx2"/>
              </a:solidFill>
              <a:latin typeface="Arial" panose="020B0604020202020204" pitchFamily="34" charset="0"/>
              <a:ea typeface="Roboto" charset="0"/>
              <a:cs typeface="Arial" panose="020B0604020202020204" pitchFamily="34" charset="0"/>
            </a:endParaRPr>
          </a:p>
        </p:txBody>
      </p:sp>
    </p:spTree>
    <p:extLst>
      <p:ext uri="{BB962C8B-B14F-4D97-AF65-F5344CB8AC3E}">
        <p14:creationId xmlns:p14="http://schemas.microsoft.com/office/powerpoint/2010/main" val="264112245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Full bleed pic - opening - white">
    <p:bg>
      <p:bgPr>
        <a:solidFill>
          <a:srgbClr val="F2F3F4"/>
        </a:solidFill>
        <a:effectLst/>
      </p:bgPr>
    </p:bg>
    <p:spTree>
      <p:nvGrpSpPr>
        <p:cNvPr id="1" name=""/>
        <p:cNvGrpSpPr/>
        <p:nvPr/>
      </p:nvGrpSpPr>
      <p:grpSpPr>
        <a:xfrm>
          <a:off x="0" y="0"/>
          <a:ext cx="0" cy="0"/>
          <a:chOff x="0" y="0"/>
          <a:chExt cx="0" cy="0"/>
        </a:xfrm>
      </p:grpSpPr>
      <p:sp>
        <p:nvSpPr>
          <p:cNvPr id="389" name="Рисунок 21"/>
          <p:cNvSpPr>
            <a:spLocks noGrp="1"/>
          </p:cNvSpPr>
          <p:nvPr>
            <p:ph type="pic" sz="quarter" idx="87"/>
          </p:nvPr>
        </p:nvSpPr>
        <p:spPr>
          <a:xfrm>
            <a:off x="-11308" y="1"/>
            <a:ext cx="12203307"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52" name="Текст 3">
            <a:extLst>
              <a:ext uri="{FF2B5EF4-FFF2-40B4-BE49-F238E27FC236}">
                <a16:creationId xmlns:a16="http://schemas.microsoft.com/office/drawing/2014/main" id="{E7571954-47B7-4709-A364-A202C7954B59}"/>
              </a:ext>
            </a:extLst>
          </p:cNvPr>
          <p:cNvSpPr>
            <a:spLocks noGrp="1"/>
          </p:cNvSpPr>
          <p:nvPr>
            <p:ph type="body" sz="quarter" idx="14" hasCustomPrompt="1"/>
          </p:nvPr>
        </p:nvSpPr>
        <p:spPr>
          <a:xfrm>
            <a:off x="1131071" y="3412839"/>
            <a:ext cx="5964851" cy="681629"/>
          </a:xfrm>
          <a:prstGeom prst="rect">
            <a:avLst/>
          </a:prstGeom>
        </p:spPr>
        <p:txBody>
          <a:bodyPr/>
          <a:lstStyle>
            <a:lvl1pPr>
              <a:defRPr lang="en-US" sz="1400" b="0" i="0" baseline="0" dirty="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marL="0" lvl="0" indent="0">
              <a:lnSpc>
                <a:spcPct val="150000"/>
              </a:lnSpc>
              <a:buNone/>
            </a:pPr>
            <a:r>
              <a:rPr lang="en-US" dirty="0"/>
              <a:t>Extra text here</a:t>
            </a:r>
          </a:p>
        </p:txBody>
      </p:sp>
      <p:sp>
        <p:nvSpPr>
          <p:cNvPr id="53" name="Заголовок 1">
            <a:extLst>
              <a:ext uri="{FF2B5EF4-FFF2-40B4-BE49-F238E27FC236}">
                <a16:creationId xmlns:a16="http://schemas.microsoft.com/office/drawing/2014/main" id="{FB9363C6-E6C1-4CD4-8AE9-37A78A984662}"/>
              </a:ext>
            </a:extLst>
          </p:cNvPr>
          <p:cNvSpPr>
            <a:spLocks noGrp="1"/>
          </p:cNvSpPr>
          <p:nvPr>
            <p:ph type="title" hasCustomPrompt="1"/>
          </p:nvPr>
        </p:nvSpPr>
        <p:spPr>
          <a:xfrm>
            <a:off x="1131069" y="2562850"/>
            <a:ext cx="5964852" cy="754990"/>
          </a:xfrm>
          <a:prstGeom prst="rect">
            <a:avLst/>
          </a:prstGeom>
        </p:spPr>
        <p:txBody>
          <a:bodyPr>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bg1"/>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slide</a:t>
            </a:r>
            <a:endParaRPr lang="ru-RU" dirty="0"/>
          </a:p>
        </p:txBody>
      </p:sp>
      <p:pic>
        <p:nvPicPr>
          <p:cNvPr id="5" name="Picture 4">
            <a:extLst>
              <a:ext uri="{FF2B5EF4-FFF2-40B4-BE49-F238E27FC236}">
                <a16:creationId xmlns:a16="http://schemas.microsoft.com/office/drawing/2014/main" id="{C5FA3F89-FE22-4AD1-812A-4FE22C8C2C4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9536070" y="6236985"/>
            <a:ext cx="2392199" cy="359999"/>
          </a:xfrm>
          <a:prstGeom prst="rect">
            <a:avLst/>
          </a:prstGeom>
        </p:spPr>
      </p:pic>
      <p:sp>
        <p:nvSpPr>
          <p:cNvPr id="6" name="Номер слайда 1">
            <a:extLst>
              <a:ext uri="{FF2B5EF4-FFF2-40B4-BE49-F238E27FC236}">
                <a16:creationId xmlns:a16="http://schemas.microsoft.com/office/drawing/2014/main" id="{91FBD74A-2252-49A4-831D-B07D654519CB}"/>
              </a:ext>
            </a:extLst>
          </p:cNvPr>
          <p:cNvSpPr txBox="1">
            <a:spLocks/>
          </p:cNvSpPr>
          <p:nvPr userDrawn="1"/>
        </p:nvSpPr>
        <p:spPr>
          <a:xfrm>
            <a:off x="227730" y="6267860"/>
            <a:ext cx="2262822" cy="365125"/>
          </a:xfrm>
          <a:prstGeom prst="rect">
            <a:avLst/>
          </a:prstGeom>
          <a:ln>
            <a:noFill/>
          </a:ln>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tx2"/>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dirty="0">
                <a:solidFill>
                  <a:schemeClr val="tx2"/>
                </a:solidFill>
                <a:latin typeface="Arial" panose="020B0604020202020204" pitchFamily="34" charset="0"/>
                <a:ea typeface="Roboto" charset="0"/>
                <a:cs typeface="Arial" panose="020B0604020202020204" pitchFamily="34" charset="0"/>
              </a:rPr>
              <a:t>   </a:t>
            </a:r>
            <a:r>
              <a:rPr lang="en-US" sz="1100" dirty="0">
                <a:solidFill>
                  <a:schemeClr val="accent1"/>
                </a:solidFill>
                <a:latin typeface="Arial" panose="020B0604020202020204" pitchFamily="34" charset="0"/>
                <a:ea typeface="Roboto" charset="0"/>
                <a:cs typeface="Arial" panose="020B0604020202020204" pitchFamily="34" charset="0"/>
              </a:rPr>
              <a:t> I    </a:t>
            </a:r>
            <a:r>
              <a:rPr lang="en-US" sz="1100" b="1" dirty="0">
                <a:solidFill>
                  <a:schemeClr val="tx2"/>
                </a:solidFill>
                <a:latin typeface="Arial" panose="020B0604020202020204" pitchFamily="34" charset="0"/>
                <a:ea typeface="Roboto" charset="0"/>
                <a:cs typeface="Arial" panose="020B0604020202020204" pitchFamily="34" charset="0"/>
              </a:rPr>
              <a:t>Business area</a:t>
            </a:r>
            <a:endParaRPr lang="uk-UA" sz="1100" b="1" dirty="0">
              <a:solidFill>
                <a:schemeClr val="tx2"/>
              </a:solidFill>
              <a:latin typeface="Arial" panose="020B0604020202020204" pitchFamily="34" charset="0"/>
              <a:ea typeface="Roboto" charset="0"/>
              <a:cs typeface="Arial" panose="020B0604020202020204" pitchFamily="34" charset="0"/>
            </a:endParaRPr>
          </a:p>
        </p:txBody>
      </p:sp>
    </p:spTree>
    <p:extLst>
      <p:ext uri="{BB962C8B-B14F-4D97-AF65-F5344CB8AC3E}">
        <p14:creationId xmlns:p14="http://schemas.microsoft.com/office/powerpoint/2010/main" val="42515439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Full bleed pic - opening - cav">
    <p:bg>
      <p:bgPr>
        <a:solidFill>
          <a:srgbClr val="F2F3F4"/>
        </a:solidFill>
        <a:effectLst/>
      </p:bgPr>
    </p:bg>
    <p:spTree>
      <p:nvGrpSpPr>
        <p:cNvPr id="1" name=""/>
        <p:cNvGrpSpPr/>
        <p:nvPr/>
      </p:nvGrpSpPr>
      <p:grpSpPr>
        <a:xfrm>
          <a:off x="0" y="0"/>
          <a:ext cx="0" cy="0"/>
          <a:chOff x="0" y="0"/>
          <a:chExt cx="0" cy="0"/>
        </a:xfrm>
      </p:grpSpPr>
      <p:sp>
        <p:nvSpPr>
          <p:cNvPr id="389" name="Рисунок 21"/>
          <p:cNvSpPr>
            <a:spLocks noGrp="1"/>
          </p:cNvSpPr>
          <p:nvPr>
            <p:ph type="pic" sz="quarter" idx="87"/>
          </p:nvPr>
        </p:nvSpPr>
        <p:spPr>
          <a:xfrm>
            <a:off x="-11308" y="1"/>
            <a:ext cx="12203307"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pic>
        <p:nvPicPr>
          <p:cNvPr id="9" name="Picture 8">
            <a:extLst>
              <a:ext uri="{FF2B5EF4-FFF2-40B4-BE49-F238E27FC236}">
                <a16:creationId xmlns:a16="http://schemas.microsoft.com/office/drawing/2014/main" id="{E7AE40D1-E572-4A51-8A88-736505A866E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9533638" y="5667251"/>
            <a:ext cx="2392199" cy="360000"/>
          </a:xfrm>
          <a:prstGeom prst="rect">
            <a:avLst/>
          </a:prstGeom>
        </p:spPr>
      </p:pic>
      <p:sp>
        <p:nvSpPr>
          <p:cNvPr id="53" name="Заголовок 1">
            <a:extLst>
              <a:ext uri="{FF2B5EF4-FFF2-40B4-BE49-F238E27FC236}">
                <a16:creationId xmlns:a16="http://schemas.microsoft.com/office/drawing/2014/main" id="{FB9363C6-E6C1-4CD4-8AE9-37A78A984662}"/>
              </a:ext>
            </a:extLst>
          </p:cNvPr>
          <p:cNvSpPr>
            <a:spLocks noGrp="1"/>
          </p:cNvSpPr>
          <p:nvPr>
            <p:ph type="title" hasCustomPrompt="1"/>
          </p:nvPr>
        </p:nvSpPr>
        <p:spPr>
          <a:xfrm>
            <a:off x="1131069" y="2562850"/>
            <a:ext cx="5964852" cy="754990"/>
          </a:xfrm>
          <a:prstGeom prst="rect">
            <a:avLst/>
          </a:prstGeom>
        </p:spPr>
        <p:txBody>
          <a:bodyPr>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tx2"/>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slide</a:t>
            </a:r>
            <a:endParaRPr lang="ru-RU" dirty="0"/>
          </a:p>
        </p:txBody>
      </p:sp>
      <p:sp>
        <p:nvSpPr>
          <p:cNvPr id="5" name="TextBox 4">
            <a:extLst>
              <a:ext uri="{FF2B5EF4-FFF2-40B4-BE49-F238E27FC236}">
                <a16:creationId xmlns:a16="http://schemas.microsoft.com/office/drawing/2014/main" id="{04DC8D10-3D50-4DD6-BFA7-80ABE4730654}"/>
              </a:ext>
            </a:extLst>
          </p:cNvPr>
          <p:cNvSpPr txBox="1"/>
          <p:nvPr userDrawn="1"/>
        </p:nvSpPr>
        <p:spPr>
          <a:xfrm>
            <a:off x="0" y="6246003"/>
            <a:ext cx="12192000" cy="611997"/>
          </a:xfrm>
          <a:prstGeom prst="rect">
            <a:avLst/>
          </a:prstGeom>
          <a:solidFill>
            <a:schemeClr val="tx2"/>
          </a:solidFill>
        </p:spPr>
        <p:txBody>
          <a:bodyPr wrap="square" rtlCol="0" anchor="ctr">
            <a:noAutofit/>
          </a:bodyPr>
          <a:lstStyle/>
          <a:p>
            <a:pPr marL="0" marR="0" lvl="0" indent="0" algn="ctr" defTabSz="121901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This is for financial adviser use only and shouldn’t be relied upon by any other person.</a:t>
            </a:r>
          </a:p>
        </p:txBody>
      </p:sp>
      <p:sp>
        <p:nvSpPr>
          <p:cNvPr id="8" name="Номер слайда 1">
            <a:extLst>
              <a:ext uri="{FF2B5EF4-FFF2-40B4-BE49-F238E27FC236}">
                <a16:creationId xmlns:a16="http://schemas.microsoft.com/office/drawing/2014/main" id="{6E2FA502-5A00-4F41-B98C-EF55975B46E8}"/>
              </a:ext>
            </a:extLst>
          </p:cNvPr>
          <p:cNvSpPr txBox="1">
            <a:spLocks/>
          </p:cNvSpPr>
          <p:nvPr userDrawn="1"/>
        </p:nvSpPr>
        <p:spPr>
          <a:xfrm>
            <a:off x="227730" y="5751622"/>
            <a:ext cx="2262822" cy="365125"/>
          </a:xfrm>
          <a:prstGeom prst="rect">
            <a:avLst/>
          </a:prstGeom>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tx2"/>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dirty="0">
                <a:solidFill>
                  <a:schemeClr val="bg1"/>
                </a:solidFill>
                <a:latin typeface="Arial" panose="020B0604020202020204" pitchFamily="34" charset="0"/>
                <a:ea typeface="Roboto" charset="0"/>
                <a:cs typeface="Arial" panose="020B0604020202020204" pitchFamily="34" charset="0"/>
              </a:rPr>
              <a:t>    </a:t>
            </a:r>
            <a:r>
              <a:rPr lang="en-US" sz="1100" dirty="0">
                <a:solidFill>
                  <a:schemeClr val="accent1"/>
                </a:solidFill>
                <a:latin typeface="Arial" panose="020B0604020202020204" pitchFamily="34" charset="0"/>
                <a:ea typeface="Roboto" charset="0"/>
                <a:cs typeface="Arial" panose="020B0604020202020204" pitchFamily="34" charset="0"/>
              </a:rPr>
              <a:t>I </a:t>
            </a:r>
            <a:r>
              <a:rPr lang="en-US" sz="1100" dirty="0">
                <a:solidFill>
                  <a:schemeClr val="bg1"/>
                </a:solidFill>
                <a:latin typeface="Arial" panose="020B0604020202020204" pitchFamily="34" charset="0"/>
                <a:ea typeface="Roboto" charset="0"/>
                <a:cs typeface="Arial" panose="020B0604020202020204" pitchFamily="34" charset="0"/>
              </a:rPr>
              <a:t>   </a:t>
            </a:r>
            <a:r>
              <a:rPr lang="en-US" sz="1100" b="1" dirty="0">
                <a:solidFill>
                  <a:schemeClr val="tx2"/>
                </a:solidFill>
                <a:latin typeface="Arial" panose="020B0604020202020204" pitchFamily="34" charset="0"/>
                <a:ea typeface="Roboto" charset="0"/>
                <a:cs typeface="Arial" panose="020B0604020202020204" pitchFamily="34" charset="0"/>
              </a:rPr>
              <a:t>Business area</a:t>
            </a:r>
            <a:endParaRPr lang="uk-UA" sz="1100" b="1" dirty="0">
              <a:solidFill>
                <a:schemeClr val="tx2"/>
              </a:solidFill>
              <a:latin typeface="Arial" panose="020B0604020202020204" pitchFamily="34" charset="0"/>
              <a:ea typeface="Roboto" charset="0"/>
              <a:cs typeface="Arial" panose="020B0604020202020204" pitchFamily="34" charset="0"/>
            </a:endParaRPr>
          </a:p>
        </p:txBody>
      </p:sp>
      <p:sp>
        <p:nvSpPr>
          <p:cNvPr id="10" name="Текст 3">
            <a:extLst>
              <a:ext uri="{FF2B5EF4-FFF2-40B4-BE49-F238E27FC236}">
                <a16:creationId xmlns:a16="http://schemas.microsoft.com/office/drawing/2014/main" id="{945B1531-314F-4F45-842F-F9B38406C096}"/>
              </a:ext>
            </a:extLst>
          </p:cNvPr>
          <p:cNvSpPr>
            <a:spLocks noGrp="1"/>
          </p:cNvSpPr>
          <p:nvPr>
            <p:ph type="body" sz="quarter" idx="14" hasCustomPrompt="1"/>
          </p:nvPr>
        </p:nvSpPr>
        <p:spPr>
          <a:xfrm>
            <a:off x="1131071" y="3412839"/>
            <a:ext cx="5964851" cy="681629"/>
          </a:xfrm>
          <a:prstGeom prst="rect">
            <a:avLst/>
          </a:prstGeom>
        </p:spPr>
        <p:txBody>
          <a:bodyPr/>
          <a:lstStyle>
            <a:lvl1pPr>
              <a:defRPr lang="en-US" sz="1400" b="0" i="0" baseline="0" dirty="0">
                <a:solidFill>
                  <a:srgbClr val="222222"/>
                </a:solidFill>
                <a:latin typeface="Arial" panose="020B0604020202020204" pitchFamily="34" charset="0"/>
                <a:ea typeface="Arial" panose="020B0604020202020204" pitchFamily="34" charset="0"/>
                <a:cs typeface="Arial" panose="020B0604020202020204" pitchFamily="34" charset="0"/>
              </a:defRPr>
            </a:lvl1pPr>
          </a:lstStyle>
          <a:p>
            <a:pPr marL="0" lvl="0" indent="0">
              <a:lnSpc>
                <a:spcPct val="150000"/>
              </a:lnSpc>
              <a:buNone/>
            </a:pPr>
            <a:r>
              <a:rPr lang="en-US" dirty="0"/>
              <a:t>Extra text here</a:t>
            </a:r>
          </a:p>
        </p:txBody>
      </p:sp>
    </p:spTree>
    <p:extLst>
      <p:ext uri="{BB962C8B-B14F-4D97-AF65-F5344CB8AC3E}">
        <p14:creationId xmlns:p14="http://schemas.microsoft.com/office/powerpoint/2010/main" val="35401528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Full bleed pic - text centre">
    <p:bg>
      <p:bgPr>
        <a:solidFill>
          <a:srgbClr val="F2F3F4"/>
        </a:solidFill>
        <a:effectLst/>
      </p:bgPr>
    </p:bg>
    <p:spTree>
      <p:nvGrpSpPr>
        <p:cNvPr id="1" name=""/>
        <p:cNvGrpSpPr/>
        <p:nvPr/>
      </p:nvGrpSpPr>
      <p:grpSpPr>
        <a:xfrm>
          <a:off x="0" y="0"/>
          <a:ext cx="0" cy="0"/>
          <a:chOff x="0" y="0"/>
          <a:chExt cx="0" cy="0"/>
        </a:xfrm>
      </p:grpSpPr>
      <p:sp>
        <p:nvSpPr>
          <p:cNvPr id="379" name="Рисунок 21"/>
          <p:cNvSpPr>
            <a:spLocks noGrp="1"/>
          </p:cNvSpPr>
          <p:nvPr>
            <p:ph type="pic" sz="quarter" idx="77"/>
          </p:nvPr>
        </p:nvSpPr>
        <p:spPr>
          <a:xfrm>
            <a:off x="10503" y="4709853"/>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80" name="Рисунок 21"/>
          <p:cNvSpPr>
            <a:spLocks noGrp="1"/>
          </p:cNvSpPr>
          <p:nvPr>
            <p:ph type="pic" sz="quarter" idx="78"/>
          </p:nvPr>
        </p:nvSpPr>
        <p:spPr>
          <a:xfrm>
            <a:off x="1220317"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81" name="Рисунок 21"/>
          <p:cNvSpPr>
            <a:spLocks noGrp="1"/>
          </p:cNvSpPr>
          <p:nvPr>
            <p:ph type="pic" sz="quarter" idx="79"/>
          </p:nvPr>
        </p:nvSpPr>
        <p:spPr>
          <a:xfrm>
            <a:off x="2451209"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82" name="Рисунок 21"/>
          <p:cNvSpPr>
            <a:spLocks noGrp="1"/>
          </p:cNvSpPr>
          <p:nvPr>
            <p:ph type="pic" sz="quarter" idx="80"/>
          </p:nvPr>
        </p:nvSpPr>
        <p:spPr>
          <a:xfrm>
            <a:off x="3682103"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83" name="Рисунок 21"/>
          <p:cNvSpPr>
            <a:spLocks noGrp="1"/>
          </p:cNvSpPr>
          <p:nvPr>
            <p:ph type="pic" sz="quarter" idx="81"/>
          </p:nvPr>
        </p:nvSpPr>
        <p:spPr>
          <a:xfrm>
            <a:off x="4912995"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84" name="Рисунок 21"/>
          <p:cNvSpPr>
            <a:spLocks noGrp="1"/>
          </p:cNvSpPr>
          <p:nvPr>
            <p:ph type="pic" sz="quarter" idx="82"/>
          </p:nvPr>
        </p:nvSpPr>
        <p:spPr>
          <a:xfrm>
            <a:off x="6143888"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85" name="Рисунок 21"/>
          <p:cNvSpPr>
            <a:spLocks noGrp="1"/>
          </p:cNvSpPr>
          <p:nvPr>
            <p:ph type="pic" sz="quarter" idx="83"/>
          </p:nvPr>
        </p:nvSpPr>
        <p:spPr>
          <a:xfrm>
            <a:off x="7374781"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86" name="Рисунок 21"/>
          <p:cNvSpPr>
            <a:spLocks noGrp="1"/>
          </p:cNvSpPr>
          <p:nvPr>
            <p:ph type="pic" sz="quarter" idx="84"/>
          </p:nvPr>
        </p:nvSpPr>
        <p:spPr>
          <a:xfrm>
            <a:off x="8605674"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87" name="Рисунок 21"/>
          <p:cNvSpPr>
            <a:spLocks noGrp="1"/>
          </p:cNvSpPr>
          <p:nvPr>
            <p:ph type="pic" sz="quarter" idx="85"/>
          </p:nvPr>
        </p:nvSpPr>
        <p:spPr>
          <a:xfrm>
            <a:off x="9836567"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88" name="Рисунок 21"/>
          <p:cNvSpPr>
            <a:spLocks noGrp="1"/>
          </p:cNvSpPr>
          <p:nvPr>
            <p:ph type="pic" sz="quarter" idx="86"/>
          </p:nvPr>
        </p:nvSpPr>
        <p:spPr>
          <a:xfrm>
            <a:off x="11028958"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89" name="Рисунок 21"/>
          <p:cNvSpPr>
            <a:spLocks noGrp="1"/>
          </p:cNvSpPr>
          <p:nvPr>
            <p:ph type="pic" sz="quarter" idx="87"/>
          </p:nvPr>
        </p:nvSpPr>
        <p:spPr>
          <a:xfrm>
            <a:off x="-11307"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90" name="Рисунок 21"/>
          <p:cNvSpPr>
            <a:spLocks noGrp="1"/>
          </p:cNvSpPr>
          <p:nvPr>
            <p:ph type="pic" sz="quarter" idx="88"/>
          </p:nvPr>
        </p:nvSpPr>
        <p:spPr>
          <a:xfrm>
            <a:off x="1219586"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91" name="Рисунок 21"/>
          <p:cNvSpPr>
            <a:spLocks noGrp="1"/>
          </p:cNvSpPr>
          <p:nvPr>
            <p:ph type="pic" sz="quarter" idx="89"/>
          </p:nvPr>
        </p:nvSpPr>
        <p:spPr>
          <a:xfrm>
            <a:off x="2450479"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92" name="Рисунок 21"/>
          <p:cNvSpPr>
            <a:spLocks noGrp="1"/>
          </p:cNvSpPr>
          <p:nvPr>
            <p:ph type="pic" sz="quarter" idx="90"/>
          </p:nvPr>
        </p:nvSpPr>
        <p:spPr>
          <a:xfrm>
            <a:off x="3681371"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93" name="Рисунок 21"/>
          <p:cNvSpPr>
            <a:spLocks noGrp="1"/>
          </p:cNvSpPr>
          <p:nvPr>
            <p:ph type="pic" sz="quarter" idx="91"/>
          </p:nvPr>
        </p:nvSpPr>
        <p:spPr>
          <a:xfrm>
            <a:off x="4912265"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94" name="Рисунок 21"/>
          <p:cNvSpPr>
            <a:spLocks noGrp="1"/>
          </p:cNvSpPr>
          <p:nvPr>
            <p:ph type="pic" sz="quarter" idx="92"/>
          </p:nvPr>
        </p:nvSpPr>
        <p:spPr>
          <a:xfrm>
            <a:off x="6143157"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95" name="Рисунок 21"/>
          <p:cNvSpPr>
            <a:spLocks noGrp="1"/>
          </p:cNvSpPr>
          <p:nvPr>
            <p:ph type="pic" sz="quarter" idx="93"/>
          </p:nvPr>
        </p:nvSpPr>
        <p:spPr>
          <a:xfrm>
            <a:off x="7374050"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96" name="Рисунок 21"/>
          <p:cNvSpPr>
            <a:spLocks noGrp="1"/>
          </p:cNvSpPr>
          <p:nvPr>
            <p:ph type="pic" sz="quarter" idx="94"/>
          </p:nvPr>
        </p:nvSpPr>
        <p:spPr>
          <a:xfrm>
            <a:off x="8604943"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97" name="Рисунок 21"/>
          <p:cNvSpPr>
            <a:spLocks noGrp="1"/>
          </p:cNvSpPr>
          <p:nvPr>
            <p:ph type="pic" sz="quarter" idx="95"/>
          </p:nvPr>
        </p:nvSpPr>
        <p:spPr>
          <a:xfrm>
            <a:off x="9835835"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98" name="Рисунок 21"/>
          <p:cNvSpPr>
            <a:spLocks noGrp="1"/>
          </p:cNvSpPr>
          <p:nvPr>
            <p:ph type="pic" sz="quarter" idx="96"/>
          </p:nvPr>
        </p:nvSpPr>
        <p:spPr>
          <a:xfrm>
            <a:off x="11028227"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152" name="Рисунок 21"/>
          <p:cNvSpPr>
            <a:spLocks noGrp="1"/>
          </p:cNvSpPr>
          <p:nvPr>
            <p:ph type="pic" sz="quarter" idx="37"/>
          </p:nvPr>
        </p:nvSpPr>
        <p:spPr>
          <a:xfrm>
            <a:off x="-9114"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290" name="Рисунок 21"/>
          <p:cNvSpPr>
            <a:spLocks noGrp="1"/>
          </p:cNvSpPr>
          <p:nvPr>
            <p:ph type="pic" sz="quarter" idx="38"/>
          </p:nvPr>
        </p:nvSpPr>
        <p:spPr>
          <a:xfrm>
            <a:off x="1221779"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291" name="Рисунок 21"/>
          <p:cNvSpPr>
            <a:spLocks noGrp="1"/>
          </p:cNvSpPr>
          <p:nvPr>
            <p:ph type="pic" sz="quarter" idx="39"/>
          </p:nvPr>
        </p:nvSpPr>
        <p:spPr>
          <a:xfrm>
            <a:off x="2452671"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292" name="Рисунок 21"/>
          <p:cNvSpPr>
            <a:spLocks noGrp="1"/>
          </p:cNvSpPr>
          <p:nvPr>
            <p:ph type="pic" sz="quarter" idx="40"/>
          </p:nvPr>
        </p:nvSpPr>
        <p:spPr>
          <a:xfrm>
            <a:off x="3683565"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293" name="Рисунок 21"/>
          <p:cNvSpPr>
            <a:spLocks noGrp="1"/>
          </p:cNvSpPr>
          <p:nvPr>
            <p:ph type="pic" sz="quarter" idx="41"/>
          </p:nvPr>
        </p:nvSpPr>
        <p:spPr>
          <a:xfrm>
            <a:off x="4914457"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294" name="Рисунок 21"/>
          <p:cNvSpPr>
            <a:spLocks noGrp="1"/>
          </p:cNvSpPr>
          <p:nvPr>
            <p:ph type="pic" sz="quarter" idx="42"/>
          </p:nvPr>
        </p:nvSpPr>
        <p:spPr>
          <a:xfrm>
            <a:off x="6146913"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295" name="Рисунок 21"/>
          <p:cNvSpPr>
            <a:spLocks noGrp="1"/>
          </p:cNvSpPr>
          <p:nvPr>
            <p:ph type="pic" sz="quarter" idx="43"/>
          </p:nvPr>
        </p:nvSpPr>
        <p:spPr>
          <a:xfrm>
            <a:off x="7376243"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296" name="Рисунок 21"/>
          <p:cNvSpPr>
            <a:spLocks noGrp="1"/>
          </p:cNvSpPr>
          <p:nvPr>
            <p:ph type="pic" sz="quarter" idx="44"/>
          </p:nvPr>
        </p:nvSpPr>
        <p:spPr>
          <a:xfrm>
            <a:off x="8607135"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297" name="Рисунок 21"/>
          <p:cNvSpPr>
            <a:spLocks noGrp="1"/>
          </p:cNvSpPr>
          <p:nvPr>
            <p:ph type="pic" sz="quarter" idx="45"/>
          </p:nvPr>
        </p:nvSpPr>
        <p:spPr>
          <a:xfrm>
            <a:off x="9838029"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298" name="Рисунок 21"/>
          <p:cNvSpPr>
            <a:spLocks noGrp="1"/>
          </p:cNvSpPr>
          <p:nvPr>
            <p:ph type="pic" sz="quarter" idx="46"/>
          </p:nvPr>
        </p:nvSpPr>
        <p:spPr>
          <a:xfrm>
            <a:off x="11030420"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49" name="Рисунок 21"/>
          <p:cNvSpPr>
            <a:spLocks noGrp="1"/>
          </p:cNvSpPr>
          <p:nvPr>
            <p:ph type="pic" sz="quarter" idx="47"/>
          </p:nvPr>
        </p:nvSpPr>
        <p:spPr>
          <a:xfrm>
            <a:off x="-9845"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50" name="Рисунок 21"/>
          <p:cNvSpPr>
            <a:spLocks noGrp="1"/>
          </p:cNvSpPr>
          <p:nvPr>
            <p:ph type="pic" sz="quarter" idx="48"/>
          </p:nvPr>
        </p:nvSpPr>
        <p:spPr>
          <a:xfrm>
            <a:off x="1221047"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51" name="Рисунок 21"/>
          <p:cNvSpPr>
            <a:spLocks noGrp="1"/>
          </p:cNvSpPr>
          <p:nvPr>
            <p:ph type="pic" sz="quarter" idx="49"/>
          </p:nvPr>
        </p:nvSpPr>
        <p:spPr>
          <a:xfrm>
            <a:off x="2451941"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52" name="Рисунок 21"/>
          <p:cNvSpPr>
            <a:spLocks noGrp="1"/>
          </p:cNvSpPr>
          <p:nvPr>
            <p:ph type="pic" sz="quarter" idx="50"/>
          </p:nvPr>
        </p:nvSpPr>
        <p:spPr>
          <a:xfrm>
            <a:off x="3682833"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53" name="Рисунок 21"/>
          <p:cNvSpPr>
            <a:spLocks noGrp="1"/>
          </p:cNvSpPr>
          <p:nvPr>
            <p:ph type="pic" sz="quarter" idx="51"/>
          </p:nvPr>
        </p:nvSpPr>
        <p:spPr>
          <a:xfrm>
            <a:off x="4913726"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54" name="Рисунок 21"/>
          <p:cNvSpPr>
            <a:spLocks noGrp="1"/>
          </p:cNvSpPr>
          <p:nvPr>
            <p:ph type="pic" sz="quarter" idx="52"/>
          </p:nvPr>
        </p:nvSpPr>
        <p:spPr>
          <a:xfrm>
            <a:off x="6144619"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55" name="Рисунок 21"/>
          <p:cNvSpPr>
            <a:spLocks noGrp="1"/>
          </p:cNvSpPr>
          <p:nvPr>
            <p:ph type="pic" sz="quarter" idx="53"/>
          </p:nvPr>
        </p:nvSpPr>
        <p:spPr>
          <a:xfrm>
            <a:off x="7375512"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56" name="Рисунок 21"/>
          <p:cNvSpPr>
            <a:spLocks noGrp="1"/>
          </p:cNvSpPr>
          <p:nvPr>
            <p:ph type="pic" sz="quarter" idx="54"/>
          </p:nvPr>
        </p:nvSpPr>
        <p:spPr>
          <a:xfrm>
            <a:off x="8606405"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57" name="Рисунок 21"/>
          <p:cNvSpPr>
            <a:spLocks noGrp="1"/>
          </p:cNvSpPr>
          <p:nvPr>
            <p:ph type="pic" sz="quarter" idx="55"/>
          </p:nvPr>
        </p:nvSpPr>
        <p:spPr>
          <a:xfrm>
            <a:off x="9837297"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58" name="Рисунок 21"/>
          <p:cNvSpPr>
            <a:spLocks noGrp="1"/>
          </p:cNvSpPr>
          <p:nvPr>
            <p:ph type="pic" sz="quarter" idx="56"/>
          </p:nvPr>
        </p:nvSpPr>
        <p:spPr>
          <a:xfrm>
            <a:off x="11029689"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59" name="Рисунок 21"/>
          <p:cNvSpPr>
            <a:spLocks noGrp="1"/>
          </p:cNvSpPr>
          <p:nvPr>
            <p:ph type="pic" sz="quarter" idx="57"/>
          </p:nvPr>
        </p:nvSpPr>
        <p:spPr>
          <a:xfrm>
            <a:off x="-9845" y="2345189"/>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60" name="Рисунок 21"/>
          <p:cNvSpPr>
            <a:spLocks noGrp="1"/>
          </p:cNvSpPr>
          <p:nvPr>
            <p:ph type="pic" sz="quarter" idx="58"/>
          </p:nvPr>
        </p:nvSpPr>
        <p:spPr>
          <a:xfrm>
            <a:off x="1221047" y="2345189"/>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67" name="Рисунок 21"/>
          <p:cNvSpPr>
            <a:spLocks noGrp="1"/>
          </p:cNvSpPr>
          <p:nvPr>
            <p:ph type="pic" sz="quarter" idx="65"/>
          </p:nvPr>
        </p:nvSpPr>
        <p:spPr>
          <a:xfrm>
            <a:off x="9837297" y="2345189"/>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68" name="Рисунок 21"/>
          <p:cNvSpPr>
            <a:spLocks noGrp="1"/>
          </p:cNvSpPr>
          <p:nvPr>
            <p:ph type="pic" sz="quarter" idx="66"/>
          </p:nvPr>
        </p:nvSpPr>
        <p:spPr>
          <a:xfrm>
            <a:off x="11029689" y="2345189"/>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69" name="Рисунок 21"/>
          <p:cNvSpPr>
            <a:spLocks noGrp="1"/>
          </p:cNvSpPr>
          <p:nvPr>
            <p:ph type="pic" sz="quarter" idx="67"/>
          </p:nvPr>
        </p:nvSpPr>
        <p:spPr>
          <a:xfrm>
            <a:off x="-10576" y="3535993"/>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70" name="Рисунок 21"/>
          <p:cNvSpPr>
            <a:spLocks noGrp="1"/>
          </p:cNvSpPr>
          <p:nvPr>
            <p:ph type="pic" sz="quarter" idx="68"/>
          </p:nvPr>
        </p:nvSpPr>
        <p:spPr>
          <a:xfrm>
            <a:off x="1220317" y="3535993"/>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77" name="Рисунок 21"/>
          <p:cNvSpPr>
            <a:spLocks noGrp="1"/>
          </p:cNvSpPr>
          <p:nvPr>
            <p:ph type="pic" sz="quarter" idx="75"/>
          </p:nvPr>
        </p:nvSpPr>
        <p:spPr>
          <a:xfrm>
            <a:off x="9836567" y="3535993"/>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78" name="Рисунок 21"/>
          <p:cNvSpPr>
            <a:spLocks noGrp="1"/>
          </p:cNvSpPr>
          <p:nvPr>
            <p:ph type="pic" sz="quarter" idx="76"/>
          </p:nvPr>
        </p:nvSpPr>
        <p:spPr>
          <a:xfrm>
            <a:off x="11028958" y="3535993"/>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52" name="Текст 3">
            <a:extLst>
              <a:ext uri="{FF2B5EF4-FFF2-40B4-BE49-F238E27FC236}">
                <a16:creationId xmlns:a16="http://schemas.microsoft.com/office/drawing/2014/main" id="{E7571954-47B7-4709-A364-A202C7954B59}"/>
              </a:ext>
            </a:extLst>
          </p:cNvPr>
          <p:cNvSpPr>
            <a:spLocks noGrp="1"/>
          </p:cNvSpPr>
          <p:nvPr>
            <p:ph type="body" sz="quarter" idx="14" hasCustomPrompt="1"/>
          </p:nvPr>
        </p:nvSpPr>
        <p:spPr>
          <a:xfrm>
            <a:off x="3159896" y="3641439"/>
            <a:ext cx="5964851" cy="681629"/>
          </a:xfrm>
          <a:prstGeom prst="rect">
            <a:avLst/>
          </a:prstGeom>
        </p:spPr>
        <p:txBody>
          <a:bodyPr/>
          <a:lstStyle>
            <a:lvl1pPr>
              <a:defRPr lang="en-US" sz="1400" b="0" i="0" baseline="0" dirty="0">
                <a:solidFill>
                  <a:srgbClr val="222222"/>
                </a:solidFill>
                <a:latin typeface="Arial" panose="020B0604020202020204" pitchFamily="34" charset="0"/>
                <a:ea typeface="Arial" panose="020B0604020202020204" pitchFamily="34" charset="0"/>
                <a:cs typeface="Arial" panose="020B0604020202020204" pitchFamily="34" charset="0"/>
              </a:defRPr>
            </a:lvl1pPr>
          </a:lstStyle>
          <a:p>
            <a:pPr marL="0" lvl="0" indent="0">
              <a:lnSpc>
                <a:spcPct val="150000"/>
              </a:lnSpc>
              <a:buNone/>
            </a:pPr>
            <a:r>
              <a:rPr lang="en-US" dirty="0"/>
              <a:t>Extra text here</a:t>
            </a:r>
          </a:p>
        </p:txBody>
      </p:sp>
      <p:sp>
        <p:nvSpPr>
          <p:cNvPr id="53" name="Заголовок 1">
            <a:extLst>
              <a:ext uri="{FF2B5EF4-FFF2-40B4-BE49-F238E27FC236}">
                <a16:creationId xmlns:a16="http://schemas.microsoft.com/office/drawing/2014/main" id="{FB9363C6-E6C1-4CD4-8AE9-37A78A984662}"/>
              </a:ext>
            </a:extLst>
          </p:cNvPr>
          <p:cNvSpPr>
            <a:spLocks noGrp="1"/>
          </p:cNvSpPr>
          <p:nvPr>
            <p:ph type="title" hasCustomPrompt="1"/>
          </p:nvPr>
        </p:nvSpPr>
        <p:spPr>
          <a:xfrm>
            <a:off x="3159894" y="2791450"/>
            <a:ext cx="5964852" cy="754990"/>
          </a:xfrm>
          <a:prstGeom prst="rect">
            <a:avLst/>
          </a:prstGeom>
        </p:spPr>
        <p:txBody>
          <a:bodyPr>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tx2"/>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slide</a:t>
            </a:r>
            <a:endParaRPr lang="ru-RU" dirty="0"/>
          </a:p>
        </p:txBody>
      </p:sp>
    </p:spTree>
    <p:extLst>
      <p:ext uri="{BB962C8B-B14F-4D97-AF65-F5344CB8AC3E}">
        <p14:creationId xmlns:p14="http://schemas.microsoft.com/office/powerpoint/2010/main" val="85840361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Full bleed pic - text centre - purple bg">
    <p:bg>
      <p:bgPr>
        <a:solidFill>
          <a:schemeClr val="tx2"/>
        </a:solidFill>
        <a:effectLst/>
      </p:bgPr>
    </p:bg>
    <p:spTree>
      <p:nvGrpSpPr>
        <p:cNvPr id="1" name=""/>
        <p:cNvGrpSpPr/>
        <p:nvPr/>
      </p:nvGrpSpPr>
      <p:grpSpPr>
        <a:xfrm>
          <a:off x="0" y="0"/>
          <a:ext cx="0" cy="0"/>
          <a:chOff x="0" y="0"/>
          <a:chExt cx="0" cy="0"/>
        </a:xfrm>
      </p:grpSpPr>
      <p:sp>
        <p:nvSpPr>
          <p:cNvPr id="379" name="Рисунок 21"/>
          <p:cNvSpPr>
            <a:spLocks noGrp="1"/>
          </p:cNvSpPr>
          <p:nvPr>
            <p:ph type="pic" sz="quarter" idx="77"/>
          </p:nvPr>
        </p:nvSpPr>
        <p:spPr>
          <a:xfrm>
            <a:off x="10503" y="4709853"/>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80" name="Рисунок 21"/>
          <p:cNvSpPr>
            <a:spLocks noGrp="1"/>
          </p:cNvSpPr>
          <p:nvPr>
            <p:ph type="pic" sz="quarter" idx="78"/>
          </p:nvPr>
        </p:nvSpPr>
        <p:spPr>
          <a:xfrm>
            <a:off x="1220317"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81" name="Рисунок 21"/>
          <p:cNvSpPr>
            <a:spLocks noGrp="1"/>
          </p:cNvSpPr>
          <p:nvPr>
            <p:ph type="pic" sz="quarter" idx="79"/>
          </p:nvPr>
        </p:nvSpPr>
        <p:spPr>
          <a:xfrm>
            <a:off x="2451209"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82" name="Рисунок 21"/>
          <p:cNvSpPr>
            <a:spLocks noGrp="1"/>
          </p:cNvSpPr>
          <p:nvPr>
            <p:ph type="pic" sz="quarter" idx="80"/>
          </p:nvPr>
        </p:nvSpPr>
        <p:spPr>
          <a:xfrm>
            <a:off x="3682103"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83" name="Рисунок 21"/>
          <p:cNvSpPr>
            <a:spLocks noGrp="1"/>
          </p:cNvSpPr>
          <p:nvPr>
            <p:ph type="pic" sz="quarter" idx="81"/>
          </p:nvPr>
        </p:nvSpPr>
        <p:spPr>
          <a:xfrm>
            <a:off x="4912995"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84" name="Рисунок 21"/>
          <p:cNvSpPr>
            <a:spLocks noGrp="1"/>
          </p:cNvSpPr>
          <p:nvPr>
            <p:ph type="pic" sz="quarter" idx="82"/>
          </p:nvPr>
        </p:nvSpPr>
        <p:spPr>
          <a:xfrm>
            <a:off x="6143888"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85" name="Рисунок 21"/>
          <p:cNvSpPr>
            <a:spLocks noGrp="1"/>
          </p:cNvSpPr>
          <p:nvPr>
            <p:ph type="pic" sz="quarter" idx="83"/>
          </p:nvPr>
        </p:nvSpPr>
        <p:spPr>
          <a:xfrm>
            <a:off x="7374781"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86" name="Рисунок 21"/>
          <p:cNvSpPr>
            <a:spLocks noGrp="1"/>
          </p:cNvSpPr>
          <p:nvPr>
            <p:ph type="pic" sz="quarter" idx="84"/>
          </p:nvPr>
        </p:nvSpPr>
        <p:spPr>
          <a:xfrm>
            <a:off x="8605674"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87" name="Рисунок 21"/>
          <p:cNvSpPr>
            <a:spLocks noGrp="1"/>
          </p:cNvSpPr>
          <p:nvPr>
            <p:ph type="pic" sz="quarter" idx="85"/>
          </p:nvPr>
        </p:nvSpPr>
        <p:spPr>
          <a:xfrm>
            <a:off x="9836567"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88" name="Рисунок 21"/>
          <p:cNvSpPr>
            <a:spLocks noGrp="1"/>
          </p:cNvSpPr>
          <p:nvPr>
            <p:ph type="pic" sz="quarter" idx="86"/>
          </p:nvPr>
        </p:nvSpPr>
        <p:spPr>
          <a:xfrm>
            <a:off x="11028958"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89" name="Рисунок 21"/>
          <p:cNvSpPr>
            <a:spLocks noGrp="1"/>
          </p:cNvSpPr>
          <p:nvPr>
            <p:ph type="pic" sz="quarter" idx="87"/>
          </p:nvPr>
        </p:nvSpPr>
        <p:spPr>
          <a:xfrm>
            <a:off x="-11307"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90" name="Рисунок 21"/>
          <p:cNvSpPr>
            <a:spLocks noGrp="1"/>
          </p:cNvSpPr>
          <p:nvPr>
            <p:ph type="pic" sz="quarter" idx="88"/>
          </p:nvPr>
        </p:nvSpPr>
        <p:spPr>
          <a:xfrm>
            <a:off x="1219586"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91" name="Рисунок 21"/>
          <p:cNvSpPr>
            <a:spLocks noGrp="1"/>
          </p:cNvSpPr>
          <p:nvPr>
            <p:ph type="pic" sz="quarter" idx="89"/>
          </p:nvPr>
        </p:nvSpPr>
        <p:spPr>
          <a:xfrm>
            <a:off x="2450479"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92" name="Рисунок 21"/>
          <p:cNvSpPr>
            <a:spLocks noGrp="1"/>
          </p:cNvSpPr>
          <p:nvPr>
            <p:ph type="pic" sz="quarter" idx="90"/>
          </p:nvPr>
        </p:nvSpPr>
        <p:spPr>
          <a:xfrm>
            <a:off x="3681371"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93" name="Рисунок 21"/>
          <p:cNvSpPr>
            <a:spLocks noGrp="1"/>
          </p:cNvSpPr>
          <p:nvPr>
            <p:ph type="pic" sz="quarter" idx="91"/>
          </p:nvPr>
        </p:nvSpPr>
        <p:spPr>
          <a:xfrm>
            <a:off x="4912265"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94" name="Рисунок 21"/>
          <p:cNvSpPr>
            <a:spLocks noGrp="1"/>
          </p:cNvSpPr>
          <p:nvPr>
            <p:ph type="pic" sz="quarter" idx="92"/>
          </p:nvPr>
        </p:nvSpPr>
        <p:spPr>
          <a:xfrm>
            <a:off x="6143157"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95" name="Рисунок 21"/>
          <p:cNvSpPr>
            <a:spLocks noGrp="1"/>
          </p:cNvSpPr>
          <p:nvPr>
            <p:ph type="pic" sz="quarter" idx="93"/>
          </p:nvPr>
        </p:nvSpPr>
        <p:spPr>
          <a:xfrm>
            <a:off x="7374050"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96" name="Рисунок 21"/>
          <p:cNvSpPr>
            <a:spLocks noGrp="1"/>
          </p:cNvSpPr>
          <p:nvPr>
            <p:ph type="pic" sz="quarter" idx="94"/>
          </p:nvPr>
        </p:nvSpPr>
        <p:spPr>
          <a:xfrm>
            <a:off x="8604943"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97" name="Рисунок 21"/>
          <p:cNvSpPr>
            <a:spLocks noGrp="1"/>
          </p:cNvSpPr>
          <p:nvPr>
            <p:ph type="pic" sz="quarter" idx="95"/>
          </p:nvPr>
        </p:nvSpPr>
        <p:spPr>
          <a:xfrm>
            <a:off x="9835835"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98" name="Рисунок 21"/>
          <p:cNvSpPr>
            <a:spLocks noGrp="1"/>
          </p:cNvSpPr>
          <p:nvPr>
            <p:ph type="pic" sz="quarter" idx="96"/>
          </p:nvPr>
        </p:nvSpPr>
        <p:spPr>
          <a:xfrm>
            <a:off x="11028227"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17" name="Текст 3"/>
          <p:cNvSpPr>
            <a:spLocks noGrp="1"/>
          </p:cNvSpPr>
          <p:nvPr>
            <p:ph type="body" sz="quarter" idx="14" hasCustomPrompt="1"/>
          </p:nvPr>
        </p:nvSpPr>
        <p:spPr>
          <a:xfrm>
            <a:off x="3159896" y="3641439"/>
            <a:ext cx="5964851" cy="681629"/>
          </a:xfrm>
          <a:prstGeom prst="rect">
            <a:avLst/>
          </a:prstGeom>
        </p:spPr>
        <p:txBody>
          <a:bodyPr/>
          <a:lstStyle>
            <a:lvl1pPr>
              <a:defRPr lang="en-US" sz="1400" b="0" i="0" baseline="0" dirty="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marL="0" lvl="0" indent="0">
              <a:lnSpc>
                <a:spcPct val="150000"/>
              </a:lnSpc>
              <a:buNone/>
            </a:pPr>
            <a:r>
              <a:rPr lang="en-US" dirty="0"/>
              <a:t>Example text</a:t>
            </a:r>
          </a:p>
        </p:txBody>
      </p:sp>
      <p:sp>
        <p:nvSpPr>
          <p:cNvPr id="152" name="Рисунок 21"/>
          <p:cNvSpPr>
            <a:spLocks noGrp="1"/>
          </p:cNvSpPr>
          <p:nvPr>
            <p:ph type="pic" sz="quarter" idx="37"/>
          </p:nvPr>
        </p:nvSpPr>
        <p:spPr>
          <a:xfrm>
            <a:off x="-9114"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290" name="Рисунок 21"/>
          <p:cNvSpPr>
            <a:spLocks noGrp="1"/>
          </p:cNvSpPr>
          <p:nvPr>
            <p:ph type="pic" sz="quarter" idx="38"/>
          </p:nvPr>
        </p:nvSpPr>
        <p:spPr>
          <a:xfrm>
            <a:off x="1221779"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291" name="Рисунок 21"/>
          <p:cNvSpPr>
            <a:spLocks noGrp="1"/>
          </p:cNvSpPr>
          <p:nvPr>
            <p:ph type="pic" sz="quarter" idx="39"/>
          </p:nvPr>
        </p:nvSpPr>
        <p:spPr>
          <a:xfrm>
            <a:off x="2452671"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292" name="Рисунок 21"/>
          <p:cNvSpPr>
            <a:spLocks noGrp="1"/>
          </p:cNvSpPr>
          <p:nvPr>
            <p:ph type="pic" sz="quarter" idx="40"/>
          </p:nvPr>
        </p:nvSpPr>
        <p:spPr>
          <a:xfrm>
            <a:off x="3683565"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293" name="Рисунок 21"/>
          <p:cNvSpPr>
            <a:spLocks noGrp="1"/>
          </p:cNvSpPr>
          <p:nvPr>
            <p:ph type="pic" sz="quarter" idx="41"/>
          </p:nvPr>
        </p:nvSpPr>
        <p:spPr>
          <a:xfrm>
            <a:off x="4914457"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294" name="Рисунок 21"/>
          <p:cNvSpPr>
            <a:spLocks noGrp="1"/>
          </p:cNvSpPr>
          <p:nvPr>
            <p:ph type="pic" sz="quarter" idx="42"/>
          </p:nvPr>
        </p:nvSpPr>
        <p:spPr>
          <a:xfrm>
            <a:off x="6146913"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295" name="Рисунок 21"/>
          <p:cNvSpPr>
            <a:spLocks noGrp="1"/>
          </p:cNvSpPr>
          <p:nvPr>
            <p:ph type="pic" sz="quarter" idx="43"/>
          </p:nvPr>
        </p:nvSpPr>
        <p:spPr>
          <a:xfrm>
            <a:off x="7376243"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296" name="Рисунок 21"/>
          <p:cNvSpPr>
            <a:spLocks noGrp="1"/>
          </p:cNvSpPr>
          <p:nvPr>
            <p:ph type="pic" sz="quarter" idx="44"/>
          </p:nvPr>
        </p:nvSpPr>
        <p:spPr>
          <a:xfrm>
            <a:off x="8607135"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297" name="Рисунок 21"/>
          <p:cNvSpPr>
            <a:spLocks noGrp="1"/>
          </p:cNvSpPr>
          <p:nvPr>
            <p:ph type="pic" sz="quarter" idx="45"/>
          </p:nvPr>
        </p:nvSpPr>
        <p:spPr>
          <a:xfrm>
            <a:off x="9838029"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298" name="Рисунок 21"/>
          <p:cNvSpPr>
            <a:spLocks noGrp="1"/>
          </p:cNvSpPr>
          <p:nvPr>
            <p:ph type="pic" sz="quarter" idx="46"/>
          </p:nvPr>
        </p:nvSpPr>
        <p:spPr>
          <a:xfrm>
            <a:off x="11030420"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49" name="Рисунок 21"/>
          <p:cNvSpPr>
            <a:spLocks noGrp="1"/>
          </p:cNvSpPr>
          <p:nvPr>
            <p:ph type="pic" sz="quarter" idx="47"/>
          </p:nvPr>
        </p:nvSpPr>
        <p:spPr>
          <a:xfrm>
            <a:off x="-9845"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50" name="Рисунок 21"/>
          <p:cNvSpPr>
            <a:spLocks noGrp="1"/>
          </p:cNvSpPr>
          <p:nvPr>
            <p:ph type="pic" sz="quarter" idx="48"/>
          </p:nvPr>
        </p:nvSpPr>
        <p:spPr>
          <a:xfrm>
            <a:off x="1221047"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51" name="Рисунок 21"/>
          <p:cNvSpPr>
            <a:spLocks noGrp="1"/>
          </p:cNvSpPr>
          <p:nvPr>
            <p:ph type="pic" sz="quarter" idx="49"/>
          </p:nvPr>
        </p:nvSpPr>
        <p:spPr>
          <a:xfrm>
            <a:off x="2451941"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52" name="Рисунок 21"/>
          <p:cNvSpPr>
            <a:spLocks noGrp="1"/>
          </p:cNvSpPr>
          <p:nvPr>
            <p:ph type="pic" sz="quarter" idx="50"/>
          </p:nvPr>
        </p:nvSpPr>
        <p:spPr>
          <a:xfrm>
            <a:off x="3682833"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53" name="Рисунок 21"/>
          <p:cNvSpPr>
            <a:spLocks noGrp="1"/>
          </p:cNvSpPr>
          <p:nvPr>
            <p:ph type="pic" sz="quarter" idx="51"/>
          </p:nvPr>
        </p:nvSpPr>
        <p:spPr>
          <a:xfrm>
            <a:off x="4913726"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54" name="Рисунок 21"/>
          <p:cNvSpPr>
            <a:spLocks noGrp="1"/>
          </p:cNvSpPr>
          <p:nvPr>
            <p:ph type="pic" sz="quarter" idx="52"/>
          </p:nvPr>
        </p:nvSpPr>
        <p:spPr>
          <a:xfrm>
            <a:off x="6144619"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55" name="Рисунок 21"/>
          <p:cNvSpPr>
            <a:spLocks noGrp="1"/>
          </p:cNvSpPr>
          <p:nvPr>
            <p:ph type="pic" sz="quarter" idx="53"/>
          </p:nvPr>
        </p:nvSpPr>
        <p:spPr>
          <a:xfrm>
            <a:off x="7375512"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56" name="Рисунок 21"/>
          <p:cNvSpPr>
            <a:spLocks noGrp="1"/>
          </p:cNvSpPr>
          <p:nvPr>
            <p:ph type="pic" sz="quarter" idx="54"/>
          </p:nvPr>
        </p:nvSpPr>
        <p:spPr>
          <a:xfrm>
            <a:off x="8606405"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57" name="Рисунок 21"/>
          <p:cNvSpPr>
            <a:spLocks noGrp="1"/>
          </p:cNvSpPr>
          <p:nvPr>
            <p:ph type="pic" sz="quarter" idx="55"/>
          </p:nvPr>
        </p:nvSpPr>
        <p:spPr>
          <a:xfrm>
            <a:off x="9837297"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58" name="Рисунок 21"/>
          <p:cNvSpPr>
            <a:spLocks noGrp="1"/>
          </p:cNvSpPr>
          <p:nvPr>
            <p:ph type="pic" sz="quarter" idx="56"/>
          </p:nvPr>
        </p:nvSpPr>
        <p:spPr>
          <a:xfrm>
            <a:off x="11029689"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59" name="Рисунок 21"/>
          <p:cNvSpPr>
            <a:spLocks noGrp="1"/>
          </p:cNvSpPr>
          <p:nvPr>
            <p:ph type="pic" sz="quarter" idx="57"/>
          </p:nvPr>
        </p:nvSpPr>
        <p:spPr>
          <a:xfrm>
            <a:off x="-9845" y="2345189"/>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60" name="Рисунок 21"/>
          <p:cNvSpPr>
            <a:spLocks noGrp="1"/>
          </p:cNvSpPr>
          <p:nvPr>
            <p:ph type="pic" sz="quarter" idx="58"/>
          </p:nvPr>
        </p:nvSpPr>
        <p:spPr>
          <a:xfrm>
            <a:off x="1221047" y="2345189"/>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67" name="Рисунок 21"/>
          <p:cNvSpPr>
            <a:spLocks noGrp="1"/>
          </p:cNvSpPr>
          <p:nvPr>
            <p:ph type="pic" sz="quarter" idx="65"/>
          </p:nvPr>
        </p:nvSpPr>
        <p:spPr>
          <a:xfrm>
            <a:off x="9837297" y="2345189"/>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68" name="Рисунок 21"/>
          <p:cNvSpPr>
            <a:spLocks noGrp="1"/>
          </p:cNvSpPr>
          <p:nvPr>
            <p:ph type="pic" sz="quarter" idx="66"/>
          </p:nvPr>
        </p:nvSpPr>
        <p:spPr>
          <a:xfrm>
            <a:off x="11029689" y="2345189"/>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69" name="Рисунок 21"/>
          <p:cNvSpPr>
            <a:spLocks noGrp="1"/>
          </p:cNvSpPr>
          <p:nvPr>
            <p:ph type="pic" sz="quarter" idx="67"/>
          </p:nvPr>
        </p:nvSpPr>
        <p:spPr>
          <a:xfrm>
            <a:off x="-10576" y="3535993"/>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70" name="Рисунок 21"/>
          <p:cNvSpPr>
            <a:spLocks noGrp="1"/>
          </p:cNvSpPr>
          <p:nvPr>
            <p:ph type="pic" sz="quarter" idx="68"/>
          </p:nvPr>
        </p:nvSpPr>
        <p:spPr>
          <a:xfrm>
            <a:off x="1220317" y="3535993"/>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77" name="Рисунок 21"/>
          <p:cNvSpPr>
            <a:spLocks noGrp="1"/>
          </p:cNvSpPr>
          <p:nvPr>
            <p:ph type="pic" sz="quarter" idx="75"/>
          </p:nvPr>
        </p:nvSpPr>
        <p:spPr>
          <a:xfrm>
            <a:off x="9836567" y="3535993"/>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78" name="Рисунок 21"/>
          <p:cNvSpPr>
            <a:spLocks noGrp="1"/>
          </p:cNvSpPr>
          <p:nvPr>
            <p:ph type="pic" sz="quarter" idx="76"/>
          </p:nvPr>
        </p:nvSpPr>
        <p:spPr>
          <a:xfrm>
            <a:off x="11028958" y="3535993"/>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399" name="Заголовок 1"/>
          <p:cNvSpPr>
            <a:spLocks noGrp="1"/>
          </p:cNvSpPr>
          <p:nvPr>
            <p:ph type="title" hasCustomPrompt="1"/>
          </p:nvPr>
        </p:nvSpPr>
        <p:spPr>
          <a:xfrm>
            <a:off x="3159894" y="2791450"/>
            <a:ext cx="5964852" cy="754990"/>
          </a:xfrm>
          <a:prstGeom prst="rect">
            <a:avLst/>
          </a:prstGeom>
        </p:spPr>
        <p:txBody>
          <a:bodyPr>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bg1"/>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slide</a:t>
            </a:r>
            <a:endParaRPr lang="ru-RU" dirty="0"/>
          </a:p>
        </p:txBody>
      </p:sp>
    </p:spTree>
    <p:extLst>
      <p:ext uri="{BB962C8B-B14F-4D97-AF65-F5344CB8AC3E}">
        <p14:creationId xmlns:p14="http://schemas.microsoft.com/office/powerpoint/2010/main" val="98466437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50/50 Split - Pic Right - Purple Bg">
    <p:bg>
      <p:bgPr>
        <a:solidFill>
          <a:schemeClr val="tx2"/>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6096000" y="0"/>
            <a:ext cx="6096000"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57" name="Номер слайда 1">
            <a:extLst>
              <a:ext uri="{FF2B5EF4-FFF2-40B4-BE49-F238E27FC236}">
                <a16:creationId xmlns:a16="http://schemas.microsoft.com/office/drawing/2014/main" id="{E62979DA-14F6-49CF-A24C-2811950AB663}"/>
              </a:ext>
            </a:extLst>
          </p:cNvPr>
          <p:cNvSpPr txBox="1">
            <a:spLocks/>
          </p:cNvSpPr>
          <p:nvPr userDrawn="1"/>
        </p:nvSpPr>
        <p:spPr>
          <a:xfrm>
            <a:off x="227729" y="6267860"/>
            <a:ext cx="3933723" cy="365125"/>
          </a:xfrm>
          <a:prstGeom prst="rect">
            <a:avLst/>
          </a:prstGeom>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bg1"/>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dirty="0">
                <a:solidFill>
                  <a:schemeClr val="bg1"/>
                </a:solidFill>
                <a:latin typeface="Arial" panose="020B0604020202020204" pitchFamily="34" charset="0"/>
                <a:ea typeface="Roboto" charset="0"/>
                <a:cs typeface="Arial" panose="020B0604020202020204" pitchFamily="34" charset="0"/>
              </a:rPr>
              <a:t>  </a:t>
            </a:r>
            <a:r>
              <a:rPr lang="en-US" sz="1100" dirty="0">
                <a:solidFill>
                  <a:schemeClr val="tx2"/>
                </a:solidFill>
                <a:latin typeface="Arial" panose="020B0604020202020204" pitchFamily="34" charset="0"/>
                <a:ea typeface="Roboto" charset="0"/>
                <a:cs typeface="Arial" panose="020B0604020202020204" pitchFamily="34" charset="0"/>
              </a:rPr>
              <a:t> </a:t>
            </a:r>
            <a:r>
              <a:rPr lang="en-US" sz="1100" dirty="0">
                <a:solidFill>
                  <a:schemeClr val="bg2"/>
                </a:solidFill>
                <a:latin typeface="Arial" panose="020B0604020202020204" pitchFamily="34" charset="0"/>
                <a:ea typeface="Roboto" charset="0"/>
                <a:cs typeface="Arial" panose="020B0604020202020204" pitchFamily="34" charset="0"/>
              </a:rPr>
              <a:t> </a:t>
            </a:r>
            <a:r>
              <a:rPr lang="en-US" sz="1100" dirty="0">
                <a:solidFill>
                  <a:schemeClr val="accent1"/>
                </a:solidFill>
                <a:latin typeface="Arial" panose="020B0604020202020204" pitchFamily="34" charset="0"/>
                <a:ea typeface="Roboto" charset="0"/>
                <a:cs typeface="Arial" panose="020B0604020202020204" pitchFamily="34" charset="0"/>
              </a:rPr>
              <a:t>I</a:t>
            </a:r>
            <a:endParaRPr lang="uk-UA" sz="1100" b="1" dirty="0">
              <a:solidFill>
                <a:schemeClr val="bg1"/>
              </a:solidFill>
              <a:latin typeface="Arial" panose="020B0604020202020204" pitchFamily="34" charset="0"/>
              <a:ea typeface="Roboto" charset="0"/>
              <a:cs typeface="Arial" panose="020B0604020202020204" pitchFamily="34" charset="0"/>
            </a:endParaRPr>
          </a:p>
        </p:txBody>
      </p:sp>
      <p:sp>
        <p:nvSpPr>
          <p:cNvPr id="6" name="Заголовок 1">
            <a:extLst>
              <a:ext uri="{FF2B5EF4-FFF2-40B4-BE49-F238E27FC236}">
                <a16:creationId xmlns:a16="http://schemas.microsoft.com/office/drawing/2014/main" id="{8D5931BD-32D7-400B-8D3A-62EF575F4A6A}"/>
              </a:ext>
            </a:extLst>
          </p:cNvPr>
          <p:cNvSpPr>
            <a:spLocks noGrp="1"/>
          </p:cNvSpPr>
          <p:nvPr>
            <p:ph type="title" hasCustomPrompt="1"/>
          </p:nvPr>
        </p:nvSpPr>
        <p:spPr>
          <a:xfrm>
            <a:off x="273701" y="867008"/>
            <a:ext cx="4646989"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cxnSp>
        <p:nvCxnSpPr>
          <p:cNvPr id="8" name="Straight Connector 7">
            <a:extLst>
              <a:ext uri="{FF2B5EF4-FFF2-40B4-BE49-F238E27FC236}">
                <a16:creationId xmlns:a16="http://schemas.microsoft.com/office/drawing/2014/main" id="{64A0BECB-8AA8-466C-BE69-ED3BCFC3FA35}"/>
              </a:ext>
            </a:extLst>
          </p:cNvPr>
          <p:cNvCxnSpPr/>
          <p:nvPr userDrawn="1"/>
        </p:nvCxnSpPr>
        <p:spPr>
          <a:xfrm>
            <a:off x="0" y="1714500"/>
            <a:ext cx="22002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C7B65A3-F181-435C-80A3-BD3FB843784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9536070" y="6236985"/>
            <a:ext cx="2392199" cy="359999"/>
          </a:xfrm>
          <a:prstGeom prst="rect">
            <a:avLst/>
          </a:prstGeom>
        </p:spPr>
      </p:pic>
      <p:sp>
        <p:nvSpPr>
          <p:cNvPr id="11" name="Text Placeholder 2">
            <a:extLst>
              <a:ext uri="{FF2B5EF4-FFF2-40B4-BE49-F238E27FC236}">
                <a16:creationId xmlns:a16="http://schemas.microsoft.com/office/drawing/2014/main" id="{E7F71FCC-7F79-47FE-B7FB-677327DAF4BE}"/>
              </a:ext>
            </a:extLst>
          </p:cNvPr>
          <p:cNvSpPr>
            <a:spLocks noGrp="1"/>
          </p:cNvSpPr>
          <p:nvPr>
            <p:ph type="body" sz="quarter" idx="52"/>
          </p:nvPr>
        </p:nvSpPr>
        <p:spPr>
          <a:xfrm>
            <a:off x="272991" y="1991923"/>
            <a:ext cx="4467225" cy="2736850"/>
          </a:xfrm>
          <a:prstGeom prst="rect">
            <a:avLst/>
          </a:prstGeom>
        </p:spPr>
        <p:txBody>
          <a:bodyPr/>
          <a:lstStyle>
            <a:lvl1pPr marL="180975" indent="-180975">
              <a:defRPr sz="1600">
                <a:solidFill>
                  <a:schemeClr val="bg1"/>
                </a:solidFill>
                <a:latin typeface="Arial" panose="020B0604020202020204" pitchFamily="34" charset="0"/>
                <a:cs typeface="Arial" panose="020B0604020202020204" pitchFamily="34" charset="0"/>
              </a:defRPr>
            </a:lvl1pPr>
            <a:lvl2pPr marL="801688" indent="-192088">
              <a:defRPr sz="1600">
                <a:solidFill>
                  <a:schemeClr val="bg1"/>
                </a:solidFill>
                <a:latin typeface="Arial" panose="020B0604020202020204" pitchFamily="34" charset="0"/>
                <a:cs typeface="Arial" panose="020B0604020202020204" pitchFamily="34" charset="0"/>
              </a:defRPr>
            </a:lvl2pPr>
            <a:lvl3pPr marL="1431925" indent="-212725">
              <a:defRPr sz="1600">
                <a:solidFill>
                  <a:schemeClr val="bg1"/>
                </a:solidFill>
                <a:latin typeface="Arial" panose="020B0604020202020204" pitchFamily="34" charset="0"/>
                <a:cs typeface="Arial" panose="020B0604020202020204" pitchFamily="34" charset="0"/>
              </a:defRPr>
            </a:lvl3pPr>
            <a:lvl4pPr marL="2062163" indent="-233363">
              <a:defRPr sz="1600">
                <a:solidFill>
                  <a:schemeClr val="bg1"/>
                </a:solidFill>
                <a:latin typeface="Arial" panose="020B0604020202020204" pitchFamily="34" charset="0"/>
                <a:cs typeface="Arial" panose="020B0604020202020204" pitchFamily="34" charset="0"/>
              </a:defRPr>
            </a:lvl4pPr>
            <a:lvl5pPr marL="2690813" indent="-252413">
              <a:defRPr sz="16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8091428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50/50 Split - Pic Right - White Bg">
    <p:bg>
      <p:bgPr>
        <a:solidFill>
          <a:schemeClr val="bg1"/>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6096000" y="0"/>
            <a:ext cx="6096000"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6" name="Номер слайда 1">
            <a:extLst>
              <a:ext uri="{FF2B5EF4-FFF2-40B4-BE49-F238E27FC236}">
                <a16:creationId xmlns:a16="http://schemas.microsoft.com/office/drawing/2014/main" id="{7FD2490D-FFAF-497B-B687-925AD5BE0951}"/>
              </a:ext>
            </a:extLst>
          </p:cNvPr>
          <p:cNvSpPr txBox="1">
            <a:spLocks/>
          </p:cNvSpPr>
          <p:nvPr userDrawn="1"/>
        </p:nvSpPr>
        <p:spPr>
          <a:xfrm>
            <a:off x="227730" y="6267860"/>
            <a:ext cx="2262822" cy="365125"/>
          </a:xfrm>
          <a:prstGeom prst="rect">
            <a:avLst/>
          </a:prstGeom>
          <a:ln>
            <a:noFill/>
          </a:ln>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tx2"/>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dirty="0">
                <a:solidFill>
                  <a:schemeClr val="tx2"/>
                </a:solidFill>
                <a:latin typeface="Arial" panose="020B0604020202020204" pitchFamily="34" charset="0"/>
                <a:ea typeface="Roboto" charset="0"/>
                <a:cs typeface="Arial" panose="020B0604020202020204" pitchFamily="34" charset="0"/>
              </a:rPr>
              <a:t>   </a:t>
            </a:r>
            <a:r>
              <a:rPr lang="en-US" sz="1100" dirty="0">
                <a:solidFill>
                  <a:schemeClr val="accent1"/>
                </a:solidFill>
                <a:latin typeface="Arial" panose="020B0604020202020204" pitchFamily="34" charset="0"/>
                <a:ea typeface="Roboto" charset="0"/>
                <a:cs typeface="Arial" panose="020B0604020202020204" pitchFamily="34" charset="0"/>
              </a:rPr>
              <a:t> I</a:t>
            </a:r>
            <a:endParaRPr lang="uk-UA" sz="1100" b="1" dirty="0">
              <a:solidFill>
                <a:schemeClr val="tx2"/>
              </a:solidFill>
              <a:latin typeface="Arial" panose="020B0604020202020204" pitchFamily="34" charset="0"/>
              <a:ea typeface="Roboto" charset="0"/>
              <a:cs typeface="Arial" panose="020B0604020202020204" pitchFamily="34" charset="0"/>
            </a:endParaRPr>
          </a:p>
        </p:txBody>
      </p:sp>
      <p:pic>
        <p:nvPicPr>
          <p:cNvPr id="5" name="Picture 4">
            <a:extLst>
              <a:ext uri="{FF2B5EF4-FFF2-40B4-BE49-F238E27FC236}">
                <a16:creationId xmlns:a16="http://schemas.microsoft.com/office/drawing/2014/main" id="{E2C883C8-0F13-4F86-A932-B0B507F976D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9536070" y="6236985"/>
            <a:ext cx="2392199" cy="359999"/>
          </a:xfrm>
          <a:prstGeom prst="rect">
            <a:avLst/>
          </a:prstGeom>
        </p:spPr>
      </p:pic>
      <p:sp>
        <p:nvSpPr>
          <p:cNvPr id="7" name="Заголовок 1">
            <a:extLst>
              <a:ext uri="{FF2B5EF4-FFF2-40B4-BE49-F238E27FC236}">
                <a16:creationId xmlns:a16="http://schemas.microsoft.com/office/drawing/2014/main" id="{726A9998-C4BD-4312-8B6C-CDF52C5BCD44}"/>
              </a:ext>
            </a:extLst>
          </p:cNvPr>
          <p:cNvSpPr>
            <a:spLocks noGrp="1"/>
          </p:cNvSpPr>
          <p:nvPr>
            <p:ph type="title" hasCustomPrompt="1"/>
          </p:nvPr>
        </p:nvSpPr>
        <p:spPr>
          <a:xfrm>
            <a:off x="274191" y="867008"/>
            <a:ext cx="4646989"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cxnSp>
        <p:nvCxnSpPr>
          <p:cNvPr id="9" name="Straight Connector 8">
            <a:extLst>
              <a:ext uri="{FF2B5EF4-FFF2-40B4-BE49-F238E27FC236}">
                <a16:creationId xmlns:a16="http://schemas.microsoft.com/office/drawing/2014/main" id="{5B2C7193-5626-4A9C-8C92-2B9C34674B1B}"/>
              </a:ext>
            </a:extLst>
          </p:cNvPr>
          <p:cNvCxnSpPr/>
          <p:nvPr userDrawn="1"/>
        </p:nvCxnSpPr>
        <p:spPr>
          <a:xfrm>
            <a:off x="0" y="1714500"/>
            <a:ext cx="22002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40B41BC9-1C96-4064-B0EE-45B4AB93AAA3}"/>
              </a:ext>
            </a:extLst>
          </p:cNvPr>
          <p:cNvSpPr>
            <a:spLocks noGrp="1"/>
          </p:cNvSpPr>
          <p:nvPr>
            <p:ph type="body" sz="quarter" idx="52"/>
          </p:nvPr>
        </p:nvSpPr>
        <p:spPr>
          <a:xfrm>
            <a:off x="274191" y="1991923"/>
            <a:ext cx="4467225" cy="2736850"/>
          </a:xfrm>
          <a:prstGeom prst="rect">
            <a:avLst/>
          </a:prstGeom>
        </p:spPr>
        <p:txBody>
          <a:bodyPr/>
          <a:lstStyle>
            <a:lvl1pPr marL="180975" indent="-180975" algn="l">
              <a:buClr>
                <a:schemeClr val="accent1"/>
              </a:buClr>
              <a:defRPr sz="1600">
                <a:solidFill>
                  <a:schemeClr val="tx2"/>
                </a:solidFill>
                <a:latin typeface="Arial" panose="020B0604020202020204" pitchFamily="34" charset="0"/>
                <a:cs typeface="Arial" panose="020B0604020202020204" pitchFamily="34" charset="0"/>
              </a:defRPr>
            </a:lvl1pPr>
            <a:lvl2pPr marL="896938" indent="-287338" algn="l">
              <a:buClr>
                <a:schemeClr val="accent1"/>
              </a:buClr>
              <a:defRPr sz="1600">
                <a:solidFill>
                  <a:schemeClr val="tx2"/>
                </a:solidFill>
                <a:latin typeface="Arial" panose="020B0604020202020204" pitchFamily="34" charset="0"/>
                <a:cs typeface="Arial" panose="020B0604020202020204" pitchFamily="34" charset="0"/>
              </a:defRPr>
            </a:lvl2pPr>
            <a:lvl3pPr marL="1431925" indent="-212725" algn="l">
              <a:buClr>
                <a:schemeClr val="accent1"/>
              </a:buClr>
              <a:defRPr sz="1600">
                <a:solidFill>
                  <a:schemeClr val="tx2"/>
                </a:solidFill>
                <a:latin typeface="Arial" panose="020B0604020202020204" pitchFamily="34" charset="0"/>
                <a:cs typeface="Arial" panose="020B0604020202020204" pitchFamily="34" charset="0"/>
              </a:defRPr>
            </a:lvl3pPr>
            <a:lvl4pPr marL="2062163" indent="-233363" algn="l">
              <a:buClr>
                <a:schemeClr val="accent1"/>
              </a:buClr>
              <a:defRPr sz="1600">
                <a:solidFill>
                  <a:schemeClr val="tx2"/>
                </a:solidFill>
                <a:latin typeface="Arial" panose="020B0604020202020204" pitchFamily="34" charset="0"/>
                <a:cs typeface="Arial" panose="020B0604020202020204" pitchFamily="34" charset="0"/>
              </a:defRPr>
            </a:lvl4pPr>
            <a:lvl5pPr marL="2690813" indent="-252413" algn="l">
              <a:buClr>
                <a:schemeClr val="accent1"/>
              </a:buClr>
              <a:defRPr sz="160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126345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bleed pic - text centre">
    <p:bg>
      <p:bgPr>
        <a:solidFill>
          <a:srgbClr val="F2F3F4"/>
        </a:solidFill>
        <a:effectLst/>
      </p:bgPr>
    </p:bg>
    <p:spTree>
      <p:nvGrpSpPr>
        <p:cNvPr id="1" name=""/>
        <p:cNvGrpSpPr/>
        <p:nvPr/>
      </p:nvGrpSpPr>
      <p:grpSpPr>
        <a:xfrm>
          <a:off x="0" y="0"/>
          <a:ext cx="0" cy="0"/>
          <a:chOff x="0" y="0"/>
          <a:chExt cx="0" cy="0"/>
        </a:xfrm>
      </p:grpSpPr>
      <p:sp>
        <p:nvSpPr>
          <p:cNvPr id="379" name="Рисунок 21"/>
          <p:cNvSpPr>
            <a:spLocks noGrp="1"/>
          </p:cNvSpPr>
          <p:nvPr>
            <p:ph type="pic" sz="quarter" idx="77"/>
          </p:nvPr>
        </p:nvSpPr>
        <p:spPr>
          <a:xfrm>
            <a:off x="10503" y="4709853"/>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80" name="Рисунок 21"/>
          <p:cNvSpPr>
            <a:spLocks noGrp="1"/>
          </p:cNvSpPr>
          <p:nvPr>
            <p:ph type="pic" sz="quarter" idx="78"/>
          </p:nvPr>
        </p:nvSpPr>
        <p:spPr>
          <a:xfrm>
            <a:off x="1220317" y="4726797"/>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81" name="Рисунок 21"/>
          <p:cNvSpPr>
            <a:spLocks noGrp="1"/>
          </p:cNvSpPr>
          <p:nvPr>
            <p:ph type="pic" sz="quarter" idx="79"/>
          </p:nvPr>
        </p:nvSpPr>
        <p:spPr>
          <a:xfrm>
            <a:off x="2451209" y="4726797"/>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82" name="Рисунок 21"/>
          <p:cNvSpPr>
            <a:spLocks noGrp="1"/>
          </p:cNvSpPr>
          <p:nvPr>
            <p:ph type="pic" sz="quarter" idx="80"/>
          </p:nvPr>
        </p:nvSpPr>
        <p:spPr>
          <a:xfrm>
            <a:off x="3682103" y="4726797"/>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83" name="Рисунок 21"/>
          <p:cNvSpPr>
            <a:spLocks noGrp="1"/>
          </p:cNvSpPr>
          <p:nvPr>
            <p:ph type="pic" sz="quarter" idx="81"/>
          </p:nvPr>
        </p:nvSpPr>
        <p:spPr>
          <a:xfrm>
            <a:off x="4912995" y="4726797"/>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84" name="Рисунок 21"/>
          <p:cNvSpPr>
            <a:spLocks noGrp="1"/>
          </p:cNvSpPr>
          <p:nvPr>
            <p:ph type="pic" sz="quarter" idx="82"/>
          </p:nvPr>
        </p:nvSpPr>
        <p:spPr>
          <a:xfrm>
            <a:off x="6143888" y="4726797"/>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85" name="Рисунок 21"/>
          <p:cNvSpPr>
            <a:spLocks noGrp="1"/>
          </p:cNvSpPr>
          <p:nvPr>
            <p:ph type="pic" sz="quarter" idx="83"/>
          </p:nvPr>
        </p:nvSpPr>
        <p:spPr>
          <a:xfrm>
            <a:off x="7374781" y="4726797"/>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86" name="Рисунок 21"/>
          <p:cNvSpPr>
            <a:spLocks noGrp="1"/>
          </p:cNvSpPr>
          <p:nvPr>
            <p:ph type="pic" sz="quarter" idx="84"/>
          </p:nvPr>
        </p:nvSpPr>
        <p:spPr>
          <a:xfrm>
            <a:off x="8605673" y="4726797"/>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87" name="Рисунок 21"/>
          <p:cNvSpPr>
            <a:spLocks noGrp="1"/>
          </p:cNvSpPr>
          <p:nvPr>
            <p:ph type="pic" sz="quarter" idx="85"/>
          </p:nvPr>
        </p:nvSpPr>
        <p:spPr>
          <a:xfrm>
            <a:off x="9836567" y="4726797"/>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88" name="Рисунок 21"/>
          <p:cNvSpPr>
            <a:spLocks noGrp="1"/>
          </p:cNvSpPr>
          <p:nvPr>
            <p:ph type="pic" sz="quarter" idx="86"/>
          </p:nvPr>
        </p:nvSpPr>
        <p:spPr>
          <a:xfrm>
            <a:off x="11028957" y="4726797"/>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89" name="Рисунок 21"/>
          <p:cNvSpPr>
            <a:spLocks noGrp="1"/>
          </p:cNvSpPr>
          <p:nvPr>
            <p:ph type="pic" sz="quarter" idx="87"/>
          </p:nvPr>
        </p:nvSpPr>
        <p:spPr>
          <a:xfrm>
            <a:off x="-11308" y="5917601"/>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90" name="Рисунок 21"/>
          <p:cNvSpPr>
            <a:spLocks noGrp="1"/>
          </p:cNvSpPr>
          <p:nvPr>
            <p:ph type="pic" sz="quarter" idx="88"/>
          </p:nvPr>
        </p:nvSpPr>
        <p:spPr>
          <a:xfrm>
            <a:off x="1219585" y="5917601"/>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91" name="Рисунок 21"/>
          <p:cNvSpPr>
            <a:spLocks noGrp="1"/>
          </p:cNvSpPr>
          <p:nvPr>
            <p:ph type="pic" sz="quarter" idx="89"/>
          </p:nvPr>
        </p:nvSpPr>
        <p:spPr>
          <a:xfrm>
            <a:off x="2450479" y="5917601"/>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92" name="Рисунок 21"/>
          <p:cNvSpPr>
            <a:spLocks noGrp="1"/>
          </p:cNvSpPr>
          <p:nvPr>
            <p:ph type="pic" sz="quarter" idx="90"/>
          </p:nvPr>
        </p:nvSpPr>
        <p:spPr>
          <a:xfrm>
            <a:off x="3681371" y="5917601"/>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93" name="Рисунок 21"/>
          <p:cNvSpPr>
            <a:spLocks noGrp="1"/>
          </p:cNvSpPr>
          <p:nvPr>
            <p:ph type="pic" sz="quarter" idx="91"/>
          </p:nvPr>
        </p:nvSpPr>
        <p:spPr>
          <a:xfrm>
            <a:off x="4912265" y="5917601"/>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94" name="Рисунок 21"/>
          <p:cNvSpPr>
            <a:spLocks noGrp="1"/>
          </p:cNvSpPr>
          <p:nvPr>
            <p:ph type="pic" sz="quarter" idx="92"/>
          </p:nvPr>
        </p:nvSpPr>
        <p:spPr>
          <a:xfrm>
            <a:off x="6143157" y="5917601"/>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95" name="Рисунок 21"/>
          <p:cNvSpPr>
            <a:spLocks noGrp="1"/>
          </p:cNvSpPr>
          <p:nvPr>
            <p:ph type="pic" sz="quarter" idx="93"/>
          </p:nvPr>
        </p:nvSpPr>
        <p:spPr>
          <a:xfrm>
            <a:off x="7374049" y="5917601"/>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96" name="Рисунок 21"/>
          <p:cNvSpPr>
            <a:spLocks noGrp="1"/>
          </p:cNvSpPr>
          <p:nvPr>
            <p:ph type="pic" sz="quarter" idx="94"/>
          </p:nvPr>
        </p:nvSpPr>
        <p:spPr>
          <a:xfrm>
            <a:off x="8604943" y="5917601"/>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97" name="Рисунок 21"/>
          <p:cNvSpPr>
            <a:spLocks noGrp="1"/>
          </p:cNvSpPr>
          <p:nvPr>
            <p:ph type="pic" sz="quarter" idx="95"/>
          </p:nvPr>
        </p:nvSpPr>
        <p:spPr>
          <a:xfrm>
            <a:off x="9835835" y="5917601"/>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98" name="Рисунок 21"/>
          <p:cNvSpPr>
            <a:spLocks noGrp="1"/>
          </p:cNvSpPr>
          <p:nvPr>
            <p:ph type="pic" sz="quarter" idx="96"/>
          </p:nvPr>
        </p:nvSpPr>
        <p:spPr>
          <a:xfrm>
            <a:off x="11028227" y="5917601"/>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152" name="Рисунок 21"/>
          <p:cNvSpPr>
            <a:spLocks noGrp="1"/>
          </p:cNvSpPr>
          <p:nvPr>
            <p:ph type="pic" sz="quarter" idx="37"/>
          </p:nvPr>
        </p:nvSpPr>
        <p:spPr>
          <a:xfrm>
            <a:off x="-9115" y="-36420"/>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290" name="Рисунок 21"/>
          <p:cNvSpPr>
            <a:spLocks noGrp="1"/>
          </p:cNvSpPr>
          <p:nvPr>
            <p:ph type="pic" sz="quarter" idx="38"/>
          </p:nvPr>
        </p:nvSpPr>
        <p:spPr>
          <a:xfrm>
            <a:off x="1221779" y="-36420"/>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291" name="Рисунок 21"/>
          <p:cNvSpPr>
            <a:spLocks noGrp="1"/>
          </p:cNvSpPr>
          <p:nvPr>
            <p:ph type="pic" sz="quarter" idx="39"/>
          </p:nvPr>
        </p:nvSpPr>
        <p:spPr>
          <a:xfrm>
            <a:off x="2452671" y="-36420"/>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292" name="Рисунок 21"/>
          <p:cNvSpPr>
            <a:spLocks noGrp="1"/>
          </p:cNvSpPr>
          <p:nvPr>
            <p:ph type="pic" sz="quarter" idx="40"/>
          </p:nvPr>
        </p:nvSpPr>
        <p:spPr>
          <a:xfrm>
            <a:off x="3683565" y="-36420"/>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293" name="Рисунок 21"/>
          <p:cNvSpPr>
            <a:spLocks noGrp="1"/>
          </p:cNvSpPr>
          <p:nvPr>
            <p:ph type="pic" sz="quarter" idx="41"/>
          </p:nvPr>
        </p:nvSpPr>
        <p:spPr>
          <a:xfrm>
            <a:off x="4914457" y="-36420"/>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294" name="Рисунок 21"/>
          <p:cNvSpPr>
            <a:spLocks noGrp="1"/>
          </p:cNvSpPr>
          <p:nvPr>
            <p:ph type="pic" sz="quarter" idx="42"/>
          </p:nvPr>
        </p:nvSpPr>
        <p:spPr>
          <a:xfrm>
            <a:off x="6146912" y="-36420"/>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295" name="Рисунок 21"/>
          <p:cNvSpPr>
            <a:spLocks noGrp="1"/>
          </p:cNvSpPr>
          <p:nvPr>
            <p:ph type="pic" sz="quarter" idx="43"/>
          </p:nvPr>
        </p:nvSpPr>
        <p:spPr>
          <a:xfrm>
            <a:off x="7376243" y="-36420"/>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296" name="Рисунок 21"/>
          <p:cNvSpPr>
            <a:spLocks noGrp="1"/>
          </p:cNvSpPr>
          <p:nvPr>
            <p:ph type="pic" sz="quarter" idx="44"/>
          </p:nvPr>
        </p:nvSpPr>
        <p:spPr>
          <a:xfrm>
            <a:off x="8607135" y="-36420"/>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297" name="Рисунок 21"/>
          <p:cNvSpPr>
            <a:spLocks noGrp="1"/>
          </p:cNvSpPr>
          <p:nvPr>
            <p:ph type="pic" sz="quarter" idx="45"/>
          </p:nvPr>
        </p:nvSpPr>
        <p:spPr>
          <a:xfrm>
            <a:off x="9838029" y="-36420"/>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298" name="Рисунок 21"/>
          <p:cNvSpPr>
            <a:spLocks noGrp="1"/>
          </p:cNvSpPr>
          <p:nvPr>
            <p:ph type="pic" sz="quarter" idx="46"/>
          </p:nvPr>
        </p:nvSpPr>
        <p:spPr>
          <a:xfrm>
            <a:off x="11030420" y="-36420"/>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49" name="Рисунок 21"/>
          <p:cNvSpPr>
            <a:spLocks noGrp="1"/>
          </p:cNvSpPr>
          <p:nvPr>
            <p:ph type="pic" sz="quarter" idx="47"/>
          </p:nvPr>
        </p:nvSpPr>
        <p:spPr>
          <a:xfrm>
            <a:off x="-9846" y="1154384"/>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50" name="Рисунок 21"/>
          <p:cNvSpPr>
            <a:spLocks noGrp="1"/>
          </p:cNvSpPr>
          <p:nvPr>
            <p:ph type="pic" sz="quarter" idx="48"/>
          </p:nvPr>
        </p:nvSpPr>
        <p:spPr>
          <a:xfrm>
            <a:off x="1221047" y="1154384"/>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51" name="Рисунок 21"/>
          <p:cNvSpPr>
            <a:spLocks noGrp="1"/>
          </p:cNvSpPr>
          <p:nvPr>
            <p:ph type="pic" sz="quarter" idx="49"/>
          </p:nvPr>
        </p:nvSpPr>
        <p:spPr>
          <a:xfrm>
            <a:off x="2451941" y="1154384"/>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52" name="Рисунок 21"/>
          <p:cNvSpPr>
            <a:spLocks noGrp="1"/>
          </p:cNvSpPr>
          <p:nvPr>
            <p:ph type="pic" sz="quarter" idx="50"/>
          </p:nvPr>
        </p:nvSpPr>
        <p:spPr>
          <a:xfrm>
            <a:off x="3682833" y="1154384"/>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53" name="Рисунок 21"/>
          <p:cNvSpPr>
            <a:spLocks noGrp="1"/>
          </p:cNvSpPr>
          <p:nvPr>
            <p:ph type="pic" sz="quarter" idx="51"/>
          </p:nvPr>
        </p:nvSpPr>
        <p:spPr>
          <a:xfrm>
            <a:off x="4913725" y="1154384"/>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54" name="Рисунок 21"/>
          <p:cNvSpPr>
            <a:spLocks noGrp="1"/>
          </p:cNvSpPr>
          <p:nvPr>
            <p:ph type="pic" sz="quarter" idx="52"/>
          </p:nvPr>
        </p:nvSpPr>
        <p:spPr>
          <a:xfrm>
            <a:off x="6144619" y="1154384"/>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55" name="Рисунок 21"/>
          <p:cNvSpPr>
            <a:spLocks noGrp="1"/>
          </p:cNvSpPr>
          <p:nvPr>
            <p:ph type="pic" sz="quarter" idx="53"/>
          </p:nvPr>
        </p:nvSpPr>
        <p:spPr>
          <a:xfrm>
            <a:off x="7375512" y="1154384"/>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56" name="Рисунок 21"/>
          <p:cNvSpPr>
            <a:spLocks noGrp="1"/>
          </p:cNvSpPr>
          <p:nvPr>
            <p:ph type="pic" sz="quarter" idx="54"/>
          </p:nvPr>
        </p:nvSpPr>
        <p:spPr>
          <a:xfrm>
            <a:off x="8606405" y="1154384"/>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57" name="Рисунок 21"/>
          <p:cNvSpPr>
            <a:spLocks noGrp="1"/>
          </p:cNvSpPr>
          <p:nvPr>
            <p:ph type="pic" sz="quarter" idx="55"/>
          </p:nvPr>
        </p:nvSpPr>
        <p:spPr>
          <a:xfrm>
            <a:off x="9837297" y="1154384"/>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58" name="Рисунок 21"/>
          <p:cNvSpPr>
            <a:spLocks noGrp="1"/>
          </p:cNvSpPr>
          <p:nvPr>
            <p:ph type="pic" sz="quarter" idx="56"/>
          </p:nvPr>
        </p:nvSpPr>
        <p:spPr>
          <a:xfrm>
            <a:off x="11029689" y="1154384"/>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59" name="Рисунок 21"/>
          <p:cNvSpPr>
            <a:spLocks noGrp="1"/>
          </p:cNvSpPr>
          <p:nvPr>
            <p:ph type="pic" sz="quarter" idx="57"/>
          </p:nvPr>
        </p:nvSpPr>
        <p:spPr>
          <a:xfrm>
            <a:off x="-9846" y="2345189"/>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60" name="Рисунок 21"/>
          <p:cNvSpPr>
            <a:spLocks noGrp="1"/>
          </p:cNvSpPr>
          <p:nvPr>
            <p:ph type="pic" sz="quarter" idx="58"/>
          </p:nvPr>
        </p:nvSpPr>
        <p:spPr>
          <a:xfrm>
            <a:off x="1221047" y="2345189"/>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67" name="Рисунок 21"/>
          <p:cNvSpPr>
            <a:spLocks noGrp="1"/>
          </p:cNvSpPr>
          <p:nvPr>
            <p:ph type="pic" sz="quarter" idx="65"/>
          </p:nvPr>
        </p:nvSpPr>
        <p:spPr>
          <a:xfrm>
            <a:off x="9837297" y="2345189"/>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68" name="Рисунок 21"/>
          <p:cNvSpPr>
            <a:spLocks noGrp="1"/>
          </p:cNvSpPr>
          <p:nvPr>
            <p:ph type="pic" sz="quarter" idx="66"/>
          </p:nvPr>
        </p:nvSpPr>
        <p:spPr>
          <a:xfrm>
            <a:off x="11029689" y="2345189"/>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69" name="Рисунок 21"/>
          <p:cNvSpPr>
            <a:spLocks noGrp="1"/>
          </p:cNvSpPr>
          <p:nvPr>
            <p:ph type="pic" sz="quarter" idx="67"/>
          </p:nvPr>
        </p:nvSpPr>
        <p:spPr>
          <a:xfrm>
            <a:off x="-10576" y="3535993"/>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70" name="Рисунок 21"/>
          <p:cNvSpPr>
            <a:spLocks noGrp="1"/>
          </p:cNvSpPr>
          <p:nvPr>
            <p:ph type="pic" sz="quarter" idx="68"/>
          </p:nvPr>
        </p:nvSpPr>
        <p:spPr>
          <a:xfrm>
            <a:off x="1220317" y="3535993"/>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77" name="Рисунок 21"/>
          <p:cNvSpPr>
            <a:spLocks noGrp="1"/>
          </p:cNvSpPr>
          <p:nvPr>
            <p:ph type="pic" sz="quarter" idx="75"/>
          </p:nvPr>
        </p:nvSpPr>
        <p:spPr>
          <a:xfrm>
            <a:off x="9836567" y="3535993"/>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78" name="Рисунок 21"/>
          <p:cNvSpPr>
            <a:spLocks noGrp="1"/>
          </p:cNvSpPr>
          <p:nvPr>
            <p:ph type="pic" sz="quarter" idx="76"/>
          </p:nvPr>
        </p:nvSpPr>
        <p:spPr>
          <a:xfrm>
            <a:off x="11028957" y="3535993"/>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52" name="Текст 3">
            <a:extLst>
              <a:ext uri="{FF2B5EF4-FFF2-40B4-BE49-F238E27FC236}">
                <a16:creationId xmlns:a16="http://schemas.microsoft.com/office/drawing/2014/main" id="{E7571954-47B7-4709-A364-A202C7954B59}"/>
              </a:ext>
            </a:extLst>
          </p:cNvPr>
          <p:cNvSpPr>
            <a:spLocks noGrp="1"/>
          </p:cNvSpPr>
          <p:nvPr>
            <p:ph type="body" sz="quarter" idx="14" hasCustomPrompt="1"/>
          </p:nvPr>
        </p:nvSpPr>
        <p:spPr>
          <a:xfrm>
            <a:off x="3159897" y="3641440"/>
            <a:ext cx="5964851" cy="681629"/>
          </a:xfrm>
          <a:prstGeom prst="rect">
            <a:avLst/>
          </a:prstGeom>
        </p:spPr>
        <p:txBody>
          <a:bodyPr/>
          <a:lstStyle>
            <a:lvl1pPr>
              <a:defRPr lang="en-US" sz="825" b="0" i="0" baseline="0" dirty="0">
                <a:solidFill>
                  <a:srgbClr val="222222"/>
                </a:solidFill>
                <a:latin typeface="Roboto Light" charset="0"/>
                <a:ea typeface="Roboto Light" charset="0"/>
                <a:cs typeface="Roboto Light" charset="0"/>
              </a:defRPr>
            </a:lvl1pPr>
          </a:lstStyle>
          <a:p>
            <a:pPr marL="0" lvl="0" indent="0">
              <a:lnSpc>
                <a:spcPct val="150000"/>
              </a:lnSpc>
              <a:buNone/>
            </a:pPr>
            <a:r>
              <a:rPr lang="en-US" dirty="0"/>
              <a:t>Extra text here</a:t>
            </a:r>
          </a:p>
        </p:txBody>
      </p:sp>
      <p:sp>
        <p:nvSpPr>
          <p:cNvPr id="53" name="Заголовок 1">
            <a:extLst>
              <a:ext uri="{FF2B5EF4-FFF2-40B4-BE49-F238E27FC236}">
                <a16:creationId xmlns:a16="http://schemas.microsoft.com/office/drawing/2014/main" id="{FB9363C6-E6C1-4CD4-8AE9-37A78A984662}"/>
              </a:ext>
            </a:extLst>
          </p:cNvPr>
          <p:cNvSpPr>
            <a:spLocks noGrp="1"/>
          </p:cNvSpPr>
          <p:nvPr>
            <p:ph type="title" hasCustomPrompt="1"/>
          </p:nvPr>
        </p:nvSpPr>
        <p:spPr>
          <a:xfrm>
            <a:off x="3159895" y="2791450"/>
            <a:ext cx="5964852" cy="754990"/>
          </a:xfrm>
          <a:prstGeom prst="rect">
            <a:avLst/>
          </a:prstGeom>
        </p:spPr>
        <p:txBody>
          <a:bodyPr>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tx2"/>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slide</a:t>
            </a:r>
            <a:endParaRPr lang="ru-RU" dirty="0"/>
          </a:p>
        </p:txBody>
      </p:sp>
    </p:spTree>
    <p:extLst>
      <p:ext uri="{BB962C8B-B14F-4D97-AF65-F5344CB8AC3E}">
        <p14:creationId xmlns:p14="http://schemas.microsoft.com/office/powerpoint/2010/main" val="12235838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50/50 Split - Pic Left - Purple Bg">
    <p:bg>
      <p:bgPr>
        <a:solidFill>
          <a:schemeClr val="tx2"/>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132286" y="0"/>
            <a:ext cx="6228286"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dirty="0"/>
              <a:t>Click icon to add picture</a:t>
            </a:r>
            <a:endParaRPr lang="ru-RU" dirty="0"/>
          </a:p>
        </p:txBody>
      </p:sp>
      <p:sp>
        <p:nvSpPr>
          <p:cNvPr id="6" name="Номер слайда 1">
            <a:extLst>
              <a:ext uri="{FF2B5EF4-FFF2-40B4-BE49-F238E27FC236}">
                <a16:creationId xmlns:a16="http://schemas.microsoft.com/office/drawing/2014/main" id="{0B590108-9351-4770-8D77-10713E4EB332}"/>
              </a:ext>
            </a:extLst>
          </p:cNvPr>
          <p:cNvSpPr txBox="1">
            <a:spLocks/>
          </p:cNvSpPr>
          <p:nvPr userDrawn="1"/>
        </p:nvSpPr>
        <p:spPr>
          <a:xfrm>
            <a:off x="227730" y="6267860"/>
            <a:ext cx="2262822" cy="365125"/>
          </a:xfrm>
          <a:prstGeom prst="rect">
            <a:avLst/>
          </a:prstGeom>
          <a:ln>
            <a:noFill/>
          </a:ln>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tx2"/>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dirty="0">
                <a:solidFill>
                  <a:schemeClr val="tx2"/>
                </a:solidFill>
                <a:latin typeface="Arial" panose="020B0604020202020204" pitchFamily="34" charset="0"/>
                <a:ea typeface="Roboto" charset="0"/>
                <a:cs typeface="Arial" panose="020B0604020202020204" pitchFamily="34" charset="0"/>
              </a:rPr>
              <a:t>   </a:t>
            </a:r>
            <a:r>
              <a:rPr lang="en-US" sz="1100" dirty="0">
                <a:solidFill>
                  <a:schemeClr val="accent1"/>
                </a:solidFill>
                <a:latin typeface="Arial" panose="020B0604020202020204" pitchFamily="34" charset="0"/>
                <a:ea typeface="Roboto" charset="0"/>
                <a:cs typeface="Arial" panose="020B0604020202020204" pitchFamily="34" charset="0"/>
              </a:rPr>
              <a:t> I</a:t>
            </a:r>
            <a:endParaRPr lang="uk-UA" sz="1100" b="1" dirty="0">
              <a:solidFill>
                <a:schemeClr val="tx2"/>
              </a:solidFill>
              <a:latin typeface="Arial" panose="020B0604020202020204" pitchFamily="34" charset="0"/>
              <a:ea typeface="Roboto" charset="0"/>
              <a:cs typeface="Arial" panose="020B0604020202020204" pitchFamily="34" charset="0"/>
            </a:endParaRPr>
          </a:p>
        </p:txBody>
      </p:sp>
      <p:pic>
        <p:nvPicPr>
          <p:cNvPr id="5" name="Picture 4">
            <a:extLst>
              <a:ext uri="{FF2B5EF4-FFF2-40B4-BE49-F238E27FC236}">
                <a16:creationId xmlns:a16="http://schemas.microsoft.com/office/drawing/2014/main" id="{EF9A2AC3-B3E7-478A-B3CE-42D7645E520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9536070" y="6236985"/>
            <a:ext cx="2392199" cy="359999"/>
          </a:xfrm>
          <a:prstGeom prst="rect">
            <a:avLst/>
          </a:prstGeom>
        </p:spPr>
      </p:pic>
      <p:sp>
        <p:nvSpPr>
          <p:cNvPr id="8" name="Заголовок 1">
            <a:extLst>
              <a:ext uri="{FF2B5EF4-FFF2-40B4-BE49-F238E27FC236}">
                <a16:creationId xmlns:a16="http://schemas.microsoft.com/office/drawing/2014/main" id="{05B5C34C-B730-4B97-A44B-C6F70B89616A}"/>
              </a:ext>
            </a:extLst>
          </p:cNvPr>
          <p:cNvSpPr>
            <a:spLocks noGrp="1"/>
          </p:cNvSpPr>
          <p:nvPr>
            <p:ph type="title" hasCustomPrompt="1"/>
          </p:nvPr>
        </p:nvSpPr>
        <p:spPr>
          <a:xfrm>
            <a:off x="7281280" y="867008"/>
            <a:ext cx="4646989" cy="636534"/>
          </a:xfrm>
          <a:prstGeom prst="rect">
            <a:avLst/>
          </a:prstGeom>
        </p:spPr>
        <p:txBody>
          <a:bodyPr lIns="0" tIns="0" rIns="0" bIns="0">
            <a:noAutofit/>
          </a:bodyPr>
          <a:lstStyle>
            <a:lvl1pPr marL="0" marR="0" indent="0" algn="r"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cxnSp>
        <p:nvCxnSpPr>
          <p:cNvPr id="9" name="Straight Connector 8">
            <a:extLst>
              <a:ext uri="{FF2B5EF4-FFF2-40B4-BE49-F238E27FC236}">
                <a16:creationId xmlns:a16="http://schemas.microsoft.com/office/drawing/2014/main" id="{D08A25E6-B0AD-450D-A067-9CEFE1111CE5}"/>
              </a:ext>
            </a:extLst>
          </p:cNvPr>
          <p:cNvCxnSpPr/>
          <p:nvPr userDrawn="1"/>
        </p:nvCxnSpPr>
        <p:spPr>
          <a:xfrm>
            <a:off x="9991725" y="1714500"/>
            <a:ext cx="22002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891B9BD1-F4B3-4D8D-831F-64BC29EC31AB}"/>
              </a:ext>
            </a:extLst>
          </p:cNvPr>
          <p:cNvSpPr>
            <a:spLocks noGrp="1"/>
          </p:cNvSpPr>
          <p:nvPr>
            <p:ph type="body" sz="quarter" idx="53"/>
          </p:nvPr>
        </p:nvSpPr>
        <p:spPr>
          <a:xfrm>
            <a:off x="7461044" y="1991923"/>
            <a:ext cx="4467225" cy="2736850"/>
          </a:xfrm>
          <a:prstGeom prst="rect">
            <a:avLst/>
          </a:prstGeom>
        </p:spPr>
        <p:txBody>
          <a:bodyPr/>
          <a:lstStyle>
            <a:lvl1pPr marL="180975" indent="-180975" algn="r">
              <a:defRPr sz="1600">
                <a:solidFill>
                  <a:schemeClr val="bg1"/>
                </a:solidFill>
                <a:latin typeface="Arial" panose="020B0604020202020204" pitchFamily="34" charset="0"/>
                <a:cs typeface="Arial" panose="020B0604020202020204" pitchFamily="34" charset="0"/>
              </a:defRPr>
            </a:lvl1pPr>
            <a:lvl2pPr marL="801688" indent="-192088" algn="r">
              <a:defRPr sz="1600">
                <a:solidFill>
                  <a:schemeClr val="bg1"/>
                </a:solidFill>
                <a:latin typeface="Arial" panose="020B0604020202020204" pitchFamily="34" charset="0"/>
                <a:cs typeface="Arial" panose="020B0604020202020204" pitchFamily="34" charset="0"/>
              </a:defRPr>
            </a:lvl2pPr>
            <a:lvl3pPr marL="1431925" indent="-212725" algn="r">
              <a:defRPr sz="1600">
                <a:solidFill>
                  <a:schemeClr val="bg1"/>
                </a:solidFill>
                <a:latin typeface="Arial" panose="020B0604020202020204" pitchFamily="34" charset="0"/>
                <a:cs typeface="Arial" panose="020B0604020202020204" pitchFamily="34" charset="0"/>
              </a:defRPr>
            </a:lvl3pPr>
            <a:lvl4pPr marL="2062163" indent="-233363" algn="r">
              <a:defRPr sz="1600">
                <a:solidFill>
                  <a:schemeClr val="bg1"/>
                </a:solidFill>
                <a:latin typeface="Arial" panose="020B0604020202020204" pitchFamily="34" charset="0"/>
                <a:cs typeface="Arial" panose="020B0604020202020204" pitchFamily="34" charset="0"/>
              </a:defRPr>
            </a:lvl4pPr>
            <a:lvl5pPr marL="2690813" indent="-252413" algn="r">
              <a:defRPr sz="16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69901701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50/50 Split - Pic Left - White Bg">
    <p:bg>
      <p:bgPr>
        <a:solidFill>
          <a:schemeClr val="bg1"/>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132286" y="0"/>
            <a:ext cx="6228286"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pic>
        <p:nvPicPr>
          <p:cNvPr id="59" name="Picture 58">
            <a:extLst>
              <a:ext uri="{FF2B5EF4-FFF2-40B4-BE49-F238E27FC236}">
                <a16:creationId xmlns:a16="http://schemas.microsoft.com/office/drawing/2014/main" id="{C74E5AAC-9CC0-4424-8541-0601F1FCAD5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9734542" y="6266870"/>
            <a:ext cx="2193727" cy="330115"/>
          </a:xfrm>
          <a:prstGeom prst="rect">
            <a:avLst/>
          </a:prstGeom>
        </p:spPr>
      </p:pic>
      <p:pic>
        <p:nvPicPr>
          <p:cNvPr id="8" name="Picture 7">
            <a:extLst>
              <a:ext uri="{FF2B5EF4-FFF2-40B4-BE49-F238E27FC236}">
                <a16:creationId xmlns:a16="http://schemas.microsoft.com/office/drawing/2014/main" id="{97F7662E-7F16-4A46-B701-127A1EAAF0BA}"/>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536073" y="6236985"/>
            <a:ext cx="2392193" cy="359999"/>
          </a:xfrm>
          <a:prstGeom prst="rect">
            <a:avLst/>
          </a:prstGeom>
        </p:spPr>
      </p:pic>
      <p:sp>
        <p:nvSpPr>
          <p:cNvPr id="9" name="Заголовок 1">
            <a:extLst>
              <a:ext uri="{FF2B5EF4-FFF2-40B4-BE49-F238E27FC236}">
                <a16:creationId xmlns:a16="http://schemas.microsoft.com/office/drawing/2014/main" id="{EB844481-4C1F-42A0-8E72-14771F4698A9}"/>
              </a:ext>
            </a:extLst>
          </p:cNvPr>
          <p:cNvSpPr>
            <a:spLocks noGrp="1"/>
          </p:cNvSpPr>
          <p:nvPr>
            <p:ph type="title" hasCustomPrompt="1"/>
          </p:nvPr>
        </p:nvSpPr>
        <p:spPr>
          <a:xfrm>
            <a:off x="7281280" y="867008"/>
            <a:ext cx="4646989" cy="636534"/>
          </a:xfrm>
          <a:prstGeom prst="rect">
            <a:avLst/>
          </a:prstGeom>
        </p:spPr>
        <p:txBody>
          <a:bodyPr lIns="0" tIns="0" rIns="0" bIns="0">
            <a:noAutofit/>
          </a:bodyPr>
          <a:lstStyle>
            <a:lvl1pPr marL="0" marR="0" indent="0" algn="r"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cxnSp>
        <p:nvCxnSpPr>
          <p:cNvPr id="10" name="Straight Connector 9">
            <a:extLst>
              <a:ext uri="{FF2B5EF4-FFF2-40B4-BE49-F238E27FC236}">
                <a16:creationId xmlns:a16="http://schemas.microsoft.com/office/drawing/2014/main" id="{697CE082-911A-4335-B73A-DE9A21CD9ACD}"/>
              </a:ext>
            </a:extLst>
          </p:cNvPr>
          <p:cNvCxnSpPr/>
          <p:nvPr userDrawn="1"/>
        </p:nvCxnSpPr>
        <p:spPr>
          <a:xfrm>
            <a:off x="9991725" y="1714500"/>
            <a:ext cx="22002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935E322C-AF63-4F7A-8DB6-5397C5CB1FA7}"/>
              </a:ext>
            </a:extLst>
          </p:cNvPr>
          <p:cNvSpPr>
            <a:spLocks noGrp="1"/>
          </p:cNvSpPr>
          <p:nvPr>
            <p:ph type="body" sz="quarter" idx="53"/>
          </p:nvPr>
        </p:nvSpPr>
        <p:spPr>
          <a:xfrm>
            <a:off x="7461044" y="1991923"/>
            <a:ext cx="4467225" cy="2736850"/>
          </a:xfrm>
          <a:prstGeom prst="rect">
            <a:avLst/>
          </a:prstGeom>
        </p:spPr>
        <p:txBody>
          <a:bodyPr/>
          <a:lstStyle>
            <a:lvl1pPr marL="180975" indent="-180975" algn="r">
              <a:buClr>
                <a:schemeClr val="accent1"/>
              </a:buClr>
              <a:defRPr sz="1600">
                <a:solidFill>
                  <a:schemeClr val="tx1"/>
                </a:solidFill>
                <a:latin typeface="Arial" panose="020B0604020202020204" pitchFamily="34" charset="0"/>
                <a:cs typeface="Arial" panose="020B0604020202020204" pitchFamily="34" charset="0"/>
              </a:defRPr>
            </a:lvl1pPr>
            <a:lvl2pPr marL="801688" indent="-192088" algn="r">
              <a:buClr>
                <a:schemeClr val="accent1"/>
              </a:buClr>
              <a:defRPr sz="1600">
                <a:solidFill>
                  <a:schemeClr val="tx1"/>
                </a:solidFill>
                <a:latin typeface="Arial" panose="020B0604020202020204" pitchFamily="34" charset="0"/>
                <a:cs typeface="Arial" panose="020B0604020202020204" pitchFamily="34" charset="0"/>
              </a:defRPr>
            </a:lvl2pPr>
            <a:lvl3pPr marL="1431925" indent="-212725" algn="r">
              <a:buClr>
                <a:schemeClr val="accent1"/>
              </a:buClr>
              <a:defRPr sz="1600">
                <a:solidFill>
                  <a:schemeClr val="tx1"/>
                </a:solidFill>
                <a:latin typeface="Arial" panose="020B0604020202020204" pitchFamily="34" charset="0"/>
                <a:cs typeface="Arial" panose="020B0604020202020204" pitchFamily="34" charset="0"/>
              </a:defRPr>
            </a:lvl3pPr>
            <a:lvl4pPr marL="2062163" indent="-233363" algn="r">
              <a:buClr>
                <a:schemeClr val="accent1"/>
              </a:buClr>
              <a:defRPr sz="1600">
                <a:solidFill>
                  <a:schemeClr val="tx1"/>
                </a:solidFill>
                <a:latin typeface="Arial" panose="020B0604020202020204" pitchFamily="34" charset="0"/>
                <a:cs typeface="Arial" panose="020B0604020202020204" pitchFamily="34" charset="0"/>
              </a:defRPr>
            </a:lvl4pPr>
            <a:lvl5pPr marL="2690813" indent="-252413" algn="r">
              <a:buClr>
                <a:schemeClr val="accent1"/>
              </a:buClr>
              <a:defRPr sz="16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Номер слайда 1">
            <a:extLst>
              <a:ext uri="{FF2B5EF4-FFF2-40B4-BE49-F238E27FC236}">
                <a16:creationId xmlns:a16="http://schemas.microsoft.com/office/drawing/2014/main" id="{0F03DDB4-96E7-473C-B98E-982DEA33B9EA}"/>
              </a:ext>
            </a:extLst>
          </p:cNvPr>
          <p:cNvSpPr txBox="1">
            <a:spLocks/>
          </p:cNvSpPr>
          <p:nvPr userDrawn="1"/>
        </p:nvSpPr>
        <p:spPr>
          <a:xfrm>
            <a:off x="227730" y="6267860"/>
            <a:ext cx="2262822" cy="365125"/>
          </a:xfrm>
          <a:prstGeom prst="rect">
            <a:avLst/>
          </a:prstGeom>
          <a:ln>
            <a:noFill/>
          </a:ln>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tx2"/>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dirty="0">
                <a:solidFill>
                  <a:schemeClr val="tx2"/>
                </a:solidFill>
                <a:latin typeface="Arial" panose="020B0604020202020204" pitchFamily="34" charset="0"/>
                <a:ea typeface="Roboto" charset="0"/>
                <a:cs typeface="Arial" panose="020B0604020202020204" pitchFamily="34" charset="0"/>
              </a:rPr>
              <a:t>   </a:t>
            </a:r>
            <a:r>
              <a:rPr lang="en-US" sz="1100" dirty="0">
                <a:solidFill>
                  <a:schemeClr val="accent1"/>
                </a:solidFill>
                <a:latin typeface="Arial" panose="020B0604020202020204" pitchFamily="34" charset="0"/>
                <a:ea typeface="Roboto" charset="0"/>
                <a:cs typeface="Arial" panose="020B0604020202020204" pitchFamily="34" charset="0"/>
              </a:rPr>
              <a:t> I</a:t>
            </a:r>
            <a:endParaRPr lang="uk-UA" sz="1100" b="1" dirty="0">
              <a:solidFill>
                <a:schemeClr val="tx2"/>
              </a:solidFill>
              <a:latin typeface="Arial" panose="020B0604020202020204" pitchFamily="34" charset="0"/>
              <a:ea typeface="Roboto" charset="0"/>
              <a:cs typeface="Arial" panose="020B0604020202020204" pitchFamily="34" charset="0"/>
            </a:endParaRPr>
          </a:p>
        </p:txBody>
      </p:sp>
    </p:spTree>
    <p:extLst>
      <p:ext uri="{BB962C8B-B14F-4D97-AF65-F5344CB8AC3E}">
        <p14:creationId xmlns:p14="http://schemas.microsoft.com/office/powerpoint/2010/main" val="352810288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5% Split - Pic Left - Purple Bg">
    <p:bg>
      <p:bgPr>
        <a:solidFill>
          <a:schemeClr val="tx2"/>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3179866" y="0"/>
            <a:ext cx="9012135"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6" name="Номер слайда 1">
            <a:extLst>
              <a:ext uri="{FF2B5EF4-FFF2-40B4-BE49-F238E27FC236}">
                <a16:creationId xmlns:a16="http://schemas.microsoft.com/office/drawing/2014/main" id="{68388FA1-CBC5-49AE-AAB0-E4DC382C5C9E}"/>
              </a:ext>
            </a:extLst>
          </p:cNvPr>
          <p:cNvSpPr txBox="1">
            <a:spLocks/>
          </p:cNvSpPr>
          <p:nvPr userDrawn="1"/>
        </p:nvSpPr>
        <p:spPr>
          <a:xfrm>
            <a:off x="227730" y="6267860"/>
            <a:ext cx="2262822" cy="365125"/>
          </a:xfrm>
          <a:prstGeom prst="rect">
            <a:avLst/>
          </a:prstGeom>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bg1"/>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dirty="0">
                <a:solidFill>
                  <a:schemeClr val="bg1"/>
                </a:solidFill>
                <a:latin typeface="Arial" panose="020B0604020202020204" pitchFamily="34" charset="0"/>
                <a:ea typeface="Roboto" charset="0"/>
                <a:cs typeface="Arial" panose="020B0604020202020204" pitchFamily="34" charset="0"/>
              </a:rPr>
              <a:t>   </a:t>
            </a:r>
            <a:r>
              <a:rPr lang="en-US" sz="1100" dirty="0">
                <a:solidFill>
                  <a:schemeClr val="bg2"/>
                </a:solidFill>
                <a:latin typeface="Arial" panose="020B0604020202020204" pitchFamily="34" charset="0"/>
                <a:ea typeface="Roboto" charset="0"/>
                <a:cs typeface="Arial" panose="020B0604020202020204" pitchFamily="34" charset="0"/>
              </a:rPr>
              <a:t> </a:t>
            </a:r>
            <a:r>
              <a:rPr lang="en-US" sz="1100" dirty="0">
                <a:solidFill>
                  <a:schemeClr val="accent1"/>
                </a:solidFill>
                <a:latin typeface="Arial" panose="020B0604020202020204" pitchFamily="34" charset="0"/>
                <a:ea typeface="Roboto" charset="0"/>
                <a:cs typeface="Arial" panose="020B0604020202020204" pitchFamily="34" charset="0"/>
              </a:rPr>
              <a:t>I</a:t>
            </a:r>
            <a:endParaRPr lang="uk-UA" sz="1100" b="1" dirty="0">
              <a:solidFill>
                <a:schemeClr val="bg1"/>
              </a:solidFill>
              <a:latin typeface="Arial" panose="020B0604020202020204" pitchFamily="34" charset="0"/>
              <a:ea typeface="Roboto" charset="0"/>
              <a:cs typeface="Arial" panose="020B0604020202020204" pitchFamily="34" charset="0"/>
            </a:endParaRPr>
          </a:p>
        </p:txBody>
      </p:sp>
      <p:pic>
        <p:nvPicPr>
          <p:cNvPr id="5" name="Picture 4">
            <a:extLst>
              <a:ext uri="{FF2B5EF4-FFF2-40B4-BE49-F238E27FC236}">
                <a16:creationId xmlns:a16="http://schemas.microsoft.com/office/drawing/2014/main" id="{3E2DE599-E55F-4F55-BDBC-96584F15861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9536070" y="6236985"/>
            <a:ext cx="2392199" cy="359999"/>
          </a:xfrm>
          <a:prstGeom prst="rect">
            <a:avLst/>
          </a:prstGeom>
        </p:spPr>
      </p:pic>
      <p:sp>
        <p:nvSpPr>
          <p:cNvPr id="7" name="Заголовок 1">
            <a:extLst>
              <a:ext uri="{FF2B5EF4-FFF2-40B4-BE49-F238E27FC236}">
                <a16:creationId xmlns:a16="http://schemas.microsoft.com/office/drawing/2014/main" id="{A3C684DB-FF3E-453B-8128-28AB7A7CA57D}"/>
              </a:ext>
            </a:extLst>
          </p:cNvPr>
          <p:cNvSpPr>
            <a:spLocks noGrp="1"/>
          </p:cNvSpPr>
          <p:nvPr>
            <p:ph type="title" hasCustomPrompt="1"/>
          </p:nvPr>
        </p:nvSpPr>
        <p:spPr>
          <a:xfrm>
            <a:off x="273701" y="357950"/>
            <a:ext cx="4646989"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a:t>
            </a:r>
            <a:br>
              <a:rPr lang="en-US" dirty="0"/>
            </a:br>
            <a:r>
              <a:rPr lang="en-US" dirty="0"/>
              <a:t>your slide</a:t>
            </a:r>
            <a:endParaRPr lang="ru-RU" dirty="0"/>
          </a:p>
        </p:txBody>
      </p:sp>
      <p:cxnSp>
        <p:nvCxnSpPr>
          <p:cNvPr id="8" name="Straight Connector 7">
            <a:extLst>
              <a:ext uri="{FF2B5EF4-FFF2-40B4-BE49-F238E27FC236}">
                <a16:creationId xmlns:a16="http://schemas.microsoft.com/office/drawing/2014/main" id="{33D45E11-4B97-4E24-9891-8ABB2F639979}"/>
              </a:ext>
            </a:extLst>
          </p:cNvPr>
          <p:cNvCxnSpPr/>
          <p:nvPr userDrawn="1"/>
        </p:nvCxnSpPr>
        <p:spPr>
          <a:xfrm>
            <a:off x="0" y="1714500"/>
            <a:ext cx="22002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379442BA-507C-4101-8ECD-75FF0ECDA2E8}"/>
              </a:ext>
            </a:extLst>
          </p:cNvPr>
          <p:cNvSpPr>
            <a:spLocks noGrp="1"/>
          </p:cNvSpPr>
          <p:nvPr>
            <p:ph type="body" sz="quarter" idx="52"/>
          </p:nvPr>
        </p:nvSpPr>
        <p:spPr>
          <a:xfrm>
            <a:off x="272991" y="1991923"/>
            <a:ext cx="2590979" cy="2736850"/>
          </a:xfrm>
          <a:prstGeom prst="rect">
            <a:avLst/>
          </a:prstGeom>
        </p:spPr>
        <p:txBody>
          <a:bodyPr/>
          <a:lstStyle>
            <a:lvl1pPr marL="180975" indent="-180975">
              <a:buClr>
                <a:schemeClr val="bg1"/>
              </a:buClr>
              <a:tabLst>
                <a:tab pos="180975" algn="l"/>
              </a:tabLst>
              <a:defRPr sz="1600">
                <a:solidFill>
                  <a:schemeClr val="bg1"/>
                </a:solidFill>
                <a:latin typeface="Arial" panose="020B0604020202020204" pitchFamily="34" charset="0"/>
                <a:cs typeface="Arial" panose="020B0604020202020204" pitchFamily="34" charset="0"/>
              </a:defRPr>
            </a:lvl1pPr>
            <a:lvl2pPr marL="449263" indent="-268288">
              <a:buClr>
                <a:schemeClr val="bg1"/>
              </a:buClr>
              <a:tabLst>
                <a:tab pos="449263" algn="l"/>
              </a:tabLst>
              <a:defRPr sz="16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600">
                <a:solidFill>
                  <a:schemeClr val="bg1"/>
                </a:solidFill>
                <a:latin typeface="Arial" panose="020B0604020202020204" pitchFamily="34" charset="0"/>
                <a:cs typeface="Arial" panose="020B0604020202020204" pitchFamily="34" charset="0"/>
              </a:defRPr>
            </a:lvl4pPr>
            <a:lvl5pPr>
              <a:defRPr sz="16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9365145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5% Split - Pic Left - White Bg">
    <p:bg>
      <p:bgPr>
        <a:solidFill>
          <a:schemeClr val="bg1"/>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3179866" y="0"/>
            <a:ext cx="9012135"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7" name="Номер слайда 1">
            <a:extLst>
              <a:ext uri="{FF2B5EF4-FFF2-40B4-BE49-F238E27FC236}">
                <a16:creationId xmlns:a16="http://schemas.microsoft.com/office/drawing/2014/main" id="{B548D275-622B-46CB-9A17-1B766F3EE389}"/>
              </a:ext>
            </a:extLst>
          </p:cNvPr>
          <p:cNvSpPr txBox="1">
            <a:spLocks/>
          </p:cNvSpPr>
          <p:nvPr userDrawn="1"/>
        </p:nvSpPr>
        <p:spPr>
          <a:xfrm>
            <a:off x="227730" y="6267860"/>
            <a:ext cx="2262822" cy="365125"/>
          </a:xfrm>
          <a:prstGeom prst="rect">
            <a:avLst/>
          </a:prstGeom>
          <a:ln>
            <a:noFill/>
          </a:ln>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tx2"/>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dirty="0">
                <a:solidFill>
                  <a:schemeClr val="tx2"/>
                </a:solidFill>
                <a:latin typeface="Arial" panose="020B0604020202020204" pitchFamily="34" charset="0"/>
                <a:ea typeface="Roboto" charset="0"/>
                <a:cs typeface="Arial" panose="020B0604020202020204" pitchFamily="34" charset="0"/>
              </a:rPr>
              <a:t>   </a:t>
            </a:r>
            <a:r>
              <a:rPr lang="en-US" sz="1100" dirty="0">
                <a:solidFill>
                  <a:schemeClr val="bg2"/>
                </a:solidFill>
                <a:latin typeface="Arial" panose="020B0604020202020204" pitchFamily="34" charset="0"/>
                <a:ea typeface="Roboto" charset="0"/>
                <a:cs typeface="Arial" panose="020B0604020202020204" pitchFamily="34" charset="0"/>
              </a:rPr>
              <a:t> </a:t>
            </a:r>
            <a:r>
              <a:rPr lang="en-US" sz="1100" dirty="0">
                <a:solidFill>
                  <a:schemeClr val="accent1"/>
                </a:solidFill>
                <a:latin typeface="Arial" panose="020B0604020202020204" pitchFamily="34" charset="0"/>
                <a:ea typeface="Roboto" charset="0"/>
                <a:cs typeface="Arial" panose="020B0604020202020204" pitchFamily="34" charset="0"/>
              </a:rPr>
              <a:t>I</a:t>
            </a:r>
            <a:endParaRPr lang="uk-UA" sz="1100" b="1" dirty="0">
              <a:solidFill>
                <a:schemeClr val="tx2"/>
              </a:solidFill>
              <a:latin typeface="Arial" panose="020B0604020202020204" pitchFamily="34" charset="0"/>
              <a:ea typeface="Roboto" charset="0"/>
              <a:cs typeface="Arial" panose="020B0604020202020204" pitchFamily="34" charset="0"/>
            </a:endParaRPr>
          </a:p>
        </p:txBody>
      </p:sp>
      <p:pic>
        <p:nvPicPr>
          <p:cNvPr id="5" name="Picture 4">
            <a:extLst>
              <a:ext uri="{FF2B5EF4-FFF2-40B4-BE49-F238E27FC236}">
                <a16:creationId xmlns:a16="http://schemas.microsoft.com/office/drawing/2014/main" id="{38F68ECA-C4AA-4022-9430-40333CE0D02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9536073" y="6236985"/>
            <a:ext cx="2392193" cy="359999"/>
          </a:xfrm>
          <a:prstGeom prst="rect">
            <a:avLst/>
          </a:prstGeom>
        </p:spPr>
      </p:pic>
      <p:sp>
        <p:nvSpPr>
          <p:cNvPr id="6" name="Заголовок 1">
            <a:extLst>
              <a:ext uri="{FF2B5EF4-FFF2-40B4-BE49-F238E27FC236}">
                <a16:creationId xmlns:a16="http://schemas.microsoft.com/office/drawing/2014/main" id="{38185AEA-BF14-4FEE-B589-792A1D075B57}"/>
              </a:ext>
            </a:extLst>
          </p:cNvPr>
          <p:cNvSpPr>
            <a:spLocks noGrp="1"/>
          </p:cNvSpPr>
          <p:nvPr>
            <p:ph type="title" hasCustomPrompt="1"/>
          </p:nvPr>
        </p:nvSpPr>
        <p:spPr>
          <a:xfrm>
            <a:off x="273701" y="357950"/>
            <a:ext cx="4646989"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rgbClr val="5D3C68"/>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a:t>
            </a:r>
            <a:br>
              <a:rPr lang="en-US" dirty="0"/>
            </a:br>
            <a:r>
              <a:rPr lang="en-US" dirty="0"/>
              <a:t>your slide</a:t>
            </a:r>
            <a:endParaRPr lang="ru-RU" dirty="0"/>
          </a:p>
        </p:txBody>
      </p:sp>
      <p:cxnSp>
        <p:nvCxnSpPr>
          <p:cNvPr id="8" name="Straight Connector 7">
            <a:extLst>
              <a:ext uri="{FF2B5EF4-FFF2-40B4-BE49-F238E27FC236}">
                <a16:creationId xmlns:a16="http://schemas.microsoft.com/office/drawing/2014/main" id="{E88B72BE-9AAB-4A48-898B-DD8222566D90}"/>
              </a:ext>
            </a:extLst>
          </p:cNvPr>
          <p:cNvCxnSpPr/>
          <p:nvPr userDrawn="1"/>
        </p:nvCxnSpPr>
        <p:spPr>
          <a:xfrm>
            <a:off x="0" y="1714500"/>
            <a:ext cx="22002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2D5ED60B-1A0A-4C6C-AFD6-BCC91DF85C9D}"/>
              </a:ext>
            </a:extLst>
          </p:cNvPr>
          <p:cNvSpPr>
            <a:spLocks noGrp="1"/>
          </p:cNvSpPr>
          <p:nvPr>
            <p:ph type="body" sz="quarter" idx="52"/>
          </p:nvPr>
        </p:nvSpPr>
        <p:spPr>
          <a:xfrm>
            <a:off x="272991" y="1991923"/>
            <a:ext cx="2590979" cy="2736850"/>
          </a:xfrm>
          <a:prstGeom prst="rect">
            <a:avLst/>
          </a:prstGeom>
        </p:spPr>
        <p:txBody>
          <a:bodyPr/>
          <a:lstStyle>
            <a:lvl1pPr marL="180975" indent="-180975">
              <a:buClr>
                <a:schemeClr val="accent1"/>
              </a:buClr>
              <a:tabLst>
                <a:tab pos="180975" algn="l"/>
              </a:tabLst>
              <a:defRPr sz="1600">
                <a:solidFill>
                  <a:srgbClr val="5D3C68"/>
                </a:solidFill>
                <a:latin typeface="Arial" panose="020B0604020202020204" pitchFamily="34" charset="0"/>
                <a:cs typeface="Arial" panose="020B0604020202020204" pitchFamily="34" charset="0"/>
              </a:defRPr>
            </a:lvl1pPr>
            <a:lvl2pPr marL="449263" indent="-268288">
              <a:buClr>
                <a:schemeClr val="accent1"/>
              </a:buClr>
              <a:tabLst>
                <a:tab pos="449263" algn="l"/>
              </a:tabLst>
              <a:defRPr sz="1600">
                <a:solidFill>
                  <a:srgbClr val="5D3C68"/>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600">
                <a:solidFill>
                  <a:schemeClr val="bg1"/>
                </a:solidFill>
                <a:latin typeface="Arial" panose="020B0604020202020204" pitchFamily="34" charset="0"/>
                <a:cs typeface="Arial" panose="020B0604020202020204" pitchFamily="34" charset="0"/>
              </a:defRPr>
            </a:lvl4pPr>
            <a:lvl5pPr>
              <a:defRPr sz="16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53349131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50/50 Split - horiz - pic top - purple bg">
    <p:bg>
      <p:bgPr>
        <a:solidFill>
          <a:schemeClr val="tx2"/>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0" y="0"/>
            <a:ext cx="12192000" cy="3536999"/>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pic>
        <p:nvPicPr>
          <p:cNvPr id="5" name="Picture 4">
            <a:extLst>
              <a:ext uri="{FF2B5EF4-FFF2-40B4-BE49-F238E27FC236}">
                <a16:creationId xmlns:a16="http://schemas.microsoft.com/office/drawing/2014/main" id="{10777546-8BA2-42FB-BD1E-C3748B6DFBA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9536070" y="6236985"/>
            <a:ext cx="2392199" cy="359999"/>
          </a:xfrm>
          <a:prstGeom prst="rect">
            <a:avLst/>
          </a:prstGeom>
        </p:spPr>
      </p:pic>
      <p:sp>
        <p:nvSpPr>
          <p:cNvPr id="8" name="Номер слайда 1">
            <a:extLst>
              <a:ext uri="{FF2B5EF4-FFF2-40B4-BE49-F238E27FC236}">
                <a16:creationId xmlns:a16="http://schemas.microsoft.com/office/drawing/2014/main" id="{C0DF7D65-33F9-4F4E-A5FA-A2CA1FC04EE2}"/>
              </a:ext>
            </a:extLst>
          </p:cNvPr>
          <p:cNvSpPr txBox="1">
            <a:spLocks/>
          </p:cNvSpPr>
          <p:nvPr userDrawn="1"/>
        </p:nvSpPr>
        <p:spPr>
          <a:xfrm>
            <a:off x="227730" y="6267860"/>
            <a:ext cx="2262822" cy="365125"/>
          </a:xfrm>
          <a:prstGeom prst="rect">
            <a:avLst/>
          </a:prstGeom>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bg1"/>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dirty="0">
                <a:solidFill>
                  <a:schemeClr val="bg1"/>
                </a:solidFill>
                <a:latin typeface="Arial" panose="020B0604020202020204" pitchFamily="34" charset="0"/>
                <a:ea typeface="Roboto" charset="0"/>
                <a:cs typeface="Arial" panose="020B0604020202020204" pitchFamily="34" charset="0"/>
              </a:rPr>
              <a:t>   </a:t>
            </a:r>
            <a:r>
              <a:rPr lang="en-US" sz="1100" dirty="0">
                <a:solidFill>
                  <a:schemeClr val="bg2"/>
                </a:solidFill>
                <a:latin typeface="Arial" panose="020B0604020202020204" pitchFamily="34" charset="0"/>
                <a:ea typeface="Roboto" charset="0"/>
                <a:cs typeface="Arial" panose="020B0604020202020204" pitchFamily="34" charset="0"/>
              </a:rPr>
              <a:t> </a:t>
            </a:r>
            <a:r>
              <a:rPr lang="en-US" sz="1100" dirty="0">
                <a:solidFill>
                  <a:schemeClr val="accent1"/>
                </a:solidFill>
                <a:latin typeface="Arial" panose="020B0604020202020204" pitchFamily="34" charset="0"/>
                <a:ea typeface="Roboto" charset="0"/>
                <a:cs typeface="Arial" panose="020B0604020202020204" pitchFamily="34" charset="0"/>
              </a:rPr>
              <a:t>I </a:t>
            </a:r>
            <a:r>
              <a:rPr lang="en-US" sz="1100" dirty="0">
                <a:solidFill>
                  <a:schemeClr val="bg2"/>
                </a:solidFill>
                <a:latin typeface="Arial" panose="020B0604020202020204" pitchFamily="34" charset="0"/>
                <a:ea typeface="Roboto" charset="0"/>
                <a:cs typeface="Arial" panose="020B0604020202020204" pitchFamily="34" charset="0"/>
              </a:rPr>
              <a:t>   </a:t>
            </a:r>
            <a:r>
              <a:rPr lang="en-US" sz="1100" b="1" dirty="0">
                <a:solidFill>
                  <a:schemeClr val="bg1"/>
                </a:solidFill>
                <a:latin typeface="Arial" panose="020B0604020202020204" pitchFamily="34" charset="0"/>
                <a:ea typeface="Roboto" charset="0"/>
                <a:cs typeface="Arial" panose="020B0604020202020204" pitchFamily="34" charset="0"/>
              </a:rPr>
              <a:t>Business area</a:t>
            </a:r>
            <a:endParaRPr lang="uk-UA" sz="1100" b="1" dirty="0">
              <a:solidFill>
                <a:schemeClr val="bg1"/>
              </a:solidFill>
              <a:latin typeface="Arial" panose="020B0604020202020204" pitchFamily="34" charset="0"/>
              <a:ea typeface="Roboto" charset="0"/>
              <a:cs typeface="Arial" panose="020B0604020202020204" pitchFamily="34" charset="0"/>
            </a:endParaRPr>
          </a:p>
        </p:txBody>
      </p:sp>
    </p:spTree>
    <p:extLst>
      <p:ext uri="{BB962C8B-B14F-4D97-AF65-F5344CB8AC3E}">
        <p14:creationId xmlns:p14="http://schemas.microsoft.com/office/powerpoint/2010/main" val="173958306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50/50 Split - horiz - pic top - white bg">
    <p:bg>
      <p:bgPr>
        <a:solidFill>
          <a:schemeClr val="bg1"/>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0" y="0"/>
            <a:ext cx="12192000" cy="3536999"/>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7" name="Номер слайда 1">
            <a:extLst>
              <a:ext uri="{FF2B5EF4-FFF2-40B4-BE49-F238E27FC236}">
                <a16:creationId xmlns:a16="http://schemas.microsoft.com/office/drawing/2014/main" id="{A8F81E62-2DBA-45EA-A593-30E5345395D1}"/>
              </a:ext>
            </a:extLst>
          </p:cNvPr>
          <p:cNvSpPr txBox="1">
            <a:spLocks/>
          </p:cNvSpPr>
          <p:nvPr userDrawn="1"/>
        </p:nvSpPr>
        <p:spPr>
          <a:xfrm>
            <a:off x="227730" y="6267860"/>
            <a:ext cx="2262822" cy="365125"/>
          </a:xfrm>
          <a:prstGeom prst="rect">
            <a:avLst/>
          </a:prstGeom>
          <a:ln>
            <a:noFill/>
          </a:ln>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tx2"/>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dirty="0">
                <a:solidFill>
                  <a:schemeClr val="tx2"/>
                </a:solidFill>
                <a:latin typeface="Arial" panose="020B0604020202020204" pitchFamily="34" charset="0"/>
                <a:ea typeface="Roboto" charset="0"/>
                <a:cs typeface="Arial" panose="020B0604020202020204" pitchFamily="34" charset="0"/>
              </a:rPr>
              <a:t>   </a:t>
            </a:r>
            <a:r>
              <a:rPr lang="en-US" sz="1100" dirty="0">
                <a:solidFill>
                  <a:schemeClr val="accent1"/>
                </a:solidFill>
                <a:latin typeface="Arial" panose="020B0604020202020204" pitchFamily="34" charset="0"/>
                <a:ea typeface="Roboto" charset="0"/>
                <a:cs typeface="Arial" panose="020B0604020202020204" pitchFamily="34" charset="0"/>
              </a:rPr>
              <a:t> I</a:t>
            </a:r>
            <a:endParaRPr lang="uk-UA" sz="1100" b="1" dirty="0">
              <a:solidFill>
                <a:schemeClr val="tx2"/>
              </a:solidFill>
              <a:latin typeface="Arial" panose="020B0604020202020204" pitchFamily="34" charset="0"/>
              <a:ea typeface="Roboto" charset="0"/>
              <a:cs typeface="Arial" panose="020B0604020202020204" pitchFamily="34" charset="0"/>
            </a:endParaRPr>
          </a:p>
        </p:txBody>
      </p:sp>
      <p:pic>
        <p:nvPicPr>
          <p:cNvPr id="5" name="Picture 4">
            <a:extLst>
              <a:ext uri="{FF2B5EF4-FFF2-40B4-BE49-F238E27FC236}">
                <a16:creationId xmlns:a16="http://schemas.microsoft.com/office/drawing/2014/main" id="{F3606C98-3ACD-4D66-91CE-0C32ABE7772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9536073" y="6236985"/>
            <a:ext cx="2392193" cy="359999"/>
          </a:xfrm>
          <a:prstGeom prst="rect">
            <a:avLst/>
          </a:prstGeom>
        </p:spPr>
      </p:pic>
    </p:spTree>
    <p:extLst>
      <p:ext uri="{BB962C8B-B14F-4D97-AF65-F5344CB8AC3E}">
        <p14:creationId xmlns:p14="http://schemas.microsoft.com/office/powerpoint/2010/main" val="75865797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Pano pic x1 image - purple bg">
    <p:bg>
      <p:bgPr>
        <a:solidFill>
          <a:schemeClr val="tx2"/>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0" y="441014"/>
            <a:ext cx="12192000"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6" name="Номер слайда 1">
            <a:extLst>
              <a:ext uri="{FF2B5EF4-FFF2-40B4-BE49-F238E27FC236}">
                <a16:creationId xmlns:a16="http://schemas.microsoft.com/office/drawing/2014/main" id="{DF511D6E-B0AE-4755-B47F-D414FB8AD854}"/>
              </a:ext>
            </a:extLst>
          </p:cNvPr>
          <p:cNvSpPr txBox="1">
            <a:spLocks/>
          </p:cNvSpPr>
          <p:nvPr userDrawn="1"/>
        </p:nvSpPr>
        <p:spPr>
          <a:xfrm>
            <a:off x="227730" y="6267860"/>
            <a:ext cx="2262822" cy="365125"/>
          </a:xfrm>
          <a:prstGeom prst="rect">
            <a:avLst/>
          </a:prstGeom>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bg1"/>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dirty="0">
                <a:solidFill>
                  <a:schemeClr val="bg1"/>
                </a:solidFill>
                <a:latin typeface="Arial" panose="020B0604020202020204" pitchFamily="34" charset="0"/>
                <a:ea typeface="Roboto" charset="0"/>
                <a:cs typeface="Arial" panose="020B0604020202020204" pitchFamily="34" charset="0"/>
              </a:rPr>
              <a:t>   </a:t>
            </a:r>
            <a:r>
              <a:rPr lang="en-US" sz="1100" dirty="0">
                <a:solidFill>
                  <a:schemeClr val="bg2"/>
                </a:solidFill>
                <a:latin typeface="Arial" panose="020B0604020202020204" pitchFamily="34" charset="0"/>
                <a:ea typeface="Roboto" charset="0"/>
                <a:cs typeface="Arial" panose="020B0604020202020204" pitchFamily="34" charset="0"/>
              </a:rPr>
              <a:t> </a:t>
            </a:r>
            <a:r>
              <a:rPr lang="en-US" sz="1100" dirty="0">
                <a:solidFill>
                  <a:schemeClr val="accent1"/>
                </a:solidFill>
                <a:latin typeface="Arial" panose="020B0604020202020204" pitchFamily="34" charset="0"/>
                <a:ea typeface="Roboto" charset="0"/>
                <a:cs typeface="Arial" panose="020B0604020202020204" pitchFamily="34" charset="0"/>
              </a:rPr>
              <a:t>I</a:t>
            </a:r>
            <a:endParaRPr lang="uk-UA" sz="1100" b="1" dirty="0">
              <a:solidFill>
                <a:schemeClr val="bg1"/>
              </a:solidFill>
              <a:latin typeface="Arial" panose="020B0604020202020204" pitchFamily="34" charset="0"/>
              <a:ea typeface="Roboto" charset="0"/>
              <a:cs typeface="Arial" panose="020B0604020202020204" pitchFamily="34" charset="0"/>
            </a:endParaRPr>
          </a:p>
        </p:txBody>
      </p:sp>
      <p:pic>
        <p:nvPicPr>
          <p:cNvPr id="5" name="Picture 4">
            <a:extLst>
              <a:ext uri="{FF2B5EF4-FFF2-40B4-BE49-F238E27FC236}">
                <a16:creationId xmlns:a16="http://schemas.microsoft.com/office/drawing/2014/main" id="{E5A6D07C-69E8-4716-BF31-0D85610C96B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9536070" y="6236985"/>
            <a:ext cx="2392199" cy="359999"/>
          </a:xfrm>
          <a:prstGeom prst="rect">
            <a:avLst/>
          </a:prstGeom>
        </p:spPr>
      </p:pic>
    </p:spTree>
    <p:extLst>
      <p:ext uri="{BB962C8B-B14F-4D97-AF65-F5344CB8AC3E}">
        <p14:creationId xmlns:p14="http://schemas.microsoft.com/office/powerpoint/2010/main" val="167590339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Pano pic x1 image - white bg">
    <p:bg>
      <p:bgPr>
        <a:solidFill>
          <a:schemeClr val="bg1"/>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0" y="441014"/>
            <a:ext cx="12192000"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8" name="Номер слайда 1">
            <a:extLst>
              <a:ext uri="{FF2B5EF4-FFF2-40B4-BE49-F238E27FC236}">
                <a16:creationId xmlns:a16="http://schemas.microsoft.com/office/drawing/2014/main" id="{F15B1120-461B-4D0B-B892-B9D040B84805}"/>
              </a:ext>
            </a:extLst>
          </p:cNvPr>
          <p:cNvSpPr txBox="1">
            <a:spLocks/>
          </p:cNvSpPr>
          <p:nvPr userDrawn="1"/>
        </p:nvSpPr>
        <p:spPr>
          <a:xfrm>
            <a:off x="227730" y="6267860"/>
            <a:ext cx="2262822" cy="365125"/>
          </a:xfrm>
          <a:prstGeom prst="rect">
            <a:avLst/>
          </a:prstGeom>
          <a:ln>
            <a:noFill/>
          </a:ln>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tx2"/>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dirty="0">
                <a:solidFill>
                  <a:schemeClr val="tx2"/>
                </a:solidFill>
                <a:latin typeface="Arial" panose="020B0604020202020204" pitchFamily="34" charset="0"/>
                <a:ea typeface="Roboto" charset="0"/>
                <a:cs typeface="Arial" panose="020B0604020202020204" pitchFamily="34" charset="0"/>
              </a:rPr>
              <a:t>   </a:t>
            </a:r>
            <a:r>
              <a:rPr lang="en-US" sz="1100" dirty="0">
                <a:solidFill>
                  <a:schemeClr val="accent1"/>
                </a:solidFill>
                <a:latin typeface="Arial" panose="020B0604020202020204" pitchFamily="34" charset="0"/>
                <a:ea typeface="Roboto" charset="0"/>
                <a:cs typeface="Arial" panose="020B0604020202020204" pitchFamily="34" charset="0"/>
              </a:rPr>
              <a:t> I</a:t>
            </a:r>
            <a:endParaRPr lang="uk-UA" sz="1100" b="1" dirty="0">
              <a:solidFill>
                <a:schemeClr val="tx2"/>
              </a:solidFill>
              <a:latin typeface="Arial" panose="020B0604020202020204" pitchFamily="34" charset="0"/>
              <a:ea typeface="Roboto" charset="0"/>
              <a:cs typeface="Arial" panose="020B0604020202020204" pitchFamily="34" charset="0"/>
            </a:endParaRPr>
          </a:p>
        </p:txBody>
      </p:sp>
      <p:pic>
        <p:nvPicPr>
          <p:cNvPr id="5" name="Picture 4">
            <a:extLst>
              <a:ext uri="{FF2B5EF4-FFF2-40B4-BE49-F238E27FC236}">
                <a16:creationId xmlns:a16="http://schemas.microsoft.com/office/drawing/2014/main" id="{6858168B-C86D-4B05-B6C3-C1ED9E844BE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9536073" y="6236985"/>
            <a:ext cx="2392193" cy="359999"/>
          </a:xfrm>
          <a:prstGeom prst="rect">
            <a:avLst/>
          </a:prstGeom>
        </p:spPr>
      </p:pic>
    </p:spTree>
    <p:extLst>
      <p:ext uri="{BB962C8B-B14F-4D97-AF65-F5344CB8AC3E}">
        <p14:creationId xmlns:p14="http://schemas.microsoft.com/office/powerpoint/2010/main" val="117954721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x2 images - purple bg">
    <p:bg>
      <p:bgPr>
        <a:solidFill>
          <a:schemeClr val="tx2"/>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0" y="441014"/>
            <a:ext cx="6096000"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6" name="Номер слайда 1">
            <a:extLst>
              <a:ext uri="{FF2B5EF4-FFF2-40B4-BE49-F238E27FC236}">
                <a16:creationId xmlns:a16="http://schemas.microsoft.com/office/drawing/2014/main" id="{DF511D6E-B0AE-4755-B47F-D414FB8AD854}"/>
              </a:ext>
            </a:extLst>
          </p:cNvPr>
          <p:cNvSpPr txBox="1">
            <a:spLocks/>
          </p:cNvSpPr>
          <p:nvPr userDrawn="1"/>
        </p:nvSpPr>
        <p:spPr>
          <a:xfrm>
            <a:off x="227730" y="6267860"/>
            <a:ext cx="2262822" cy="365125"/>
          </a:xfrm>
          <a:prstGeom prst="rect">
            <a:avLst/>
          </a:prstGeom>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bg1"/>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dirty="0">
                <a:solidFill>
                  <a:schemeClr val="bg1"/>
                </a:solidFill>
                <a:latin typeface="Arial" panose="020B0604020202020204" pitchFamily="34" charset="0"/>
                <a:ea typeface="Roboto" charset="0"/>
                <a:cs typeface="Arial" panose="020B0604020202020204" pitchFamily="34" charset="0"/>
              </a:rPr>
              <a:t>    </a:t>
            </a:r>
            <a:r>
              <a:rPr lang="en-US" sz="1100" dirty="0">
                <a:solidFill>
                  <a:schemeClr val="accent1"/>
                </a:solidFill>
                <a:latin typeface="Arial" panose="020B0604020202020204" pitchFamily="34" charset="0"/>
                <a:ea typeface="Roboto" charset="0"/>
                <a:cs typeface="Arial" panose="020B0604020202020204" pitchFamily="34" charset="0"/>
              </a:rPr>
              <a:t>I</a:t>
            </a:r>
            <a:endParaRPr lang="uk-UA" sz="1100" b="1" dirty="0">
              <a:solidFill>
                <a:schemeClr val="bg1"/>
              </a:solidFill>
              <a:latin typeface="Arial" panose="020B0604020202020204" pitchFamily="34" charset="0"/>
              <a:ea typeface="Roboto" charset="0"/>
              <a:cs typeface="Arial" panose="020B0604020202020204" pitchFamily="34" charset="0"/>
            </a:endParaRPr>
          </a:p>
        </p:txBody>
      </p:sp>
      <p:sp>
        <p:nvSpPr>
          <p:cNvPr id="8" name="Рисунок 21">
            <a:extLst>
              <a:ext uri="{FF2B5EF4-FFF2-40B4-BE49-F238E27FC236}">
                <a16:creationId xmlns:a16="http://schemas.microsoft.com/office/drawing/2014/main" id="{8382CFE3-BE52-43A9-98C2-E9D2E0FE18B5}"/>
              </a:ext>
            </a:extLst>
          </p:cNvPr>
          <p:cNvSpPr>
            <a:spLocks noGrp="1"/>
          </p:cNvSpPr>
          <p:nvPr>
            <p:ph type="pic" sz="quarter" idx="47"/>
          </p:nvPr>
        </p:nvSpPr>
        <p:spPr>
          <a:xfrm>
            <a:off x="6091379" y="441014"/>
            <a:ext cx="6096000"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pic>
        <p:nvPicPr>
          <p:cNvPr id="9" name="Picture 8">
            <a:extLst>
              <a:ext uri="{FF2B5EF4-FFF2-40B4-BE49-F238E27FC236}">
                <a16:creationId xmlns:a16="http://schemas.microsoft.com/office/drawing/2014/main" id="{F15CAF1C-B256-4A67-9AA3-EA2D107FF0D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9536070" y="6236985"/>
            <a:ext cx="2392199" cy="359999"/>
          </a:xfrm>
          <a:prstGeom prst="rect">
            <a:avLst/>
          </a:prstGeom>
        </p:spPr>
      </p:pic>
    </p:spTree>
    <p:extLst>
      <p:ext uri="{BB962C8B-B14F-4D97-AF65-F5344CB8AC3E}">
        <p14:creationId xmlns:p14="http://schemas.microsoft.com/office/powerpoint/2010/main" val="322929828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x2 images - white bg">
    <p:bg>
      <p:bgPr>
        <a:solidFill>
          <a:schemeClr val="bg1"/>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0" y="441014"/>
            <a:ext cx="6096000"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8" name="Рисунок 21">
            <a:extLst>
              <a:ext uri="{FF2B5EF4-FFF2-40B4-BE49-F238E27FC236}">
                <a16:creationId xmlns:a16="http://schemas.microsoft.com/office/drawing/2014/main" id="{8382CFE3-BE52-43A9-98C2-E9D2E0FE18B5}"/>
              </a:ext>
            </a:extLst>
          </p:cNvPr>
          <p:cNvSpPr>
            <a:spLocks noGrp="1"/>
          </p:cNvSpPr>
          <p:nvPr>
            <p:ph type="pic" sz="quarter" idx="47"/>
          </p:nvPr>
        </p:nvSpPr>
        <p:spPr>
          <a:xfrm>
            <a:off x="6091379" y="441014"/>
            <a:ext cx="6096000"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9" name="Номер слайда 1">
            <a:extLst>
              <a:ext uri="{FF2B5EF4-FFF2-40B4-BE49-F238E27FC236}">
                <a16:creationId xmlns:a16="http://schemas.microsoft.com/office/drawing/2014/main" id="{E253CF88-BE99-4E97-8BA8-986DE45CC72F}"/>
              </a:ext>
            </a:extLst>
          </p:cNvPr>
          <p:cNvSpPr txBox="1">
            <a:spLocks/>
          </p:cNvSpPr>
          <p:nvPr userDrawn="1"/>
        </p:nvSpPr>
        <p:spPr>
          <a:xfrm>
            <a:off x="227730" y="6267860"/>
            <a:ext cx="2262822" cy="365125"/>
          </a:xfrm>
          <a:prstGeom prst="rect">
            <a:avLst/>
          </a:prstGeom>
          <a:ln>
            <a:noFill/>
          </a:ln>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tx2"/>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dirty="0">
                <a:solidFill>
                  <a:schemeClr val="tx2"/>
                </a:solidFill>
                <a:latin typeface="Arial" panose="020B0604020202020204" pitchFamily="34" charset="0"/>
                <a:ea typeface="Roboto" charset="0"/>
                <a:cs typeface="Arial" panose="020B0604020202020204" pitchFamily="34" charset="0"/>
              </a:rPr>
              <a:t>   </a:t>
            </a:r>
            <a:r>
              <a:rPr lang="en-US" sz="1100" dirty="0">
                <a:solidFill>
                  <a:schemeClr val="accent1"/>
                </a:solidFill>
                <a:latin typeface="Arial" panose="020B0604020202020204" pitchFamily="34" charset="0"/>
                <a:ea typeface="Roboto" charset="0"/>
                <a:cs typeface="Arial" panose="020B0604020202020204" pitchFamily="34" charset="0"/>
              </a:rPr>
              <a:t> I</a:t>
            </a:r>
            <a:endParaRPr lang="uk-UA" sz="1100" b="1" dirty="0">
              <a:solidFill>
                <a:schemeClr val="tx2"/>
              </a:solidFill>
              <a:latin typeface="Arial" panose="020B0604020202020204" pitchFamily="34" charset="0"/>
              <a:ea typeface="Roboto" charset="0"/>
              <a:cs typeface="Arial" panose="020B0604020202020204" pitchFamily="34" charset="0"/>
            </a:endParaRPr>
          </a:p>
        </p:txBody>
      </p:sp>
      <p:pic>
        <p:nvPicPr>
          <p:cNvPr id="6" name="Picture 5">
            <a:extLst>
              <a:ext uri="{FF2B5EF4-FFF2-40B4-BE49-F238E27FC236}">
                <a16:creationId xmlns:a16="http://schemas.microsoft.com/office/drawing/2014/main" id="{052AB243-4A89-4C0A-9640-21E708F4041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9536073" y="6236985"/>
            <a:ext cx="2392193" cy="359999"/>
          </a:xfrm>
          <a:prstGeom prst="rect">
            <a:avLst/>
          </a:prstGeom>
        </p:spPr>
      </p:pic>
    </p:spTree>
    <p:extLst>
      <p:ext uri="{BB962C8B-B14F-4D97-AF65-F5344CB8AC3E}">
        <p14:creationId xmlns:p14="http://schemas.microsoft.com/office/powerpoint/2010/main" val="3028419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bleed pic - text centre - purple bg">
    <p:bg>
      <p:bgPr>
        <a:solidFill>
          <a:schemeClr val="tx2"/>
        </a:solidFill>
        <a:effectLst/>
      </p:bgPr>
    </p:bg>
    <p:spTree>
      <p:nvGrpSpPr>
        <p:cNvPr id="1" name=""/>
        <p:cNvGrpSpPr/>
        <p:nvPr/>
      </p:nvGrpSpPr>
      <p:grpSpPr>
        <a:xfrm>
          <a:off x="0" y="0"/>
          <a:ext cx="0" cy="0"/>
          <a:chOff x="0" y="0"/>
          <a:chExt cx="0" cy="0"/>
        </a:xfrm>
      </p:grpSpPr>
      <p:sp>
        <p:nvSpPr>
          <p:cNvPr id="379" name="Рисунок 21"/>
          <p:cNvSpPr>
            <a:spLocks noGrp="1"/>
          </p:cNvSpPr>
          <p:nvPr>
            <p:ph type="pic" sz="quarter" idx="77"/>
          </p:nvPr>
        </p:nvSpPr>
        <p:spPr>
          <a:xfrm>
            <a:off x="10503" y="4709853"/>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80" name="Рисунок 21"/>
          <p:cNvSpPr>
            <a:spLocks noGrp="1"/>
          </p:cNvSpPr>
          <p:nvPr>
            <p:ph type="pic" sz="quarter" idx="78"/>
          </p:nvPr>
        </p:nvSpPr>
        <p:spPr>
          <a:xfrm>
            <a:off x="1220317" y="4726797"/>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81" name="Рисунок 21"/>
          <p:cNvSpPr>
            <a:spLocks noGrp="1"/>
          </p:cNvSpPr>
          <p:nvPr>
            <p:ph type="pic" sz="quarter" idx="79"/>
          </p:nvPr>
        </p:nvSpPr>
        <p:spPr>
          <a:xfrm>
            <a:off x="2451209" y="4726797"/>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82" name="Рисунок 21"/>
          <p:cNvSpPr>
            <a:spLocks noGrp="1"/>
          </p:cNvSpPr>
          <p:nvPr>
            <p:ph type="pic" sz="quarter" idx="80"/>
          </p:nvPr>
        </p:nvSpPr>
        <p:spPr>
          <a:xfrm>
            <a:off x="3682103" y="4726797"/>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83" name="Рисунок 21"/>
          <p:cNvSpPr>
            <a:spLocks noGrp="1"/>
          </p:cNvSpPr>
          <p:nvPr>
            <p:ph type="pic" sz="quarter" idx="81"/>
          </p:nvPr>
        </p:nvSpPr>
        <p:spPr>
          <a:xfrm>
            <a:off x="4912995" y="4726797"/>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84" name="Рисунок 21"/>
          <p:cNvSpPr>
            <a:spLocks noGrp="1"/>
          </p:cNvSpPr>
          <p:nvPr>
            <p:ph type="pic" sz="quarter" idx="82"/>
          </p:nvPr>
        </p:nvSpPr>
        <p:spPr>
          <a:xfrm>
            <a:off x="6143888" y="4726797"/>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85" name="Рисунок 21"/>
          <p:cNvSpPr>
            <a:spLocks noGrp="1"/>
          </p:cNvSpPr>
          <p:nvPr>
            <p:ph type="pic" sz="quarter" idx="83"/>
          </p:nvPr>
        </p:nvSpPr>
        <p:spPr>
          <a:xfrm>
            <a:off x="7374781" y="4726797"/>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86" name="Рисунок 21"/>
          <p:cNvSpPr>
            <a:spLocks noGrp="1"/>
          </p:cNvSpPr>
          <p:nvPr>
            <p:ph type="pic" sz="quarter" idx="84"/>
          </p:nvPr>
        </p:nvSpPr>
        <p:spPr>
          <a:xfrm>
            <a:off x="8605673" y="4726797"/>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87" name="Рисунок 21"/>
          <p:cNvSpPr>
            <a:spLocks noGrp="1"/>
          </p:cNvSpPr>
          <p:nvPr>
            <p:ph type="pic" sz="quarter" idx="85"/>
          </p:nvPr>
        </p:nvSpPr>
        <p:spPr>
          <a:xfrm>
            <a:off x="9836567" y="4726797"/>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88" name="Рисунок 21"/>
          <p:cNvSpPr>
            <a:spLocks noGrp="1"/>
          </p:cNvSpPr>
          <p:nvPr>
            <p:ph type="pic" sz="quarter" idx="86"/>
          </p:nvPr>
        </p:nvSpPr>
        <p:spPr>
          <a:xfrm>
            <a:off x="11028957" y="4726797"/>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89" name="Рисунок 21"/>
          <p:cNvSpPr>
            <a:spLocks noGrp="1"/>
          </p:cNvSpPr>
          <p:nvPr>
            <p:ph type="pic" sz="quarter" idx="87"/>
          </p:nvPr>
        </p:nvSpPr>
        <p:spPr>
          <a:xfrm>
            <a:off x="-11308" y="5917601"/>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90" name="Рисунок 21"/>
          <p:cNvSpPr>
            <a:spLocks noGrp="1"/>
          </p:cNvSpPr>
          <p:nvPr>
            <p:ph type="pic" sz="quarter" idx="88"/>
          </p:nvPr>
        </p:nvSpPr>
        <p:spPr>
          <a:xfrm>
            <a:off x="1219585" y="5917601"/>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91" name="Рисунок 21"/>
          <p:cNvSpPr>
            <a:spLocks noGrp="1"/>
          </p:cNvSpPr>
          <p:nvPr>
            <p:ph type="pic" sz="quarter" idx="89"/>
          </p:nvPr>
        </p:nvSpPr>
        <p:spPr>
          <a:xfrm>
            <a:off x="2450479" y="5917601"/>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92" name="Рисунок 21"/>
          <p:cNvSpPr>
            <a:spLocks noGrp="1"/>
          </p:cNvSpPr>
          <p:nvPr>
            <p:ph type="pic" sz="quarter" idx="90"/>
          </p:nvPr>
        </p:nvSpPr>
        <p:spPr>
          <a:xfrm>
            <a:off x="3681371" y="5917601"/>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93" name="Рисунок 21"/>
          <p:cNvSpPr>
            <a:spLocks noGrp="1"/>
          </p:cNvSpPr>
          <p:nvPr>
            <p:ph type="pic" sz="quarter" idx="91"/>
          </p:nvPr>
        </p:nvSpPr>
        <p:spPr>
          <a:xfrm>
            <a:off x="4912265" y="5917601"/>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94" name="Рисунок 21"/>
          <p:cNvSpPr>
            <a:spLocks noGrp="1"/>
          </p:cNvSpPr>
          <p:nvPr>
            <p:ph type="pic" sz="quarter" idx="92"/>
          </p:nvPr>
        </p:nvSpPr>
        <p:spPr>
          <a:xfrm>
            <a:off x="6143157" y="5917601"/>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95" name="Рисунок 21"/>
          <p:cNvSpPr>
            <a:spLocks noGrp="1"/>
          </p:cNvSpPr>
          <p:nvPr>
            <p:ph type="pic" sz="quarter" idx="93"/>
          </p:nvPr>
        </p:nvSpPr>
        <p:spPr>
          <a:xfrm>
            <a:off x="7374049" y="5917601"/>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96" name="Рисунок 21"/>
          <p:cNvSpPr>
            <a:spLocks noGrp="1"/>
          </p:cNvSpPr>
          <p:nvPr>
            <p:ph type="pic" sz="quarter" idx="94"/>
          </p:nvPr>
        </p:nvSpPr>
        <p:spPr>
          <a:xfrm>
            <a:off x="8604943" y="5917601"/>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97" name="Рисунок 21"/>
          <p:cNvSpPr>
            <a:spLocks noGrp="1"/>
          </p:cNvSpPr>
          <p:nvPr>
            <p:ph type="pic" sz="quarter" idx="95"/>
          </p:nvPr>
        </p:nvSpPr>
        <p:spPr>
          <a:xfrm>
            <a:off x="9835835" y="5917601"/>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98" name="Рисунок 21"/>
          <p:cNvSpPr>
            <a:spLocks noGrp="1"/>
          </p:cNvSpPr>
          <p:nvPr>
            <p:ph type="pic" sz="quarter" idx="96"/>
          </p:nvPr>
        </p:nvSpPr>
        <p:spPr>
          <a:xfrm>
            <a:off x="11028227" y="5917601"/>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17" name="Текст 3"/>
          <p:cNvSpPr>
            <a:spLocks noGrp="1"/>
          </p:cNvSpPr>
          <p:nvPr>
            <p:ph type="body" sz="quarter" idx="14" hasCustomPrompt="1"/>
          </p:nvPr>
        </p:nvSpPr>
        <p:spPr>
          <a:xfrm>
            <a:off x="3159897" y="3641440"/>
            <a:ext cx="5964851" cy="681629"/>
          </a:xfrm>
          <a:prstGeom prst="rect">
            <a:avLst/>
          </a:prstGeom>
        </p:spPr>
        <p:txBody>
          <a:bodyPr/>
          <a:lstStyle>
            <a:lvl1pPr>
              <a:defRPr lang="en-US" sz="825" b="0" i="0" baseline="0" dirty="0">
                <a:solidFill>
                  <a:schemeClr val="bg1"/>
                </a:solidFill>
                <a:latin typeface="Roboto Light" charset="0"/>
                <a:ea typeface="Roboto Light" charset="0"/>
                <a:cs typeface="Roboto Light" charset="0"/>
              </a:defRPr>
            </a:lvl1pPr>
          </a:lstStyle>
          <a:p>
            <a:pPr marL="0" lvl="0" indent="0">
              <a:lnSpc>
                <a:spcPct val="150000"/>
              </a:lnSpc>
              <a:buNone/>
            </a:pPr>
            <a:r>
              <a:rPr lang="en-US" dirty="0"/>
              <a:t>Example text</a:t>
            </a:r>
          </a:p>
        </p:txBody>
      </p:sp>
      <p:sp>
        <p:nvSpPr>
          <p:cNvPr id="152" name="Рисунок 21"/>
          <p:cNvSpPr>
            <a:spLocks noGrp="1"/>
          </p:cNvSpPr>
          <p:nvPr>
            <p:ph type="pic" sz="quarter" idx="37"/>
          </p:nvPr>
        </p:nvSpPr>
        <p:spPr>
          <a:xfrm>
            <a:off x="-9115" y="-36420"/>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290" name="Рисунок 21"/>
          <p:cNvSpPr>
            <a:spLocks noGrp="1"/>
          </p:cNvSpPr>
          <p:nvPr>
            <p:ph type="pic" sz="quarter" idx="38"/>
          </p:nvPr>
        </p:nvSpPr>
        <p:spPr>
          <a:xfrm>
            <a:off x="1221779" y="-36420"/>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291" name="Рисунок 21"/>
          <p:cNvSpPr>
            <a:spLocks noGrp="1"/>
          </p:cNvSpPr>
          <p:nvPr>
            <p:ph type="pic" sz="quarter" idx="39"/>
          </p:nvPr>
        </p:nvSpPr>
        <p:spPr>
          <a:xfrm>
            <a:off x="2452671" y="-36420"/>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292" name="Рисунок 21"/>
          <p:cNvSpPr>
            <a:spLocks noGrp="1"/>
          </p:cNvSpPr>
          <p:nvPr>
            <p:ph type="pic" sz="quarter" idx="40"/>
          </p:nvPr>
        </p:nvSpPr>
        <p:spPr>
          <a:xfrm>
            <a:off x="3683565" y="-36420"/>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293" name="Рисунок 21"/>
          <p:cNvSpPr>
            <a:spLocks noGrp="1"/>
          </p:cNvSpPr>
          <p:nvPr>
            <p:ph type="pic" sz="quarter" idx="41"/>
          </p:nvPr>
        </p:nvSpPr>
        <p:spPr>
          <a:xfrm>
            <a:off x="4914457" y="-36420"/>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294" name="Рисунок 21"/>
          <p:cNvSpPr>
            <a:spLocks noGrp="1"/>
          </p:cNvSpPr>
          <p:nvPr>
            <p:ph type="pic" sz="quarter" idx="42"/>
          </p:nvPr>
        </p:nvSpPr>
        <p:spPr>
          <a:xfrm>
            <a:off x="6146912" y="-36420"/>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295" name="Рисунок 21"/>
          <p:cNvSpPr>
            <a:spLocks noGrp="1"/>
          </p:cNvSpPr>
          <p:nvPr>
            <p:ph type="pic" sz="quarter" idx="43"/>
          </p:nvPr>
        </p:nvSpPr>
        <p:spPr>
          <a:xfrm>
            <a:off x="7376243" y="-36420"/>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296" name="Рисунок 21"/>
          <p:cNvSpPr>
            <a:spLocks noGrp="1"/>
          </p:cNvSpPr>
          <p:nvPr>
            <p:ph type="pic" sz="quarter" idx="44"/>
          </p:nvPr>
        </p:nvSpPr>
        <p:spPr>
          <a:xfrm>
            <a:off x="8607135" y="-36420"/>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297" name="Рисунок 21"/>
          <p:cNvSpPr>
            <a:spLocks noGrp="1"/>
          </p:cNvSpPr>
          <p:nvPr>
            <p:ph type="pic" sz="quarter" idx="45"/>
          </p:nvPr>
        </p:nvSpPr>
        <p:spPr>
          <a:xfrm>
            <a:off x="9838029" y="-36420"/>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298" name="Рисунок 21"/>
          <p:cNvSpPr>
            <a:spLocks noGrp="1"/>
          </p:cNvSpPr>
          <p:nvPr>
            <p:ph type="pic" sz="quarter" idx="46"/>
          </p:nvPr>
        </p:nvSpPr>
        <p:spPr>
          <a:xfrm>
            <a:off x="11030420" y="-36420"/>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49" name="Рисунок 21"/>
          <p:cNvSpPr>
            <a:spLocks noGrp="1"/>
          </p:cNvSpPr>
          <p:nvPr>
            <p:ph type="pic" sz="quarter" idx="47"/>
          </p:nvPr>
        </p:nvSpPr>
        <p:spPr>
          <a:xfrm>
            <a:off x="-9846" y="1154384"/>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50" name="Рисунок 21"/>
          <p:cNvSpPr>
            <a:spLocks noGrp="1"/>
          </p:cNvSpPr>
          <p:nvPr>
            <p:ph type="pic" sz="quarter" idx="48"/>
          </p:nvPr>
        </p:nvSpPr>
        <p:spPr>
          <a:xfrm>
            <a:off x="1221047" y="1154384"/>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51" name="Рисунок 21"/>
          <p:cNvSpPr>
            <a:spLocks noGrp="1"/>
          </p:cNvSpPr>
          <p:nvPr>
            <p:ph type="pic" sz="quarter" idx="49"/>
          </p:nvPr>
        </p:nvSpPr>
        <p:spPr>
          <a:xfrm>
            <a:off x="2451941" y="1154384"/>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52" name="Рисунок 21"/>
          <p:cNvSpPr>
            <a:spLocks noGrp="1"/>
          </p:cNvSpPr>
          <p:nvPr>
            <p:ph type="pic" sz="quarter" idx="50"/>
          </p:nvPr>
        </p:nvSpPr>
        <p:spPr>
          <a:xfrm>
            <a:off x="3682833" y="1154384"/>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53" name="Рисунок 21"/>
          <p:cNvSpPr>
            <a:spLocks noGrp="1"/>
          </p:cNvSpPr>
          <p:nvPr>
            <p:ph type="pic" sz="quarter" idx="51"/>
          </p:nvPr>
        </p:nvSpPr>
        <p:spPr>
          <a:xfrm>
            <a:off x="4913725" y="1154384"/>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54" name="Рисунок 21"/>
          <p:cNvSpPr>
            <a:spLocks noGrp="1"/>
          </p:cNvSpPr>
          <p:nvPr>
            <p:ph type="pic" sz="quarter" idx="52"/>
          </p:nvPr>
        </p:nvSpPr>
        <p:spPr>
          <a:xfrm>
            <a:off x="6144619" y="1154384"/>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55" name="Рисунок 21"/>
          <p:cNvSpPr>
            <a:spLocks noGrp="1"/>
          </p:cNvSpPr>
          <p:nvPr>
            <p:ph type="pic" sz="quarter" idx="53"/>
          </p:nvPr>
        </p:nvSpPr>
        <p:spPr>
          <a:xfrm>
            <a:off x="7375512" y="1154384"/>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56" name="Рисунок 21"/>
          <p:cNvSpPr>
            <a:spLocks noGrp="1"/>
          </p:cNvSpPr>
          <p:nvPr>
            <p:ph type="pic" sz="quarter" idx="54"/>
          </p:nvPr>
        </p:nvSpPr>
        <p:spPr>
          <a:xfrm>
            <a:off x="8606405" y="1154384"/>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57" name="Рисунок 21"/>
          <p:cNvSpPr>
            <a:spLocks noGrp="1"/>
          </p:cNvSpPr>
          <p:nvPr>
            <p:ph type="pic" sz="quarter" idx="55"/>
          </p:nvPr>
        </p:nvSpPr>
        <p:spPr>
          <a:xfrm>
            <a:off x="9837297" y="1154384"/>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58" name="Рисунок 21"/>
          <p:cNvSpPr>
            <a:spLocks noGrp="1"/>
          </p:cNvSpPr>
          <p:nvPr>
            <p:ph type="pic" sz="quarter" idx="56"/>
          </p:nvPr>
        </p:nvSpPr>
        <p:spPr>
          <a:xfrm>
            <a:off x="11029689" y="1154384"/>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59" name="Рисунок 21"/>
          <p:cNvSpPr>
            <a:spLocks noGrp="1"/>
          </p:cNvSpPr>
          <p:nvPr>
            <p:ph type="pic" sz="quarter" idx="57"/>
          </p:nvPr>
        </p:nvSpPr>
        <p:spPr>
          <a:xfrm>
            <a:off x="-9846" y="2345189"/>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60" name="Рисунок 21"/>
          <p:cNvSpPr>
            <a:spLocks noGrp="1"/>
          </p:cNvSpPr>
          <p:nvPr>
            <p:ph type="pic" sz="quarter" idx="58"/>
          </p:nvPr>
        </p:nvSpPr>
        <p:spPr>
          <a:xfrm>
            <a:off x="1221047" y="2345189"/>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67" name="Рисунок 21"/>
          <p:cNvSpPr>
            <a:spLocks noGrp="1"/>
          </p:cNvSpPr>
          <p:nvPr>
            <p:ph type="pic" sz="quarter" idx="65"/>
          </p:nvPr>
        </p:nvSpPr>
        <p:spPr>
          <a:xfrm>
            <a:off x="9837297" y="2345189"/>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68" name="Рисунок 21"/>
          <p:cNvSpPr>
            <a:spLocks noGrp="1"/>
          </p:cNvSpPr>
          <p:nvPr>
            <p:ph type="pic" sz="quarter" idx="66"/>
          </p:nvPr>
        </p:nvSpPr>
        <p:spPr>
          <a:xfrm>
            <a:off x="11029689" y="2345189"/>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69" name="Рисунок 21"/>
          <p:cNvSpPr>
            <a:spLocks noGrp="1"/>
          </p:cNvSpPr>
          <p:nvPr>
            <p:ph type="pic" sz="quarter" idx="67"/>
          </p:nvPr>
        </p:nvSpPr>
        <p:spPr>
          <a:xfrm>
            <a:off x="-10576" y="3535993"/>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70" name="Рисунок 21"/>
          <p:cNvSpPr>
            <a:spLocks noGrp="1"/>
          </p:cNvSpPr>
          <p:nvPr>
            <p:ph type="pic" sz="quarter" idx="68"/>
          </p:nvPr>
        </p:nvSpPr>
        <p:spPr>
          <a:xfrm>
            <a:off x="1220317" y="3535993"/>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77" name="Рисунок 21"/>
          <p:cNvSpPr>
            <a:spLocks noGrp="1"/>
          </p:cNvSpPr>
          <p:nvPr>
            <p:ph type="pic" sz="quarter" idx="75"/>
          </p:nvPr>
        </p:nvSpPr>
        <p:spPr>
          <a:xfrm>
            <a:off x="9836567" y="3535993"/>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78" name="Рисунок 21"/>
          <p:cNvSpPr>
            <a:spLocks noGrp="1"/>
          </p:cNvSpPr>
          <p:nvPr>
            <p:ph type="pic" sz="quarter" idx="76"/>
          </p:nvPr>
        </p:nvSpPr>
        <p:spPr>
          <a:xfrm>
            <a:off x="11028957" y="3535993"/>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399" name="Заголовок 1"/>
          <p:cNvSpPr>
            <a:spLocks noGrp="1"/>
          </p:cNvSpPr>
          <p:nvPr>
            <p:ph type="title" hasCustomPrompt="1"/>
          </p:nvPr>
        </p:nvSpPr>
        <p:spPr>
          <a:xfrm>
            <a:off x="3159895" y="2791450"/>
            <a:ext cx="5964852" cy="754990"/>
          </a:xfrm>
          <a:prstGeom prst="rect">
            <a:avLst/>
          </a:prstGeom>
        </p:spPr>
        <p:txBody>
          <a:bodyPr>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bg1"/>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slide</a:t>
            </a:r>
            <a:endParaRPr lang="ru-RU" dirty="0"/>
          </a:p>
        </p:txBody>
      </p:sp>
    </p:spTree>
    <p:extLst>
      <p:ext uri="{BB962C8B-B14F-4D97-AF65-F5344CB8AC3E}">
        <p14:creationId xmlns:p14="http://schemas.microsoft.com/office/powerpoint/2010/main" val="319835260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x3 images - purple bg">
    <p:bg>
      <p:bgPr>
        <a:solidFill>
          <a:schemeClr val="tx2"/>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1" y="441014"/>
            <a:ext cx="4151910"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6" name="Номер слайда 1">
            <a:extLst>
              <a:ext uri="{FF2B5EF4-FFF2-40B4-BE49-F238E27FC236}">
                <a16:creationId xmlns:a16="http://schemas.microsoft.com/office/drawing/2014/main" id="{DF511D6E-B0AE-4755-B47F-D414FB8AD854}"/>
              </a:ext>
            </a:extLst>
          </p:cNvPr>
          <p:cNvSpPr txBox="1">
            <a:spLocks/>
          </p:cNvSpPr>
          <p:nvPr userDrawn="1"/>
        </p:nvSpPr>
        <p:spPr>
          <a:xfrm>
            <a:off x="227730" y="6267860"/>
            <a:ext cx="2262822" cy="365125"/>
          </a:xfrm>
          <a:prstGeom prst="rect">
            <a:avLst/>
          </a:prstGeom>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bg1"/>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dirty="0">
                <a:solidFill>
                  <a:schemeClr val="bg1"/>
                </a:solidFill>
                <a:latin typeface="Arial" panose="020B0604020202020204" pitchFamily="34" charset="0"/>
                <a:ea typeface="Roboto" charset="0"/>
                <a:cs typeface="Arial" panose="020B0604020202020204" pitchFamily="34" charset="0"/>
              </a:rPr>
              <a:t>   </a:t>
            </a:r>
            <a:r>
              <a:rPr lang="en-US" sz="1100" dirty="0">
                <a:solidFill>
                  <a:schemeClr val="bg2"/>
                </a:solidFill>
                <a:latin typeface="Arial" panose="020B0604020202020204" pitchFamily="34" charset="0"/>
                <a:ea typeface="Roboto" charset="0"/>
                <a:cs typeface="Arial" panose="020B0604020202020204" pitchFamily="34" charset="0"/>
              </a:rPr>
              <a:t> </a:t>
            </a:r>
            <a:r>
              <a:rPr lang="en-US" sz="1100" dirty="0">
                <a:solidFill>
                  <a:schemeClr val="accent1"/>
                </a:solidFill>
                <a:latin typeface="Arial" panose="020B0604020202020204" pitchFamily="34" charset="0"/>
                <a:ea typeface="Roboto" charset="0"/>
                <a:cs typeface="Arial" panose="020B0604020202020204" pitchFamily="34" charset="0"/>
              </a:rPr>
              <a:t>I</a:t>
            </a:r>
            <a:endParaRPr lang="uk-UA" sz="1100" b="1" dirty="0">
              <a:solidFill>
                <a:schemeClr val="bg1"/>
              </a:solidFill>
              <a:latin typeface="Arial" panose="020B0604020202020204" pitchFamily="34" charset="0"/>
              <a:ea typeface="Roboto" charset="0"/>
              <a:cs typeface="Arial" panose="020B0604020202020204" pitchFamily="34" charset="0"/>
            </a:endParaRPr>
          </a:p>
        </p:txBody>
      </p:sp>
      <p:sp>
        <p:nvSpPr>
          <p:cNvPr id="8" name="Рисунок 21">
            <a:extLst>
              <a:ext uri="{FF2B5EF4-FFF2-40B4-BE49-F238E27FC236}">
                <a16:creationId xmlns:a16="http://schemas.microsoft.com/office/drawing/2014/main" id="{8382CFE3-BE52-43A9-98C2-E9D2E0FE18B5}"/>
              </a:ext>
            </a:extLst>
          </p:cNvPr>
          <p:cNvSpPr>
            <a:spLocks noGrp="1"/>
          </p:cNvSpPr>
          <p:nvPr>
            <p:ph type="pic" sz="quarter" idx="47"/>
          </p:nvPr>
        </p:nvSpPr>
        <p:spPr>
          <a:xfrm>
            <a:off x="4162190" y="441014"/>
            <a:ext cx="3883559"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9" name="Рисунок 21">
            <a:extLst>
              <a:ext uri="{FF2B5EF4-FFF2-40B4-BE49-F238E27FC236}">
                <a16:creationId xmlns:a16="http://schemas.microsoft.com/office/drawing/2014/main" id="{AF54A7E5-DAA7-4AA7-ADCE-286EBDBFA2E9}"/>
              </a:ext>
            </a:extLst>
          </p:cNvPr>
          <p:cNvSpPr>
            <a:spLocks noGrp="1"/>
          </p:cNvSpPr>
          <p:nvPr>
            <p:ph type="pic" sz="quarter" idx="48"/>
          </p:nvPr>
        </p:nvSpPr>
        <p:spPr>
          <a:xfrm>
            <a:off x="8056027" y="441014"/>
            <a:ext cx="4135973"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pic>
        <p:nvPicPr>
          <p:cNvPr id="10" name="Picture 9">
            <a:extLst>
              <a:ext uri="{FF2B5EF4-FFF2-40B4-BE49-F238E27FC236}">
                <a16:creationId xmlns:a16="http://schemas.microsoft.com/office/drawing/2014/main" id="{A778302A-49EA-4E42-8715-5EAD3432ED8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9536070" y="6236985"/>
            <a:ext cx="2392199" cy="359999"/>
          </a:xfrm>
          <a:prstGeom prst="rect">
            <a:avLst/>
          </a:prstGeom>
        </p:spPr>
      </p:pic>
    </p:spTree>
    <p:extLst>
      <p:ext uri="{BB962C8B-B14F-4D97-AF65-F5344CB8AC3E}">
        <p14:creationId xmlns:p14="http://schemas.microsoft.com/office/powerpoint/2010/main" val="213103714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x3 images - white bg">
    <p:bg>
      <p:bgPr>
        <a:solidFill>
          <a:schemeClr val="bg1"/>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1" y="441014"/>
            <a:ext cx="4151910"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8" name="Рисунок 21">
            <a:extLst>
              <a:ext uri="{FF2B5EF4-FFF2-40B4-BE49-F238E27FC236}">
                <a16:creationId xmlns:a16="http://schemas.microsoft.com/office/drawing/2014/main" id="{8382CFE3-BE52-43A9-98C2-E9D2E0FE18B5}"/>
              </a:ext>
            </a:extLst>
          </p:cNvPr>
          <p:cNvSpPr>
            <a:spLocks noGrp="1"/>
          </p:cNvSpPr>
          <p:nvPr>
            <p:ph type="pic" sz="quarter" idx="47"/>
          </p:nvPr>
        </p:nvSpPr>
        <p:spPr>
          <a:xfrm>
            <a:off x="4162190" y="441014"/>
            <a:ext cx="3883559"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9" name="Рисунок 21">
            <a:extLst>
              <a:ext uri="{FF2B5EF4-FFF2-40B4-BE49-F238E27FC236}">
                <a16:creationId xmlns:a16="http://schemas.microsoft.com/office/drawing/2014/main" id="{AF54A7E5-DAA7-4AA7-ADCE-286EBDBFA2E9}"/>
              </a:ext>
            </a:extLst>
          </p:cNvPr>
          <p:cNvSpPr>
            <a:spLocks noGrp="1"/>
          </p:cNvSpPr>
          <p:nvPr>
            <p:ph type="pic" sz="quarter" idx="48"/>
          </p:nvPr>
        </p:nvSpPr>
        <p:spPr>
          <a:xfrm>
            <a:off x="8056027" y="441014"/>
            <a:ext cx="4135973"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10" name="Номер слайда 1">
            <a:extLst>
              <a:ext uri="{FF2B5EF4-FFF2-40B4-BE49-F238E27FC236}">
                <a16:creationId xmlns:a16="http://schemas.microsoft.com/office/drawing/2014/main" id="{0B7BE8F6-5ECB-4A32-BC85-67FAE834A0D1}"/>
              </a:ext>
            </a:extLst>
          </p:cNvPr>
          <p:cNvSpPr txBox="1">
            <a:spLocks/>
          </p:cNvSpPr>
          <p:nvPr userDrawn="1"/>
        </p:nvSpPr>
        <p:spPr>
          <a:xfrm>
            <a:off x="227730" y="6267860"/>
            <a:ext cx="2262822" cy="365125"/>
          </a:xfrm>
          <a:prstGeom prst="rect">
            <a:avLst/>
          </a:prstGeom>
          <a:ln>
            <a:noFill/>
          </a:ln>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tx2"/>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dirty="0">
                <a:solidFill>
                  <a:schemeClr val="tx2"/>
                </a:solidFill>
                <a:latin typeface="Arial" panose="020B0604020202020204" pitchFamily="34" charset="0"/>
                <a:ea typeface="Roboto" charset="0"/>
                <a:cs typeface="Arial" panose="020B0604020202020204" pitchFamily="34" charset="0"/>
              </a:rPr>
              <a:t>   </a:t>
            </a:r>
            <a:r>
              <a:rPr lang="en-US" sz="1100" dirty="0">
                <a:solidFill>
                  <a:schemeClr val="bg2"/>
                </a:solidFill>
                <a:latin typeface="Arial" panose="020B0604020202020204" pitchFamily="34" charset="0"/>
                <a:ea typeface="Roboto" charset="0"/>
                <a:cs typeface="Arial" panose="020B0604020202020204" pitchFamily="34" charset="0"/>
              </a:rPr>
              <a:t> I</a:t>
            </a:r>
            <a:endParaRPr lang="uk-UA" sz="1100" b="1" dirty="0">
              <a:solidFill>
                <a:schemeClr val="tx2"/>
              </a:solidFill>
              <a:latin typeface="Arial" panose="020B0604020202020204" pitchFamily="34" charset="0"/>
              <a:ea typeface="Roboto" charset="0"/>
              <a:cs typeface="Arial" panose="020B0604020202020204" pitchFamily="34" charset="0"/>
            </a:endParaRPr>
          </a:p>
        </p:txBody>
      </p:sp>
      <p:pic>
        <p:nvPicPr>
          <p:cNvPr id="7" name="Picture 6">
            <a:extLst>
              <a:ext uri="{FF2B5EF4-FFF2-40B4-BE49-F238E27FC236}">
                <a16:creationId xmlns:a16="http://schemas.microsoft.com/office/drawing/2014/main" id="{B77FC6C2-B33D-48A7-B23F-6B347874236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9536073" y="6236985"/>
            <a:ext cx="2392193" cy="359999"/>
          </a:xfrm>
          <a:prstGeom prst="rect">
            <a:avLst/>
          </a:prstGeom>
        </p:spPr>
      </p:pic>
    </p:spTree>
    <p:extLst>
      <p:ext uri="{BB962C8B-B14F-4D97-AF65-F5344CB8AC3E}">
        <p14:creationId xmlns:p14="http://schemas.microsoft.com/office/powerpoint/2010/main" val="24140967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Blank - purple bg">
    <p:bg>
      <p:bgPr>
        <a:solidFill>
          <a:schemeClr val="tx2"/>
        </a:solidFill>
        <a:effectLst/>
      </p:bgPr>
    </p:bg>
    <p:spTree>
      <p:nvGrpSpPr>
        <p:cNvPr id="1" name=""/>
        <p:cNvGrpSpPr/>
        <p:nvPr/>
      </p:nvGrpSpPr>
      <p:grpSpPr>
        <a:xfrm>
          <a:off x="0" y="0"/>
          <a:ext cx="0" cy="0"/>
          <a:chOff x="0" y="0"/>
          <a:chExt cx="0" cy="0"/>
        </a:xfrm>
      </p:grpSpPr>
      <p:sp>
        <p:nvSpPr>
          <p:cNvPr id="6" name="Номер слайда 1">
            <a:extLst>
              <a:ext uri="{FF2B5EF4-FFF2-40B4-BE49-F238E27FC236}">
                <a16:creationId xmlns:a16="http://schemas.microsoft.com/office/drawing/2014/main" id="{976A94E0-432C-4D19-9863-E0716E1004F4}"/>
              </a:ext>
            </a:extLst>
          </p:cNvPr>
          <p:cNvSpPr txBox="1">
            <a:spLocks/>
          </p:cNvSpPr>
          <p:nvPr userDrawn="1"/>
        </p:nvSpPr>
        <p:spPr>
          <a:xfrm>
            <a:off x="227730" y="6267860"/>
            <a:ext cx="2262822" cy="365125"/>
          </a:xfrm>
          <a:prstGeom prst="rect">
            <a:avLst/>
          </a:prstGeom>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bg1"/>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dirty="0">
                <a:solidFill>
                  <a:schemeClr val="bg1"/>
                </a:solidFill>
                <a:latin typeface="Arial" panose="020B0604020202020204" pitchFamily="34" charset="0"/>
                <a:ea typeface="Roboto" charset="0"/>
                <a:cs typeface="Arial" panose="020B0604020202020204" pitchFamily="34" charset="0"/>
              </a:rPr>
              <a:t>   </a:t>
            </a:r>
            <a:r>
              <a:rPr lang="en-US" sz="1100" dirty="0">
                <a:solidFill>
                  <a:schemeClr val="bg2"/>
                </a:solidFill>
                <a:latin typeface="Arial" panose="020B0604020202020204" pitchFamily="34" charset="0"/>
                <a:ea typeface="Roboto" charset="0"/>
                <a:cs typeface="Arial" panose="020B0604020202020204" pitchFamily="34" charset="0"/>
              </a:rPr>
              <a:t> </a:t>
            </a:r>
            <a:r>
              <a:rPr lang="en-US" sz="1100" dirty="0">
                <a:solidFill>
                  <a:schemeClr val="accent1"/>
                </a:solidFill>
                <a:latin typeface="Arial" panose="020B0604020202020204" pitchFamily="34" charset="0"/>
                <a:ea typeface="Roboto" charset="0"/>
                <a:cs typeface="Arial" panose="020B0604020202020204" pitchFamily="34" charset="0"/>
              </a:rPr>
              <a:t>I</a:t>
            </a:r>
            <a:endParaRPr lang="uk-UA" sz="1100" b="1" dirty="0">
              <a:solidFill>
                <a:schemeClr val="bg1"/>
              </a:solidFill>
              <a:latin typeface="Arial" panose="020B0604020202020204" pitchFamily="34" charset="0"/>
              <a:ea typeface="Roboto" charset="0"/>
              <a:cs typeface="Arial" panose="020B0604020202020204" pitchFamily="34" charset="0"/>
            </a:endParaRPr>
          </a:p>
        </p:txBody>
      </p:sp>
      <p:sp>
        <p:nvSpPr>
          <p:cNvPr id="7" name="Заголовок 1">
            <a:extLst>
              <a:ext uri="{FF2B5EF4-FFF2-40B4-BE49-F238E27FC236}">
                <a16:creationId xmlns:a16="http://schemas.microsoft.com/office/drawing/2014/main" id="{C69DCEA5-C6E3-4806-A6C8-7A0418BEB226}"/>
              </a:ext>
            </a:extLst>
          </p:cNvPr>
          <p:cNvSpPr>
            <a:spLocks noGrp="1"/>
          </p:cNvSpPr>
          <p:nvPr>
            <p:ph type="title" hasCustomPrompt="1"/>
          </p:nvPr>
        </p:nvSpPr>
        <p:spPr>
          <a:xfrm>
            <a:off x="252531" y="867367"/>
            <a:ext cx="11675737" cy="636534"/>
          </a:xfrm>
          <a:prstGeom prst="rect">
            <a:avLst/>
          </a:prstGeom>
        </p:spPr>
        <p:txBody>
          <a:bodyPr lIns="0" tIns="0" rIns="0" bIns="0">
            <a:noAutofit/>
          </a:bodyPr>
          <a:lstStyle>
            <a:lvl1pPr marL="0" marR="0" indent="0" algn="ctr"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pic>
        <p:nvPicPr>
          <p:cNvPr id="5" name="Picture 4">
            <a:extLst>
              <a:ext uri="{FF2B5EF4-FFF2-40B4-BE49-F238E27FC236}">
                <a16:creationId xmlns:a16="http://schemas.microsoft.com/office/drawing/2014/main" id="{1A76B37F-AFE1-4C28-B8BE-4F8E15B9692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9536070" y="6236985"/>
            <a:ext cx="2392199" cy="359999"/>
          </a:xfrm>
          <a:prstGeom prst="rect">
            <a:avLst/>
          </a:prstGeom>
        </p:spPr>
      </p:pic>
    </p:spTree>
    <p:extLst>
      <p:ext uri="{BB962C8B-B14F-4D97-AF65-F5344CB8AC3E}">
        <p14:creationId xmlns:p14="http://schemas.microsoft.com/office/powerpoint/2010/main" val="178897276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Blank - white bg">
    <p:bg>
      <p:bgPr>
        <a:solidFill>
          <a:schemeClr val="bg1"/>
        </a:solidFill>
        <a:effectLst/>
      </p:bgPr>
    </p:bg>
    <p:spTree>
      <p:nvGrpSpPr>
        <p:cNvPr id="1" name=""/>
        <p:cNvGrpSpPr/>
        <p:nvPr/>
      </p:nvGrpSpPr>
      <p:grpSpPr>
        <a:xfrm>
          <a:off x="0" y="0"/>
          <a:ext cx="0" cy="0"/>
          <a:chOff x="0" y="0"/>
          <a:chExt cx="0" cy="0"/>
        </a:xfrm>
      </p:grpSpPr>
      <p:sp>
        <p:nvSpPr>
          <p:cNvPr id="6" name="Номер слайда 1">
            <a:extLst>
              <a:ext uri="{FF2B5EF4-FFF2-40B4-BE49-F238E27FC236}">
                <a16:creationId xmlns:a16="http://schemas.microsoft.com/office/drawing/2014/main" id="{976A94E0-432C-4D19-9863-E0716E1004F4}"/>
              </a:ext>
            </a:extLst>
          </p:cNvPr>
          <p:cNvSpPr txBox="1">
            <a:spLocks/>
          </p:cNvSpPr>
          <p:nvPr userDrawn="1"/>
        </p:nvSpPr>
        <p:spPr>
          <a:xfrm>
            <a:off x="227730" y="6267860"/>
            <a:ext cx="2262822" cy="365125"/>
          </a:xfrm>
          <a:prstGeom prst="rect">
            <a:avLst/>
          </a:prstGeom>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bg1"/>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dirty="0">
                <a:solidFill>
                  <a:schemeClr val="bg1"/>
                </a:solidFill>
                <a:latin typeface="Arial" panose="020B0604020202020204" pitchFamily="34" charset="0"/>
                <a:ea typeface="Roboto" charset="0"/>
                <a:cs typeface="Arial" panose="020B0604020202020204" pitchFamily="34" charset="0"/>
              </a:rPr>
              <a:t>    I    Business area</a:t>
            </a:r>
            <a:endParaRPr lang="uk-UA" sz="1100" dirty="0">
              <a:solidFill>
                <a:schemeClr val="bg1"/>
              </a:solidFill>
              <a:latin typeface="Arial" panose="020B0604020202020204" pitchFamily="34" charset="0"/>
              <a:ea typeface="Roboto" charset="0"/>
              <a:cs typeface="Arial" panose="020B0604020202020204" pitchFamily="34" charset="0"/>
            </a:endParaRPr>
          </a:p>
        </p:txBody>
      </p:sp>
      <p:pic>
        <p:nvPicPr>
          <p:cNvPr id="8" name="Picture 7">
            <a:extLst>
              <a:ext uri="{FF2B5EF4-FFF2-40B4-BE49-F238E27FC236}">
                <a16:creationId xmlns:a16="http://schemas.microsoft.com/office/drawing/2014/main" id="{1B03D236-A004-4262-99EF-CD70D9090CB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9734542" y="6266870"/>
            <a:ext cx="2193727" cy="330115"/>
          </a:xfrm>
          <a:prstGeom prst="rect">
            <a:avLst/>
          </a:prstGeom>
        </p:spPr>
      </p:pic>
      <p:sp>
        <p:nvSpPr>
          <p:cNvPr id="9" name="Номер слайда 1">
            <a:extLst>
              <a:ext uri="{FF2B5EF4-FFF2-40B4-BE49-F238E27FC236}">
                <a16:creationId xmlns:a16="http://schemas.microsoft.com/office/drawing/2014/main" id="{3D48CDA6-1703-46DD-B7CA-C8976B3CE129}"/>
              </a:ext>
            </a:extLst>
          </p:cNvPr>
          <p:cNvSpPr txBox="1">
            <a:spLocks/>
          </p:cNvSpPr>
          <p:nvPr userDrawn="1"/>
        </p:nvSpPr>
        <p:spPr>
          <a:xfrm>
            <a:off x="227729" y="6267860"/>
            <a:ext cx="3141771" cy="365125"/>
          </a:xfrm>
          <a:prstGeom prst="rect">
            <a:avLst/>
          </a:prstGeom>
          <a:ln>
            <a:noFill/>
          </a:ln>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tx2"/>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dirty="0">
                <a:solidFill>
                  <a:schemeClr val="tx2"/>
                </a:solidFill>
                <a:latin typeface="Arial" panose="020B0604020202020204" pitchFamily="34" charset="0"/>
                <a:ea typeface="Roboto" charset="0"/>
                <a:cs typeface="Arial" panose="020B0604020202020204" pitchFamily="34" charset="0"/>
              </a:rPr>
              <a:t>   </a:t>
            </a:r>
            <a:r>
              <a:rPr lang="en-US" sz="1100" dirty="0">
                <a:solidFill>
                  <a:schemeClr val="accent1"/>
                </a:solidFill>
                <a:latin typeface="Arial" panose="020B0604020202020204" pitchFamily="34" charset="0"/>
                <a:ea typeface="Roboto" charset="0"/>
                <a:cs typeface="Arial" panose="020B0604020202020204" pitchFamily="34" charset="0"/>
              </a:rPr>
              <a:t> I</a:t>
            </a:r>
            <a:endParaRPr lang="uk-UA" sz="1100" b="1" dirty="0">
              <a:solidFill>
                <a:schemeClr val="tx2"/>
              </a:solidFill>
              <a:latin typeface="Arial" panose="020B0604020202020204" pitchFamily="34" charset="0"/>
              <a:ea typeface="Roboto" charset="0"/>
              <a:cs typeface="Arial" panose="020B0604020202020204" pitchFamily="34" charset="0"/>
            </a:endParaRPr>
          </a:p>
        </p:txBody>
      </p:sp>
      <p:pic>
        <p:nvPicPr>
          <p:cNvPr id="11" name="Picture 10">
            <a:extLst>
              <a:ext uri="{FF2B5EF4-FFF2-40B4-BE49-F238E27FC236}">
                <a16:creationId xmlns:a16="http://schemas.microsoft.com/office/drawing/2014/main" id="{4F48BCAC-6063-4760-A46A-E1C364EDCC84}"/>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536073" y="6236985"/>
            <a:ext cx="2392193" cy="359999"/>
          </a:xfrm>
          <a:prstGeom prst="rect">
            <a:avLst/>
          </a:prstGeom>
        </p:spPr>
      </p:pic>
      <p:sp>
        <p:nvSpPr>
          <p:cNvPr id="7" name="Заголовок 1">
            <a:extLst>
              <a:ext uri="{FF2B5EF4-FFF2-40B4-BE49-F238E27FC236}">
                <a16:creationId xmlns:a16="http://schemas.microsoft.com/office/drawing/2014/main" id="{F49047E2-4D7F-45C1-92B5-DABC64A4D0CB}"/>
              </a:ext>
            </a:extLst>
          </p:cNvPr>
          <p:cNvSpPr>
            <a:spLocks noGrp="1"/>
          </p:cNvSpPr>
          <p:nvPr>
            <p:ph type="title" hasCustomPrompt="1"/>
          </p:nvPr>
        </p:nvSpPr>
        <p:spPr>
          <a:xfrm>
            <a:off x="278515" y="867367"/>
            <a:ext cx="11634970" cy="636534"/>
          </a:xfrm>
          <a:prstGeom prst="rect">
            <a:avLst/>
          </a:prstGeom>
        </p:spPr>
        <p:txBody>
          <a:bodyPr lIns="0" tIns="0" rIns="0" bIns="0">
            <a:noAutofit/>
          </a:bodyPr>
          <a:lstStyle>
            <a:lvl1pPr marL="0" marR="0" indent="0" algn="ctr"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spTree>
    <p:extLst>
      <p:ext uri="{BB962C8B-B14F-4D97-AF65-F5344CB8AC3E}">
        <p14:creationId xmlns:p14="http://schemas.microsoft.com/office/powerpoint/2010/main" val="99274588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light grey bg">
    <p:bg>
      <p:bgPr>
        <a:solidFill>
          <a:srgbClr val="F3F4F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BC2DF2-2DD7-4AE0-B066-3F137DF8FF3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9536073" y="6236985"/>
            <a:ext cx="2392193" cy="359999"/>
          </a:xfrm>
          <a:prstGeom prst="rect">
            <a:avLst/>
          </a:prstGeom>
        </p:spPr>
      </p:pic>
      <p:sp>
        <p:nvSpPr>
          <p:cNvPr id="5" name="Номер слайда 1">
            <a:extLst>
              <a:ext uri="{FF2B5EF4-FFF2-40B4-BE49-F238E27FC236}">
                <a16:creationId xmlns:a16="http://schemas.microsoft.com/office/drawing/2014/main" id="{68A1598B-F1A2-41C8-A282-EF1786CC2750}"/>
              </a:ext>
            </a:extLst>
          </p:cNvPr>
          <p:cNvSpPr txBox="1">
            <a:spLocks/>
          </p:cNvSpPr>
          <p:nvPr userDrawn="1"/>
        </p:nvSpPr>
        <p:spPr>
          <a:xfrm>
            <a:off x="227729" y="6267860"/>
            <a:ext cx="3141771" cy="365125"/>
          </a:xfrm>
          <a:prstGeom prst="rect">
            <a:avLst/>
          </a:prstGeom>
          <a:ln>
            <a:noFill/>
          </a:ln>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tx2"/>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dirty="0">
                <a:solidFill>
                  <a:schemeClr val="tx2"/>
                </a:solidFill>
                <a:latin typeface="Arial" panose="020B0604020202020204" pitchFamily="34" charset="0"/>
                <a:ea typeface="Roboto" charset="0"/>
                <a:cs typeface="Arial" panose="020B0604020202020204" pitchFamily="34" charset="0"/>
              </a:rPr>
              <a:t>   </a:t>
            </a:r>
            <a:r>
              <a:rPr lang="en-US" sz="1100" dirty="0">
                <a:solidFill>
                  <a:schemeClr val="accent1"/>
                </a:solidFill>
                <a:latin typeface="Arial" panose="020B0604020202020204" pitchFamily="34" charset="0"/>
                <a:ea typeface="Roboto" charset="0"/>
                <a:cs typeface="Arial" panose="020B0604020202020204" pitchFamily="34" charset="0"/>
              </a:rPr>
              <a:t> I</a:t>
            </a:r>
            <a:endParaRPr lang="uk-UA" sz="1100" b="1" dirty="0">
              <a:solidFill>
                <a:schemeClr val="tx2"/>
              </a:solidFill>
              <a:latin typeface="Arial" panose="020B0604020202020204" pitchFamily="34" charset="0"/>
              <a:ea typeface="Roboto" charset="0"/>
              <a:cs typeface="Arial" panose="020B0604020202020204" pitchFamily="34" charset="0"/>
            </a:endParaRPr>
          </a:p>
        </p:txBody>
      </p:sp>
      <p:sp>
        <p:nvSpPr>
          <p:cNvPr id="4" name="Заголовок 1">
            <a:extLst>
              <a:ext uri="{FF2B5EF4-FFF2-40B4-BE49-F238E27FC236}">
                <a16:creationId xmlns:a16="http://schemas.microsoft.com/office/drawing/2014/main" id="{11A7376B-F078-4A0D-AF6E-F18757CE3395}"/>
              </a:ext>
            </a:extLst>
          </p:cNvPr>
          <p:cNvSpPr>
            <a:spLocks noGrp="1"/>
          </p:cNvSpPr>
          <p:nvPr>
            <p:ph type="title" hasCustomPrompt="1"/>
          </p:nvPr>
        </p:nvSpPr>
        <p:spPr>
          <a:xfrm>
            <a:off x="278515" y="867367"/>
            <a:ext cx="11634970" cy="636534"/>
          </a:xfrm>
          <a:prstGeom prst="rect">
            <a:avLst/>
          </a:prstGeom>
        </p:spPr>
        <p:txBody>
          <a:bodyPr lIns="0" tIns="0" rIns="0" bIns="0">
            <a:noAutofit/>
          </a:bodyPr>
          <a:lstStyle>
            <a:lvl1pPr marL="0" marR="0" indent="0" algn="ctr"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spTree>
    <p:extLst>
      <p:ext uri="{BB962C8B-B14F-4D97-AF65-F5344CB8AC3E}">
        <p14:creationId xmlns:p14="http://schemas.microsoft.com/office/powerpoint/2010/main" val="387808360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White bg - no image">
    <p:bg>
      <p:bgPr>
        <a:solidFill>
          <a:schemeClr val="bg1"/>
        </a:solidFill>
        <a:effectLst/>
      </p:bgPr>
    </p:bg>
    <p:spTree>
      <p:nvGrpSpPr>
        <p:cNvPr id="1" name=""/>
        <p:cNvGrpSpPr/>
        <p:nvPr/>
      </p:nvGrpSpPr>
      <p:grpSpPr>
        <a:xfrm>
          <a:off x="0" y="0"/>
          <a:ext cx="0" cy="0"/>
          <a:chOff x="0" y="0"/>
          <a:chExt cx="0" cy="0"/>
        </a:xfrm>
      </p:grpSpPr>
      <p:sp>
        <p:nvSpPr>
          <p:cNvPr id="6" name="Номер слайда 1">
            <a:extLst>
              <a:ext uri="{FF2B5EF4-FFF2-40B4-BE49-F238E27FC236}">
                <a16:creationId xmlns:a16="http://schemas.microsoft.com/office/drawing/2014/main" id="{976A94E0-432C-4D19-9863-E0716E1004F4}"/>
              </a:ext>
            </a:extLst>
          </p:cNvPr>
          <p:cNvSpPr txBox="1">
            <a:spLocks/>
          </p:cNvSpPr>
          <p:nvPr userDrawn="1"/>
        </p:nvSpPr>
        <p:spPr>
          <a:xfrm>
            <a:off x="227730" y="6267860"/>
            <a:ext cx="2262822" cy="365125"/>
          </a:xfrm>
          <a:prstGeom prst="rect">
            <a:avLst/>
          </a:prstGeom>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bg1"/>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dirty="0">
                <a:solidFill>
                  <a:schemeClr val="bg1"/>
                </a:solidFill>
                <a:latin typeface="Arial" panose="020B0604020202020204" pitchFamily="34" charset="0"/>
                <a:ea typeface="Roboto" charset="0"/>
                <a:cs typeface="Arial" panose="020B0604020202020204" pitchFamily="34" charset="0"/>
              </a:rPr>
              <a:t>    I    Business area</a:t>
            </a:r>
            <a:endParaRPr lang="uk-UA" sz="1100" dirty="0">
              <a:solidFill>
                <a:schemeClr val="bg1"/>
              </a:solidFill>
              <a:latin typeface="Arial" panose="020B0604020202020204" pitchFamily="34" charset="0"/>
              <a:ea typeface="Roboto" charset="0"/>
              <a:cs typeface="Arial" panose="020B0604020202020204" pitchFamily="34" charset="0"/>
            </a:endParaRPr>
          </a:p>
        </p:txBody>
      </p:sp>
      <p:pic>
        <p:nvPicPr>
          <p:cNvPr id="8" name="Picture 7">
            <a:extLst>
              <a:ext uri="{FF2B5EF4-FFF2-40B4-BE49-F238E27FC236}">
                <a16:creationId xmlns:a16="http://schemas.microsoft.com/office/drawing/2014/main" id="{1B03D236-A004-4262-99EF-CD70D9090CB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9734542" y="6266870"/>
            <a:ext cx="2193727" cy="330115"/>
          </a:xfrm>
          <a:prstGeom prst="rect">
            <a:avLst/>
          </a:prstGeom>
        </p:spPr>
      </p:pic>
      <p:cxnSp>
        <p:nvCxnSpPr>
          <p:cNvPr id="13" name="Straight Connector 12">
            <a:extLst>
              <a:ext uri="{FF2B5EF4-FFF2-40B4-BE49-F238E27FC236}">
                <a16:creationId xmlns:a16="http://schemas.microsoft.com/office/drawing/2014/main" id="{1117EE3D-4714-474D-AA41-9F01C3D86186}"/>
              </a:ext>
            </a:extLst>
          </p:cNvPr>
          <p:cNvCxnSpPr/>
          <p:nvPr userDrawn="1"/>
        </p:nvCxnSpPr>
        <p:spPr>
          <a:xfrm>
            <a:off x="0" y="1714500"/>
            <a:ext cx="22002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F48BCAC-6063-4760-A46A-E1C364EDCC84}"/>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536073" y="6236985"/>
            <a:ext cx="2392193" cy="359999"/>
          </a:xfrm>
          <a:prstGeom prst="rect">
            <a:avLst/>
          </a:prstGeom>
        </p:spPr>
      </p:pic>
      <p:sp>
        <p:nvSpPr>
          <p:cNvPr id="10" name="Номер слайда 1">
            <a:extLst>
              <a:ext uri="{FF2B5EF4-FFF2-40B4-BE49-F238E27FC236}">
                <a16:creationId xmlns:a16="http://schemas.microsoft.com/office/drawing/2014/main" id="{EAB9CEA5-1872-4EDA-BE74-E8C98CF09971}"/>
              </a:ext>
            </a:extLst>
          </p:cNvPr>
          <p:cNvSpPr txBox="1">
            <a:spLocks/>
          </p:cNvSpPr>
          <p:nvPr userDrawn="1"/>
        </p:nvSpPr>
        <p:spPr>
          <a:xfrm>
            <a:off x="227729" y="6267860"/>
            <a:ext cx="3141771" cy="365125"/>
          </a:xfrm>
          <a:prstGeom prst="rect">
            <a:avLst/>
          </a:prstGeom>
          <a:ln>
            <a:noFill/>
          </a:ln>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tx2"/>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dirty="0">
                <a:solidFill>
                  <a:schemeClr val="tx2"/>
                </a:solidFill>
                <a:latin typeface="Arial" panose="020B0604020202020204" pitchFamily="34" charset="0"/>
                <a:ea typeface="Roboto" charset="0"/>
                <a:cs typeface="Arial" panose="020B0604020202020204" pitchFamily="34" charset="0"/>
              </a:rPr>
              <a:t>   </a:t>
            </a:r>
            <a:r>
              <a:rPr lang="en-US" sz="1100" dirty="0">
                <a:solidFill>
                  <a:schemeClr val="accent1"/>
                </a:solidFill>
                <a:latin typeface="Arial" panose="020B0604020202020204" pitchFamily="34" charset="0"/>
                <a:ea typeface="Roboto" charset="0"/>
                <a:cs typeface="Arial" panose="020B0604020202020204" pitchFamily="34" charset="0"/>
              </a:rPr>
              <a:t> I</a:t>
            </a:r>
            <a:endParaRPr lang="uk-UA" sz="1100" b="1" dirty="0">
              <a:solidFill>
                <a:schemeClr val="tx2"/>
              </a:solidFill>
              <a:latin typeface="Arial" panose="020B0604020202020204" pitchFamily="34" charset="0"/>
              <a:ea typeface="Roboto" charset="0"/>
              <a:cs typeface="Arial" panose="020B0604020202020204" pitchFamily="34" charset="0"/>
            </a:endParaRPr>
          </a:p>
        </p:txBody>
      </p:sp>
      <p:sp>
        <p:nvSpPr>
          <p:cNvPr id="15" name="Заголовок 1">
            <a:extLst>
              <a:ext uri="{FF2B5EF4-FFF2-40B4-BE49-F238E27FC236}">
                <a16:creationId xmlns:a16="http://schemas.microsoft.com/office/drawing/2014/main" id="{16DBD6B1-657D-47B0-9BAA-AB85AC813F01}"/>
              </a:ext>
            </a:extLst>
          </p:cNvPr>
          <p:cNvSpPr>
            <a:spLocks noGrp="1"/>
          </p:cNvSpPr>
          <p:nvPr>
            <p:ph type="title" hasCustomPrompt="1"/>
          </p:nvPr>
        </p:nvSpPr>
        <p:spPr>
          <a:xfrm>
            <a:off x="274191" y="867008"/>
            <a:ext cx="4646989"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sp>
        <p:nvSpPr>
          <p:cNvPr id="16" name="Text Placeholder 2">
            <a:extLst>
              <a:ext uri="{FF2B5EF4-FFF2-40B4-BE49-F238E27FC236}">
                <a16:creationId xmlns:a16="http://schemas.microsoft.com/office/drawing/2014/main" id="{36247C23-F8BF-4C1B-A2E1-B50103402984}"/>
              </a:ext>
            </a:extLst>
          </p:cNvPr>
          <p:cNvSpPr>
            <a:spLocks noGrp="1"/>
          </p:cNvSpPr>
          <p:nvPr>
            <p:ph type="body" sz="quarter" idx="52"/>
          </p:nvPr>
        </p:nvSpPr>
        <p:spPr>
          <a:xfrm>
            <a:off x="274191" y="1991923"/>
            <a:ext cx="4467225" cy="2736850"/>
          </a:xfrm>
          <a:prstGeom prst="rect">
            <a:avLst/>
          </a:prstGeom>
        </p:spPr>
        <p:txBody>
          <a:bodyPr/>
          <a:lstStyle>
            <a:lvl1pPr marL="180975" indent="-180975" algn="l">
              <a:buClr>
                <a:schemeClr val="accent1"/>
              </a:buClr>
              <a:defRPr sz="1600">
                <a:solidFill>
                  <a:schemeClr val="tx2"/>
                </a:solidFill>
                <a:latin typeface="Arial" panose="020B0604020202020204" pitchFamily="34" charset="0"/>
                <a:cs typeface="Arial" panose="020B0604020202020204" pitchFamily="34" charset="0"/>
              </a:defRPr>
            </a:lvl1pPr>
            <a:lvl2pPr marL="896938" indent="-287338" algn="l">
              <a:buClr>
                <a:schemeClr val="accent1"/>
              </a:buClr>
              <a:defRPr sz="1600">
                <a:solidFill>
                  <a:schemeClr val="tx2"/>
                </a:solidFill>
                <a:latin typeface="Arial" panose="020B0604020202020204" pitchFamily="34" charset="0"/>
                <a:cs typeface="Arial" panose="020B0604020202020204" pitchFamily="34" charset="0"/>
              </a:defRPr>
            </a:lvl2pPr>
            <a:lvl3pPr marL="1431925" indent="-212725" algn="l">
              <a:buClr>
                <a:schemeClr val="accent1"/>
              </a:buClr>
              <a:defRPr sz="1600">
                <a:solidFill>
                  <a:schemeClr val="tx2"/>
                </a:solidFill>
                <a:latin typeface="Arial" panose="020B0604020202020204" pitchFamily="34" charset="0"/>
                <a:cs typeface="Arial" panose="020B0604020202020204" pitchFamily="34" charset="0"/>
              </a:defRPr>
            </a:lvl3pPr>
            <a:lvl4pPr marL="2062163" indent="-233363" algn="l">
              <a:buClr>
                <a:schemeClr val="accent1"/>
              </a:buClr>
              <a:defRPr sz="1600">
                <a:solidFill>
                  <a:schemeClr val="tx2"/>
                </a:solidFill>
                <a:latin typeface="Arial" panose="020B0604020202020204" pitchFamily="34" charset="0"/>
                <a:cs typeface="Arial" panose="020B0604020202020204" pitchFamily="34" charset="0"/>
              </a:defRPr>
            </a:lvl4pPr>
            <a:lvl5pPr marL="2690813" indent="-252413" algn="l">
              <a:buClr>
                <a:schemeClr val="accent1"/>
              </a:buClr>
              <a:defRPr sz="160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16118258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White bg - no image">
    <p:bg>
      <p:bgPr>
        <a:solidFill>
          <a:schemeClr val="tx2"/>
        </a:solidFill>
        <a:effectLst/>
      </p:bgPr>
    </p:bg>
    <p:spTree>
      <p:nvGrpSpPr>
        <p:cNvPr id="1" name=""/>
        <p:cNvGrpSpPr/>
        <p:nvPr/>
      </p:nvGrpSpPr>
      <p:grpSpPr>
        <a:xfrm>
          <a:off x="0" y="0"/>
          <a:ext cx="0" cy="0"/>
          <a:chOff x="0" y="0"/>
          <a:chExt cx="0" cy="0"/>
        </a:xfrm>
      </p:grpSpPr>
      <p:sp>
        <p:nvSpPr>
          <p:cNvPr id="6" name="Номер слайда 1">
            <a:extLst>
              <a:ext uri="{FF2B5EF4-FFF2-40B4-BE49-F238E27FC236}">
                <a16:creationId xmlns:a16="http://schemas.microsoft.com/office/drawing/2014/main" id="{976A94E0-432C-4D19-9863-E0716E1004F4}"/>
              </a:ext>
            </a:extLst>
          </p:cNvPr>
          <p:cNvSpPr txBox="1">
            <a:spLocks/>
          </p:cNvSpPr>
          <p:nvPr userDrawn="1"/>
        </p:nvSpPr>
        <p:spPr>
          <a:xfrm>
            <a:off x="227730" y="6267860"/>
            <a:ext cx="2262822" cy="365125"/>
          </a:xfrm>
          <a:prstGeom prst="rect">
            <a:avLst/>
          </a:prstGeom>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bg1"/>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dirty="0">
                <a:solidFill>
                  <a:schemeClr val="bg1"/>
                </a:solidFill>
                <a:latin typeface="Arial" panose="020B0604020202020204" pitchFamily="34" charset="0"/>
                <a:ea typeface="Roboto" charset="0"/>
                <a:cs typeface="Arial" panose="020B0604020202020204" pitchFamily="34" charset="0"/>
              </a:rPr>
              <a:t>    </a:t>
            </a:r>
            <a:r>
              <a:rPr lang="en-US" sz="1100" dirty="0">
                <a:solidFill>
                  <a:schemeClr val="bg2"/>
                </a:solidFill>
                <a:latin typeface="Arial" panose="020B0604020202020204" pitchFamily="34" charset="0"/>
                <a:ea typeface="Roboto" charset="0"/>
                <a:cs typeface="Arial" panose="020B0604020202020204" pitchFamily="34" charset="0"/>
              </a:rPr>
              <a:t>I</a:t>
            </a:r>
            <a:endParaRPr lang="uk-UA" sz="1100" b="1" dirty="0">
              <a:solidFill>
                <a:schemeClr val="bg1"/>
              </a:solidFill>
              <a:latin typeface="Arial" panose="020B0604020202020204" pitchFamily="34" charset="0"/>
              <a:ea typeface="Roboto" charset="0"/>
              <a:cs typeface="Arial" panose="020B0604020202020204" pitchFamily="34" charset="0"/>
            </a:endParaRPr>
          </a:p>
        </p:txBody>
      </p:sp>
      <p:pic>
        <p:nvPicPr>
          <p:cNvPr id="8" name="Picture 7">
            <a:extLst>
              <a:ext uri="{FF2B5EF4-FFF2-40B4-BE49-F238E27FC236}">
                <a16:creationId xmlns:a16="http://schemas.microsoft.com/office/drawing/2014/main" id="{1B03D236-A004-4262-99EF-CD70D9090CB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9734542" y="6266870"/>
            <a:ext cx="2193727" cy="330115"/>
          </a:xfrm>
          <a:prstGeom prst="rect">
            <a:avLst/>
          </a:prstGeom>
        </p:spPr>
      </p:pic>
      <p:cxnSp>
        <p:nvCxnSpPr>
          <p:cNvPr id="13" name="Straight Connector 12">
            <a:extLst>
              <a:ext uri="{FF2B5EF4-FFF2-40B4-BE49-F238E27FC236}">
                <a16:creationId xmlns:a16="http://schemas.microsoft.com/office/drawing/2014/main" id="{1117EE3D-4714-474D-AA41-9F01C3D86186}"/>
              </a:ext>
            </a:extLst>
          </p:cNvPr>
          <p:cNvCxnSpPr/>
          <p:nvPr userDrawn="1"/>
        </p:nvCxnSpPr>
        <p:spPr>
          <a:xfrm>
            <a:off x="0" y="1714500"/>
            <a:ext cx="22002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Заголовок 1">
            <a:extLst>
              <a:ext uri="{FF2B5EF4-FFF2-40B4-BE49-F238E27FC236}">
                <a16:creationId xmlns:a16="http://schemas.microsoft.com/office/drawing/2014/main" id="{DDDD8AF1-4C56-4228-BBED-3306C5F26A2F}"/>
              </a:ext>
            </a:extLst>
          </p:cNvPr>
          <p:cNvSpPr>
            <a:spLocks noGrp="1"/>
          </p:cNvSpPr>
          <p:nvPr>
            <p:ph type="title" hasCustomPrompt="1"/>
          </p:nvPr>
        </p:nvSpPr>
        <p:spPr>
          <a:xfrm>
            <a:off x="273701" y="867008"/>
            <a:ext cx="4646989"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sp>
        <p:nvSpPr>
          <p:cNvPr id="12" name="Text Placeholder 2">
            <a:extLst>
              <a:ext uri="{FF2B5EF4-FFF2-40B4-BE49-F238E27FC236}">
                <a16:creationId xmlns:a16="http://schemas.microsoft.com/office/drawing/2014/main" id="{013B615C-77CD-4E11-825A-7EA3402C97A4}"/>
              </a:ext>
            </a:extLst>
          </p:cNvPr>
          <p:cNvSpPr>
            <a:spLocks noGrp="1"/>
          </p:cNvSpPr>
          <p:nvPr>
            <p:ph type="body" sz="quarter" idx="52"/>
          </p:nvPr>
        </p:nvSpPr>
        <p:spPr>
          <a:xfrm>
            <a:off x="272991" y="1991923"/>
            <a:ext cx="4467225" cy="2736850"/>
          </a:xfrm>
          <a:prstGeom prst="rect">
            <a:avLst/>
          </a:prstGeom>
        </p:spPr>
        <p:txBody>
          <a:bodyPr/>
          <a:lstStyle>
            <a:lvl1pPr marL="180975" indent="-180975">
              <a:defRPr sz="1600">
                <a:solidFill>
                  <a:schemeClr val="bg1"/>
                </a:solidFill>
                <a:latin typeface="Arial" panose="020B0604020202020204" pitchFamily="34" charset="0"/>
                <a:cs typeface="Arial" panose="020B0604020202020204" pitchFamily="34" charset="0"/>
              </a:defRPr>
            </a:lvl1pPr>
            <a:lvl2pPr marL="801688" indent="-192088">
              <a:defRPr sz="1600">
                <a:solidFill>
                  <a:schemeClr val="bg1"/>
                </a:solidFill>
                <a:latin typeface="Arial" panose="020B0604020202020204" pitchFamily="34" charset="0"/>
                <a:cs typeface="Arial" panose="020B0604020202020204" pitchFamily="34" charset="0"/>
              </a:defRPr>
            </a:lvl2pPr>
            <a:lvl3pPr marL="1431925" indent="-212725">
              <a:defRPr sz="1600">
                <a:solidFill>
                  <a:schemeClr val="bg1"/>
                </a:solidFill>
                <a:latin typeface="Arial" panose="020B0604020202020204" pitchFamily="34" charset="0"/>
                <a:cs typeface="Arial" panose="020B0604020202020204" pitchFamily="34" charset="0"/>
              </a:defRPr>
            </a:lvl3pPr>
            <a:lvl4pPr marL="2062163" indent="-233363">
              <a:defRPr sz="1600">
                <a:solidFill>
                  <a:schemeClr val="bg1"/>
                </a:solidFill>
                <a:latin typeface="Arial" panose="020B0604020202020204" pitchFamily="34" charset="0"/>
                <a:cs typeface="Arial" panose="020B0604020202020204" pitchFamily="34" charset="0"/>
              </a:defRPr>
            </a:lvl4pPr>
            <a:lvl5pPr marL="2690813" indent="-252413">
              <a:defRPr sz="16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91577517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Quote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D4B846-ECBF-400A-9E7F-ABEE5FA26691}"/>
              </a:ext>
            </a:extLst>
          </p:cNvPr>
          <p:cNvPicPr>
            <a:picLocks/>
          </p:cNvPicPr>
          <p:nvPr userDrawn="1"/>
        </p:nvPicPr>
        <p:blipFill>
          <a:blip r:embed="rId2" cstate="print">
            <a:extLst>
              <a:ext uri="{28A0092B-C50C-407E-A947-70E740481C1C}">
                <a14:useLocalDpi xmlns:a14="http://schemas.microsoft.com/office/drawing/2010/main"/>
              </a:ext>
            </a:extLst>
          </a:blip>
          <a:srcRect/>
          <a:stretch/>
        </p:blipFill>
        <p:spPr>
          <a:xfrm>
            <a:off x="-114000" y="-62982"/>
            <a:ext cx="12420000" cy="6983964"/>
          </a:xfrm>
          <a:prstGeom prst="rect">
            <a:avLst/>
          </a:prstGeom>
        </p:spPr>
      </p:pic>
      <p:pic>
        <p:nvPicPr>
          <p:cNvPr id="5" name="Picture 4">
            <a:extLst>
              <a:ext uri="{FF2B5EF4-FFF2-40B4-BE49-F238E27FC236}">
                <a16:creationId xmlns:a16="http://schemas.microsoft.com/office/drawing/2014/main" id="{526210D3-1885-4EC6-8970-7F83D4188BD7}"/>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536070" y="6236985"/>
            <a:ext cx="2392199" cy="359999"/>
          </a:xfrm>
          <a:prstGeom prst="rect">
            <a:avLst/>
          </a:prstGeom>
        </p:spPr>
      </p:pic>
      <p:sp>
        <p:nvSpPr>
          <p:cNvPr id="8" name="Заголовок 1">
            <a:extLst>
              <a:ext uri="{FF2B5EF4-FFF2-40B4-BE49-F238E27FC236}">
                <a16:creationId xmlns:a16="http://schemas.microsoft.com/office/drawing/2014/main" id="{9E687C88-EC41-4CBA-86FB-88C56A384860}"/>
              </a:ext>
            </a:extLst>
          </p:cNvPr>
          <p:cNvSpPr>
            <a:spLocks noGrp="1"/>
          </p:cNvSpPr>
          <p:nvPr>
            <p:ph type="title" hasCustomPrompt="1"/>
          </p:nvPr>
        </p:nvSpPr>
        <p:spPr>
          <a:xfrm>
            <a:off x="1248485" y="867008"/>
            <a:ext cx="10078248"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cxnSp>
        <p:nvCxnSpPr>
          <p:cNvPr id="10" name="Straight Connector 9">
            <a:extLst>
              <a:ext uri="{FF2B5EF4-FFF2-40B4-BE49-F238E27FC236}">
                <a16:creationId xmlns:a16="http://schemas.microsoft.com/office/drawing/2014/main" id="{F11BFA68-3057-444C-981A-9014AE9BD88F}"/>
              </a:ext>
            </a:extLst>
          </p:cNvPr>
          <p:cNvCxnSpPr>
            <a:cxnSpLocks/>
          </p:cNvCxnSpPr>
          <p:nvPr userDrawn="1"/>
        </p:nvCxnSpPr>
        <p:spPr>
          <a:xfrm>
            <a:off x="-114000" y="1714500"/>
            <a:ext cx="23142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Текст 3">
            <a:extLst>
              <a:ext uri="{FF2B5EF4-FFF2-40B4-BE49-F238E27FC236}">
                <a16:creationId xmlns:a16="http://schemas.microsoft.com/office/drawing/2014/main" id="{A85F3D55-D15B-4F6B-8EDD-327F36F7EA49}"/>
              </a:ext>
            </a:extLst>
          </p:cNvPr>
          <p:cNvSpPr>
            <a:spLocks noGrp="1"/>
          </p:cNvSpPr>
          <p:nvPr>
            <p:ph type="body" sz="quarter" idx="14" hasCustomPrompt="1"/>
          </p:nvPr>
        </p:nvSpPr>
        <p:spPr>
          <a:xfrm>
            <a:off x="1248485" y="1978927"/>
            <a:ext cx="10078248" cy="1360059"/>
          </a:xfrm>
          <a:prstGeom prst="rect">
            <a:avLst/>
          </a:prstGeom>
        </p:spPr>
        <p:txBody>
          <a:bodyPr lIns="0" tIns="0" rIns="0" bIns="0"/>
          <a:lstStyle>
            <a:lvl1pPr>
              <a:lnSpc>
                <a:spcPct val="100000"/>
              </a:lnSpc>
              <a:spcBef>
                <a:spcPts val="0"/>
              </a:spcBef>
              <a:spcAft>
                <a:spcPts val="600"/>
              </a:spcAft>
              <a:defRPr lang="en-US" sz="1800" b="0" i="0" baseline="0" dirty="0">
                <a:solidFill>
                  <a:schemeClr val="bg1"/>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nSpc>
                <a:spcPct val="150000"/>
              </a:lnSpc>
              <a:buNone/>
            </a:pPr>
            <a:r>
              <a:rPr lang="en-US" dirty="0"/>
              <a:t>Example text</a:t>
            </a:r>
          </a:p>
        </p:txBody>
      </p:sp>
      <p:sp>
        <p:nvSpPr>
          <p:cNvPr id="13" name="Номер слайда 1">
            <a:extLst>
              <a:ext uri="{FF2B5EF4-FFF2-40B4-BE49-F238E27FC236}">
                <a16:creationId xmlns:a16="http://schemas.microsoft.com/office/drawing/2014/main" id="{FAFF636A-EF36-4FFB-9920-3AF3A61C3BF9}"/>
              </a:ext>
            </a:extLst>
          </p:cNvPr>
          <p:cNvSpPr txBox="1">
            <a:spLocks/>
          </p:cNvSpPr>
          <p:nvPr userDrawn="1"/>
        </p:nvSpPr>
        <p:spPr>
          <a:xfrm>
            <a:off x="227729" y="6267860"/>
            <a:ext cx="3141771" cy="365125"/>
          </a:xfrm>
          <a:prstGeom prst="rect">
            <a:avLst/>
          </a:prstGeom>
          <a:ln>
            <a:noFill/>
          </a:ln>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tx2"/>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dirty="0">
                <a:solidFill>
                  <a:schemeClr val="tx2"/>
                </a:solidFill>
                <a:latin typeface="Arial" panose="020B0604020202020204" pitchFamily="34" charset="0"/>
                <a:ea typeface="Roboto" charset="0"/>
                <a:cs typeface="Arial" panose="020B0604020202020204" pitchFamily="34" charset="0"/>
              </a:rPr>
              <a:t>   </a:t>
            </a:r>
            <a:r>
              <a:rPr lang="en-US" sz="1100" dirty="0">
                <a:solidFill>
                  <a:schemeClr val="accent1"/>
                </a:solidFill>
                <a:latin typeface="Arial" panose="020B0604020202020204" pitchFamily="34" charset="0"/>
                <a:ea typeface="Roboto" charset="0"/>
                <a:cs typeface="Arial" panose="020B0604020202020204" pitchFamily="34" charset="0"/>
              </a:rPr>
              <a:t> I</a:t>
            </a:r>
            <a:endParaRPr lang="uk-UA" sz="1100" b="1" dirty="0">
              <a:solidFill>
                <a:schemeClr val="tx2"/>
              </a:solidFill>
              <a:latin typeface="Arial" panose="020B0604020202020204" pitchFamily="34" charset="0"/>
              <a:ea typeface="Roboto" charset="0"/>
              <a:cs typeface="Arial" panose="020B0604020202020204" pitchFamily="34" charset="0"/>
            </a:endParaRPr>
          </a:p>
        </p:txBody>
      </p:sp>
    </p:spTree>
    <p:extLst>
      <p:ext uri="{BB962C8B-B14F-4D97-AF65-F5344CB8AC3E}">
        <p14:creationId xmlns:p14="http://schemas.microsoft.com/office/powerpoint/2010/main" val="198928528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Quote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D4B846-ECBF-400A-9E7F-ABEE5FA26691}"/>
              </a:ext>
            </a:extLst>
          </p:cNvPr>
          <p:cNvPicPr>
            <a:picLocks/>
          </p:cNvPicPr>
          <p:nvPr userDrawn="1"/>
        </p:nvPicPr>
        <p:blipFill>
          <a:blip r:embed="rId2" cstate="print">
            <a:extLst>
              <a:ext uri="{28A0092B-C50C-407E-A947-70E740481C1C}">
                <a14:useLocalDpi xmlns:a14="http://schemas.microsoft.com/office/drawing/2010/main"/>
              </a:ext>
            </a:extLst>
          </a:blip>
          <a:srcRect/>
          <a:stretch/>
        </p:blipFill>
        <p:spPr>
          <a:xfrm>
            <a:off x="-111291" y="-62982"/>
            <a:ext cx="12414582" cy="6983964"/>
          </a:xfrm>
          <a:prstGeom prst="rect">
            <a:avLst/>
          </a:prstGeom>
        </p:spPr>
      </p:pic>
      <p:sp>
        <p:nvSpPr>
          <p:cNvPr id="12" name="Номер слайда 1">
            <a:extLst>
              <a:ext uri="{FF2B5EF4-FFF2-40B4-BE49-F238E27FC236}">
                <a16:creationId xmlns:a16="http://schemas.microsoft.com/office/drawing/2014/main" id="{EFDFCD84-478B-4A06-BF97-A7E737986F18}"/>
              </a:ext>
            </a:extLst>
          </p:cNvPr>
          <p:cNvSpPr txBox="1">
            <a:spLocks/>
          </p:cNvSpPr>
          <p:nvPr userDrawn="1"/>
        </p:nvSpPr>
        <p:spPr>
          <a:xfrm>
            <a:off x="227730" y="6267860"/>
            <a:ext cx="2262822" cy="365125"/>
          </a:xfrm>
          <a:prstGeom prst="rect">
            <a:avLst/>
          </a:prstGeom>
          <a:ln>
            <a:noFill/>
          </a:ln>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bg1"/>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dirty="0">
                <a:solidFill>
                  <a:schemeClr val="bg1"/>
                </a:solidFill>
                <a:latin typeface="Arial" panose="020B0604020202020204" pitchFamily="34" charset="0"/>
                <a:ea typeface="Roboto" charset="0"/>
                <a:cs typeface="Arial" panose="020B0604020202020204" pitchFamily="34" charset="0"/>
              </a:rPr>
              <a:t>   </a:t>
            </a:r>
            <a:r>
              <a:rPr lang="en-US" sz="1100" dirty="0">
                <a:solidFill>
                  <a:schemeClr val="accent1"/>
                </a:solidFill>
                <a:latin typeface="Arial" panose="020B0604020202020204" pitchFamily="34" charset="0"/>
                <a:ea typeface="Roboto" charset="0"/>
                <a:cs typeface="Arial" panose="020B0604020202020204" pitchFamily="34" charset="0"/>
              </a:rPr>
              <a:t> I</a:t>
            </a:r>
            <a:endParaRPr lang="uk-UA" sz="1100" b="1" dirty="0">
              <a:solidFill>
                <a:schemeClr val="bg1"/>
              </a:solidFill>
              <a:latin typeface="Arial" panose="020B0604020202020204" pitchFamily="34" charset="0"/>
              <a:ea typeface="Roboto" charset="0"/>
              <a:cs typeface="Arial" panose="020B0604020202020204" pitchFamily="34" charset="0"/>
            </a:endParaRPr>
          </a:p>
        </p:txBody>
      </p:sp>
      <p:sp>
        <p:nvSpPr>
          <p:cNvPr id="8" name="Заголовок 1">
            <a:extLst>
              <a:ext uri="{FF2B5EF4-FFF2-40B4-BE49-F238E27FC236}">
                <a16:creationId xmlns:a16="http://schemas.microsoft.com/office/drawing/2014/main" id="{9E687C88-EC41-4CBA-86FB-88C56A384860}"/>
              </a:ext>
            </a:extLst>
          </p:cNvPr>
          <p:cNvSpPr>
            <a:spLocks noGrp="1"/>
          </p:cNvSpPr>
          <p:nvPr>
            <p:ph type="title" hasCustomPrompt="1"/>
          </p:nvPr>
        </p:nvSpPr>
        <p:spPr>
          <a:xfrm>
            <a:off x="1248485" y="867008"/>
            <a:ext cx="10078248"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cxnSp>
        <p:nvCxnSpPr>
          <p:cNvPr id="10" name="Straight Connector 9">
            <a:extLst>
              <a:ext uri="{FF2B5EF4-FFF2-40B4-BE49-F238E27FC236}">
                <a16:creationId xmlns:a16="http://schemas.microsoft.com/office/drawing/2014/main" id="{F11BFA68-3057-444C-981A-9014AE9BD88F}"/>
              </a:ext>
            </a:extLst>
          </p:cNvPr>
          <p:cNvCxnSpPr>
            <a:cxnSpLocks/>
          </p:cNvCxnSpPr>
          <p:nvPr userDrawn="1"/>
        </p:nvCxnSpPr>
        <p:spPr>
          <a:xfrm>
            <a:off x="-111291" y="1714500"/>
            <a:ext cx="231156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Текст 3">
            <a:extLst>
              <a:ext uri="{FF2B5EF4-FFF2-40B4-BE49-F238E27FC236}">
                <a16:creationId xmlns:a16="http://schemas.microsoft.com/office/drawing/2014/main" id="{A85F3D55-D15B-4F6B-8EDD-327F36F7EA49}"/>
              </a:ext>
            </a:extLst>
          </p:cNvPr>
          <p:cNvSpPr>
            <a:spLocks noGrp="1"/>
          </p:cNvSpPr>
          <p:nvPr>
            <p:ph type="body" sz="quarter" idx="14" hasCustomPrompt="1"/>
          </p:nvPr>
        </p:nvSpPr>
        <p:spPr>
          <a:xfrm>
            <a:off x="1248485" y="1978927"/>
            <a:ext cx="10078248" cy="1360059"/>
          </a:xfrm>
          <a:prstGeom prst="rect">
            <a:avLst/>
          </a:prstGeom>
        </p:spPr>
        <p:txBody>
          <a:bodyPr lIns="0" tIns="0" rIns="0" bIns="0"/>
          <a:lstStyle>
            <a:lvl1pPr>
              <a:lnSpc>
                <a:spcPct val="100000"/>
              </a:lnSpc>
              <a:spcBef>
                <a:spcPts val="0"/>
              </a:spcBef>
              <a:spcAft>
                <a:spcPts val="600"/>
              </a:spcAft>
              <a:defRPr lang="en-US" sz="1800" b="0" i="0" baseline="0" dirty="0">
                <a:solidFill>
                  <a:schemeClr val="tx2"/>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nSpc>
                <a:spcPct val="150000"/>
              </a:lnSpc>
              <a:buNone/>
            </a:pPr>
            <a:r>
              <a:rPr lang="en-US" dirty="0"/>
              <a:t>Example text</a:t>
            </a:r>
          </a:p>
        </p:txBody>
      </p:sp>
      <p:pic>
        <p:nvPicPr>
          <p:cNvPr id="9" name="Picture 8">
            <a:extLst>
              <a:ext uri="{FF2B5EF4-FFF2-40B4-BE49-F238E27FC236}">
                <a16:creationId xmlns:a16="http://schemas.microsoft.com/office/drawing/2014/main" id="{6DC01FFA-3AC0-47C1-B16D-805FED2FA25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536073" y="6236985"/>
            <a:ext cx="2392193" cy="359999"/>
          </a:xfrm>
          <a:prstGeom prst="rect">
            <a:avLst/>
          </a:prstGeom>
        </p:spPr>
      </p:pic>
    </p:spTree>
    <p:extLst>
      <p:ext uri="{BB962C8B-B14F-4D97-AF65-F5344CB8AC3E}">
        <p14:creationId xmlns:p14="http://schemas.microsoft.com/office/powerpoint/2010/main" val="138394209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Quote 3">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D4B846-ECBF-400A-9E7F-ABEE5FA2669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flipH="1">
            <a:off x="-90458" y="-49744"/>
            <a:ext cx="12372916" cy="6957489"/>
          </a:xfrm>
          <a:prstGeom prst="rect">
            <a:avLst/>
          </a:prstGeom>
        </p:spPr>
      </p:pic>
      <p:sp>
        <p:nvSpPr>
          <p:cNvPr id="9" name="Заголовок 1">
            <a:extLst>
              <a:ext uri="{FF2B5EF4-FFF2-40B4-BE49-F238E27FC236}">
                <a16:creationId xmlns:a16="http://schemas.microsoft.com/office/drawing/2014/main" id="{6E9754F8-5ABB-44D8-8260-B85EB5970565}"/>
              </a:ext>
            </a:extLst>
          </p:cNvPr>
          <p:cNvSpPr>
            <a:spLocks noGrp="1"/>
          </p:cNvSpPr>
          <p:nvPr>
            <p:ph type="title" hasCustomPrompt="1"/>
          </p:nvPr>
        </p:nvSpPr>
        <p:spPr>
          <a:xfrm>
            <a:off x="1248485" y="867008"/>
            <a:ext cx="10078248"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cxnSp>
        <p:nvCxnSpPr>
          <p:cNvPr id="13" name="Straight Connector 12">
            <a:extLst>
              <a:ext uri="{FF2B5EF4-FFF2-40B4-BE49-F238E27FC236}">
                <a16:creationId xmlns:a16="http://schemas.microsoft.com/office/drawing/2014/main" id="{AAE7B5CE-EE63-4EF8-8A82-CF223C841FB8}"/>
              </a:ext>
            </a:extLst>
          </p:cNvPr>
          <p:cNvCxnSpPr>
            <a:cxnSpLocks/>
          </p:cNvCxnSpPr>
          <p:nvPr userDrawn="1"/>
        </p:nvCxnSpPr>
        <p:spPr>
          <a:xfrm>
            <a:off x="-90458" y="1714500"/>
            <a:ext cx="2290733"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Номер слайда 1">
            <a:extLst>
              <a:ext uri="{FF2B5EF4-FFF2-40B4-BE49-F238E27FC236}">
                <a16:creationId xmlns:a16="http://schemas.microsoft.com/office/drawing/2014/main" id="{7CE18278-4219-42D3-9A55-A79BA7563629}"/>
              </a:ext>
            </a:extLst>
          </p:cNvPr>
          <p:cNvSpPr txBox="1">
            <a:spLocks/>
          </p:cNvSpPr>
          <p:nvPr userDrawn="1"/>
        </p:nvSpPr>
        <p:spPr>
          <a:xfrm>
            <a:off x="227730" y="6267860"/>
            <a:ext cx="2262822" cy="365125"/>
          </a:xfrm>
          <a:prstGeom prst="rect">
            <a:avLst/>
          </a:prstGeom>
          <a:ln>
            <a:noFill/>
          </a:ln>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tx2"/>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dirty="0">
                <a:solidFill>
                  <a:schemeClr val="tx2"/>
                </a:solidFill>
                <a:latin typeface="Arial" panose="020B0604020202020204" pitchFamily="34" charset="0"/>
                <a:ea typeface="Roboto" charset="0"/>
                <a:cs typeface="Arial" panose="020B0604020202020204" pitchFamily="34" charset="0"/>
              </a:rPr>
              <a:t>   </a:t>
            </a:r>
            <a:r>
              <a:rPr lang="en-US" sz="1100" dirty="0">
                <a:solidFill>
                  <a:schemeClr val="accent1"/>
                </a:solidFill>
                <a:latin typeface="Arial" panose="020B0604020202020204" pitchFamily="34" charset="0"/>
                <a:ea typeface="Roboto" charset="0"/>
                <a:cs typeface="Arial" panose="020B0604020202020204" pitchFamily="34" charset="0"/>
              </a:rPr>
              <a:t> I</a:t>
            </a:r>
            <a:endParaRPr lang="uk-UA" sz="1100" b="1" dirty="0">
              <a:solidFill>
                <a:schemeClr val="tx2"/>
              </a:solidFill>
              <a:latin typeface="Arial" panose="020B0604020202020204" pitchFamily="34" charset="0"/>
              <a:ea typeface="Roboto" charset="0"/>
              <a:cs typeface="Arial" panose="020B0604020202020204" pitchFamily="34" charset="0"/>
            </a:endParaRPr>
          </a:p>
        </p:txBody>
      </p:sp>
      <p:pic>
        <p:nvPicPr>
          <p:cNvPr id="11" name="Picture 10">
            <a:extLst>
              <a:ext uri="{FF2B5EF4-FFF2-40B4-BE49-F238E27FC236}">
                <a16:creationId xmlns:a16="http://schemas.microsoft.com/office/drawing/2014/main" id="{A3C77EFB-A628-4A2B-B15E-CA72BCF4C75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536073" y="6236985"/>
            <a:ext cx="2392193" cy="359999"/>
          </a:xfrm>
          <a:prstGeom prst="rect">
            <a:avLst/>
          </a:prstGeom>
        </p:spPr>
      </p:pic>
      <p:sp>
        <p:nvSpPr>
          <p:cNvPr id="8" name="Текст 3">
            <a:extLst>
              <a:ext uri="{FF2B5EF4-FFF2-40B4-BE49-F238E27FC236}">
                <a16:creationId xmlns:a16="http://schemas.microsoft.com/office/drawing/2014/main" id="{DD4EB3A7-2AC1-4DA4-97F9-45CF0F5D0BC3}"/>
              </a:ext>
            </a:extLst>
          </p:cNvPr>
          <p:cNvSpPr>
            <a:spLocks noGrp="1"/>
          </p:cNvSpPr>
          <p:nvPr>
            <p:ph type="body" sz="quarter" idx="14" hasCustomPrompt="1"/>
          </p:nvPr>
        </p:nvSpPr>
        <p:spPr>
          <a:xfrm>
            <a:off x="1248485" y="1978927"/>
            <a:ext cx="10078248" cy="1360059"/>
          </a:xfrm>
          <a:prstGeom prst="rect">
            <a:avLst/>
          </a:prstGeom>
        </p:spPr>
        <p:txBody>
          <a:bodyPr lIns="0" tIns="0" rIns="0" bIns="0"/>
          <a:lstStyle>
            <a:lvl1pPr>
              <a:lnSpc>
                <a:spcPct val="100000"/>
              </a:lnSpc>
              <a:spcBef>
                <a:spcPts val="0"/>
              </a:spcBef>
              <a:spcAft>
                <a:spcPts val="600"/>
              </a:spcAft>
              <a:defRPr lang="en-US" sz="1800" b="0" i="0" baseline="0" dirty="0">
                <a:solidFill>
                  <a:schemeClr val="bg1"/>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nSpc>
                <a:spcPct val="150000"/>
              </a:lnSpc>
              <a:buNone/>
            </a:pPr>
            <a:r>
              <a:rPr lang="en-US" dirty="0"/>
              <a:t>Example text</a:t>
            </a:r>
          </a:p>
        </p:txBody>
      </p:sp>
    </p:spTree>
    <p:extLst>
      <p:ext uri="{BB962C8B-B14F-4D97-AF65-F5344CB8AC3E}">
        <p14:creationId xmlns:p14="http://schemas.microsoft.com/office/powerpoint/2010/main" val="1215479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0/50 Split - Pic Right - Purple Bg">
    <p:bg>
      <p:bgPr>
        <a:solidFill>
          <a:srgbClr val="470054"/>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6096000" y="0"/>
            <a:ext cx="6096000"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pic>
        <p:nvPicPr>
          <p:cNvPr id="9" name="Picture 8">
            <a:extLst>
              <a:ext uri="{FF2B5EF4-FFF2-40B4-BE49-F238E27FC236}">
                <a16:creationId xmlns:a16="http://schemas.microsoft.com/office/drawing/2014/main" id="{CC7B65A3-F181-435C-80A3-BD3FB843784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1" y="6236987"/>
            <a:ext cx="2392199" cy="359999"/>
          </a:xfrm>
          <a:prstGeom prst="rect">
            <a:avLst/>
          </a:prstGeom>
        </p:spPr>
      </p:pic>
      <p:sp>
        <p:nvSpPr>
          <p:cNvPr id="13" name="Заголовок 1">
            <a:extLst>
              <a:ext uri="{FF2B5EF4-FFF2-40B4-BE49-F238E27FC236}">
                <a16:creationId xmlns:a16="http://schemas.microsoft.com/office/drawing/2014/main" id="{4C43D469-9DB9-4AD7-BAB3-8DDF2CE237E8}"/>
              </a:ext>
            </a:extLst>
          </p:cNvPr>
          <p:cNvSpPr>
            <a:spLocks noGrp="1"/>
          </p:cNvSpPr>
          <p:nvPr>
            <p:ph type="title" hasCustomPrompt="1"/>
          </p:nvPr>
        </p:nvSpPr>
        <p:spPr>
          <a:xfrm>
            <a:off x="274192" y="363385"/>
            <a:ext cx="4646989" cy="636534"/>
          </a:xfrm>
          <a:prstGeom prst="rect">
            <a:avLst/>
          </a:prstGeom>
        </p:spPr>
        <p:txBody>
          <a:bodyPr lIns="0" tIns="0" rIns="0" bIns="0">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Heading</a:t>
            </a:r>
            <a:endParaRPr lang="ru-RU" dirty="0"/>
          </a:p>
        </p:txBody>
      </p:sp>
      <p:sp>
        <p:nvSpPr>
          <p:cNvPr id="14" name="Text Placeholder 10">
            <a:extLst>
              <a:ext uri="{FF2B5EF4-FFF2-40B4-BE49-F238E27FC236}">
                <a16:creationId xmlns:a16="http://schemas.microsoft.com/office/drawing/2014/main" id="{451651D0-6609-4DFA-8ECE-4FBA4490019E}"/>
              </a:ext>
            </a:extLst>
          </p:cNvPr>
          <p:cNvSpPr>
            <a:spLocks noGrp="1"/>
          </p:cNvSpPr>
          <p:nvPr>
            <p:ph type="body" sz="quarter" idx="53" hasCustomPrompt="1"/>
          </p:nvPr>
        </p:nvSpPr>
        <p:spPr>
          <a:xfrm>
            <a:off x="264252" y="794510"/>
            <a:ext cx="4656928" cy="636534"/>
          </a:xfrm>
          <a:prstGeom prst="rect">
            <a:avLst/>
          </a:prstGeom>
        </p:spPr>
        <p:txBody>
          <a:bodyPr wrap="none" lIns="0" tIns="0" rIns="0" bIns="0"/>
          <a:lstStyle>
            <a:lvl1pPr marL="0" indent="0">
              <a:spcBef>
                <a:spcPts val="0"/>
              </a:spcBef>
              <a:buFontTx/>
              <a:buNone/>
              <a:defRPr sz="2475">
                <a:solidFill>
                  <a:schemeClr val="bg1"/>
                </a:solidFill>
                <a:latin typeface="Arial" panose="020B0604020202020204" pitchFamily="34" charset="0"/>
                <a:cs typeface="Arial" panose="020B0604020202020204" pitchFamily="34" charset="0"/>
              </a:defRPr>
            </a:lvl1pPr>
          </a:lstStyle>
          <a:p>
            <a:pPr lvl="0"/>
            <a:r>
              <a:rPr lang="en-US" dirty="0"/>
              <a:t>Sub heading</a:t>
            </a:r>
          </a:p>
        </p:txBody>
      </p:sp>
      <p:sp>
        <p:nvSpPr>
          <p:cNvPr id="15" name="Text Placeholder 2">
            <a:extLst>
              <a:ext uri="{FF2B5EF4-FFF2-40B4-BE49-F238E27FC236}">
                <a16:creationId xmlns:a16="http://schemas.microsoft.com/office/drawing/2014/main" id="{F7F18C06-223E-45ED-B618-74F27D954E59}"/>
              </a:ext>
            </a:extLst>
          </p:cNvPr>
          <p:cNvSpPr>
            <a:spLocks noGrp="1"/>
          </p:cNvSpPr>
          <p:nvPr>
            <p:ph type="body" sz="quarter" idx="52"/>
          </p:nvPr>
        </p:nvSpPr>
        <p:spPr>
          <a:xfrm>
            <a:off x="272993" y="1991923"/>
            <a:ext cx="4467225" cy="2736850"/>
          </a:xfrm>
          <a:prstGeom prst="rect">
            <a:avLst/>
          </a:prstGeom>
        </p:spPr>
        <p:txBody>
          <a:bodyPr lIns="0" tIns="0" rIns="0" bIns="0"/>
          <a:lstStyle>
            <a:lvl1pPr marL="135731" indent="-135731">
              <a:defRPr sz="1200">
                <a:solidFill>
                  <a:schemeClr val="bg1"/>
                </a:solidFill>
                <a:latin typeface="Arial" panose="020B0604020202020204" pitchFamily="34" charset="0"/>
                <a:cs typeface="Arial" panose="020B0604020202020204" pitchFamily="34" charset="0"/>
              </a:defRPr>
            </a:lvl1pPr>
            <a:lvl2pPr marL="601266" indent="-144066">
              <a:defRPr sz="1200">
                <a:solidFill>
                  <a:schemeClr val="bg1"/>
                </a:solidFill>
                <a:latin typeface="Arial" panose="020B0604020202020204" pitchFamily="34" charset="0"/>
                <a:cs typeface="Arial" panose="020B0604020202020204" pitchFamily="34" charset="0"/>
              </a:defRPr>
            </a:lvl2pPr>
            <a:lvl3pPr marL="1073944" indent="-159544">
              <a:defRPr sz="1200">
                <a:solidFill>
                  <a:schemeClr val="bg1"/>
                </a:solidFill>
                <a:latin typeface="Arial" panose="020B0604020202020204" pitchFamily="34" charset="0"/>
                <a:cs typeface="Arial" panose="020B0604020202020204" pitchFamily="34" charset="0"/>
              </a:defRPr>
            </a:lvl3pPr>
            <a:lvl4pPr marL="1546622" indent="-175022">
              <a:defRPr sz="1200">
                <a:solidFill>
                  <a:schemeClr val="bg1"/>
                </a:solidFill>
                <a:latin typeface="Arial" panose="020B0604020202020204" pitchFamily="34" charset="0"/>
                <a:cs typeface="Arial" panose="020B0604020202020204" pitchFamily="34" charset="0"/>
              </a:defRPr>
            </a:lvl4pPr>
            <a:lvl5pPr marL="2018110" indent="-189310">
              <a:defRPr sz="12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8792927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Quote 3">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D4B846-ECBF-400A-9E7F-ABEE5FA2669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flipH="1">
            <a:off x="-90458" y="-48891"/>
            <a:ext cx="12372916" cy="6955782"/>
          </a:xfrm>
          <a:prstGeom prst="rect">
            <a:avLst/>
          </a:prstGeom>
        </p:spPr>
      </p:pic>
      <p:sp>
        <p:nvSpPr>
          <p:cNvPr id="9" name="Заголовок 1">
            <a:extLst>
              <a:ext uri="{FF2B5EF4-FFF2-40B4-BE49-F238E27FC236}">
                <a16:creationId xmlns:a16="http://schemas.microsoft.com/office/drawing/2014/main" id="{6E9754F8-5ABB-44D8-8260-B85EB5970565}"/>
              </a:ext>
            </a:extLst>
          </p:cNvPr>
          <p:cNvSpPr>
            <a:spLocks noGrp="1"/>
          </p:cNvSpPr>
          <p:nvPr>
            <p:ph type="title" hasCustomPrompt="1"/>
          </p:nvPr>
        </p:nvSpPr>
        <p:spPr>
          <a:xfrm>
            <a:off x="1248485" y="867008"/>
            <a:ext cx="10078248"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cxnSp>
        <p:nvCxnSpPr>
          <p:cNvPr id="13" name="Straight Connector 12">
            <a:extLst>
              <a:ext uri="{FF2B5EF4-FFF2-40B4-BE49-F238E27FC236}">
                <a16:creationId xmlns:a16="http://schemas.microsoft.com/office/drawing/2014/main" id="{AAE7B5CE-EE63-4EF8-8A82-CF223C841FB8}"/>
              </a:ext>
            </a:extLst>
          </p:cNvPr>
          <p:cNvCxnSpPr>
            <a:cxnSpLocks/>
          </p:cNvCxnSpPr>
          <p:nvPr userDrawn="1"/>
        </p:nvCxnSpPr>
        <p:spPr>
          <a:xfrm>
            <a:off x="-90458" y="1714500"/>
            <a:ext cx="2290733"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Текст 3">
            <a:extLst>
              <a:ext uri="{FF2B5EF4-FFF2-40B4-BE49-F238E27FC236}">
                <a16:creationId xmlns:a16="http://schemas.microsoft.com/office/drawing/2014/main" id="{DD4EB3A7-2AC1-4DA4-97F9-45CF0F5D0BC3}"/>
              </a:ext>
            </a:extLst>
          </p:cNvPr>
          <p:cNvSpPr>
            <a:spLocks noGrp="1"/>
          </p:cNvSpPr>
          <p:nvPr>
            <p:ph type="body" sz="quarter" idx="14" hasCustomPrompt="1"/>
          </p:nvPr>
        </p:nvSpPr>
        <p:spPr>
          <a:xfrm>
            <a:off x="1248485" y="1978927"/>
            <a:ext cx="10078248" cy="1360059"/>
          </a:xfrm>
          <a:prstGeom prst="rect">
            <a:avLst/>
          </a:prstGeom>
        </p:spPr>
        <p:txBody>
          <a:bodyPr lIns="0" tIns="0" rIns="0" bIns="0"/>
          <a:lstStyle>
            <a:lvl1pPr>
              <a:lnSpc>
                <a:spcPct val="100000"/>
              </a:lnSpc>
              <a:spcBef>
                <a:spcPts val="0"/>
              </a:spcBef>
              <a:spcAft>
                <a:spcPts val="600"/>
              </a:spcAft>
              <a:defRPr lang="en-US" sz="1800" b="0" i="0" baseline="0" dirty="0">
                <a:solidFill>
                  <a:schemeClr val="tx2"/>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nSpc>
                <a:spcPct val="150000"/>
              </a:lnSpc>
              <a:buNone/>
            </a:pPr>
            <a:r>
              <a:rPr lang="en-US" dirty="0"/>
              <a:t>Example text</a:t>
            </a:r>
          </a:p>
        </p:txBody>
      </p:sp>
      <p:sp>
        <p:nvSpPr>
          <p:cNvPr id="10" name="Номер слайда 1">
            <a:extLst>
              <a:ext uri="{FF2B5EF4-FFF2-40B4-BE49-F238E27FC236}">
                <a16:creationId xmlns:a16="http://schemas.microsoft.com/office/drawing/2014/main" id="{9E754BEA-5E65-4239-A0E3-1B4B5E60E731}"/>
              </a:ext>
            </a:extLst>
          </p:cNvPr>
          <p:cNvSpPr txBox="1">
            <a:spLocks/>
          </p:cNvSpPr>
          <p:nvPr userDrawn="1"/>
        </p:nvSpPr>
        <p:spPr>
          <a:xfrm>
            <a:off x="227730" y="6267860"/>
            <a:ext cx="2262822" cy="365125"/>
          </a:xfrm>
          <a:prstGeom prst="rect">
            <a:avLst/>
          </a:prstGeom>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bg1"/>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dirty="0">
                <a:solidFill>
                  <a:schemeClr val="bg1"/>
                </a:solidFill>
                <a:latin typeface="Arial" panose="020B0604020202020204" pitchFamily="34" charset="0"/>
                <a:ea typeface="Roboto" charset="0"/>
                <a:cs typeface="Arial" panose="020B0604020202020204" pitchFamily="34" charset="0"/>
              </a:rPr>
              <a:t>    </a:t>
            </a:r>
            <a:r>
              <a:rPr lang="en-US" sz="1100" dirty="0">
                <a:solidFill>
                  <a:schemeClr val="accent1"/>
                </a:solidFill>
                <a:latin typeface="Arial" panose="020B0604020202020204" pitchFamily="34" charset="0"/>
                <a:ea typeface="Roboto" charset="0"/>
                <a:cs typeface="Arial" panose="020B0604020202020204" pitchFamily="34" charset="0"/>
              </a:rPr>
              <a:t>I</a:t>
            </a:r>
            <a:endParaRPr lang="uk-UA" sz="1100" b="1" dirty="0">
              <a:solidFill>
                <a:schemeClr val="bg1"/>
              </a:solidFill>
              <a:latin typeface="Arial" panose="020B0604020202020204" pitchFamily="34" charset="0"/>
              <a:ea typeface="Roboto" charset="0"/>
              <a:cs typeface="Arial" panose="020B0604020202020204" pitchFamily="34" charset="0"/>
            </a:endParaRPr>
          </a:p>
        </p:txBody>
      </p:sp>
      <p:pic>
        <p:nvPicPr>
          <p:cNvPr id="14" name="Picture 13">
            <a:extLst>
              <a:ext uri="{FF2B5EF4-FFF2-40B4-BE49-F238E27FC236}">
                <a16:creationId xmlns:a16="http://schemas.microsoft.com/office/drawing/2014/main" id="{BE118EC4-16B1-4DFE-8023-64333CA2F70E}"/>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536073" y="6236985"/>
            <a:ext cx="2392193" cy="359998"/>
          </a:xfrm>
          <a:prstGeom prst="rect">
            <a:avLst/>
          </a:prstGeom>
        </p:spPr>
      </p:pic>
    </p:spTree>
    <p:extLst>
      <p:ext uri="{BB962C8B-B14F-4D97-AF65-F5344CB8AC3E}">
        <p14:creationId xmlns:p14="http://schemas.microsoft.com/office/powerpoint/2010/main" val="29843475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Quote 4">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D4B846-ECBF-400A-9E7F-ABEE5FA2669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064" y="-71366"/>
            <a:ext cx="12428128" cy="7000732"/>
          </a:xfrm>
          <a:prstGeom prst="rect">
            <a:avLst/>
          </a:prstGeom>
        </p:spPr>
      </p:pic>
      <p:cxnSp>
        <p:nvCxnSpPr>
          <p:cNvPr id="13" name="Straight Connector 12">
            <a:extLst>
              <a:ext uri="{FF2B5EF4-FFF2-40B4-BE49-F238E27FC236}">
                <a16:creationId xmlns:a16="http://schemas.microsoft.com/office/drawing/2014/main" id="{AAE7B5CE-EE63-4EF8-8A82-CF223C841FB8}"/>
              </a:ext>
            </a:extLst>
          </p:cNvPr>
          <p:cNvCxnSpPr>
            <a:cxnSpLocks/>
          </p:cNvCxnSpPr>
          <p:nvPr userDrawn="1"/>
        </p:nvCxnSpPr>
        <p:spPr>
          <a:xfrm>
            <a:off x="-118064" y="1714500"/>
            <a:ext cx="231833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Номер слайда 1">
            <a:extLst>
              <a:ext uri="{FF2B5EF4-FFF2-40B4-BE49-F238E27FC236}">
                <a16:creationId xmlns:a16="http://schemas.microsoft.com/office/drawing/2014/main" id="{076D00A8-A155-4525-AA9A-692A453CA128}"/>
              </a:ext>
            </a:extLst>
          </p:cNvPr>
          <p:cNvSpPr txBox="1">
            <a:spLocks/>
          </p:cNvSpPr>
          <p:nvPr userDrawn="1"/>
        </p:nvSpPr>
        <p:spPr>
          <a:xfrm>
            <a:off x="227730" y="6267860"/>
            <a:ext cx="2262822" cy="365125"/>
          </a:xfrm>
          <a:prstGeom prst="rect">
            <a:avLst/>
          </a:prstGeom>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tx2"/>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dirty="0">
                <a:solidFill>
                  <a:schemeClr val="tx2"/>
                </a:solidFill>
                <a:latin typeface="Arial" panose="020B0604020202020204" pitchFamily="34" charset="0"/>
                <a:ea typeface="Roboto" charset="0"/>
                <a:cs typeface="Arial" panose="020B0604020202020204" pitchFamily="34" charset="0"/>
              </a:rPr>
              <a:t>   </a:t>
            </a:r>
            <a:r>
              <a:rPr lang="en-US" sz="1100" dirty="0">
                <a:solidFill>
                  <a:schemeClr val="accent1"/>
                </a:solidFill>
                <a:latin typeface="Arial" panose="020B0604020202020204" pitchFamily="34" charset="0"/>
                <a:ea typeface="Roboto" charset="0"/>
                <a:cs typeface="Arial" panose="020B0604020202020204" pitchFamily="34" charset="0"/>
              </a:rPr>
              <a:t> I</a:t>
            </a:r>
            <a:endParaRPr lang="uk-UA" sz="1100" b="1" dirty="0">
              <a:solidFill>
                <a:schemeClr val="tx2"/>
              </a:solidFill>
              <a:latin typeface="Arial" panose="020B0604020202020204" pitchFamily="34" charset="0"/>
              <a:ea typeface="Roboto" charset="0"/>
              <a:cs typeface="Arial" panose="020B0604020202020204" pitchFamily="34" charset="0"/>
            </a:endParaRPr>
          </a:p>
        </p:txBody>
      </p:sp>
      <p:sp>
        <p:nvSpPr>
          <p:cNvPr id="10" name="Заголовок 1">
            <a:extLst>
              <a:ext uri="{FF2B5EF4-FFF2-40B4-BE49-F238E27FC236}">
                <a16:creationId xmlns:a16="http://schemas.microsoft.com/office/drawing/2014/main" id="{1E064542-CC04-4FC6-8729-846C4C2902F4}"/>
              </a:ext>
            </a:extLst>
          </p:cNvPr>
          <p:cNvSpPr>
            <a:spLocks noGrp="1"/>
          </p:cNvSpPr>
          <p:nvPr>
            <p:ph type="title" hasCustomPrompt="1"/>
          </p:nvPr>
        </p:nvSpPr>
        <p:spPr>
          <a:xfrm>
            <a:off x="1248485" y="867008"/>
            <a:ext cx="10078248"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sp>
        <p:nvSpPr>
          <p:cNvPr id="12" name="Текст 3">
            <a:extLst>
              <a:ext uri="{FF2B5EF4-FFF2-40B4-BE49-F238E27FC236}">
                <a16:creationId xmlns:a16="http://schemas.microsoft.com/office/drawing/2014/main" id="{862FDADA-32E6-41FF-B632-F9AF95EB8DC7}"/>
              </a:ext>
            </a:extLst>
          </p:cNvPr>
          <p:cNvSpPr>
            <a:spLocks noGrp="1"/>
          </p:cNvSpPr>
          <p:nvPr>
            <p:ph type="body" sz="quarter" idx="14" hasCustomPrompt="1"/>
          </p:nvPr>
        </p:nvSpPr>
        <p:spPr>
          <a:xfrm>
            <a:off x="1248485" y="1978927"/>
            <a:ext cx="10078248" cy="1360059"/>
          </a:xfrm>
          <a:prstGeom prst="rect">
            <a:avLst/>
          </a:prstGeom>
        </p:spPr>
        <p:txBody>
          <a:bodyPr lIns="0" tIns="0" rIns="0" bIns="0"/>
          <a:lstStyle>
            <a:lvl1pPr>
              <a:lnSpc>
                <a:spcPct val="100000"/>
              </a:lnSpc>
              <a:spcBef>
                <a:spcPts val="0"/>
              </a:spcBef>
              <a:spcAft>
                <a:spcPts val="600"/>
              </a:spcAft>
              <a:defRPr lang="en-US" sz="1800" b="0" i="0" baseline="0" dirty="0">
                <a:solidFill>
                  <a:schemeClr val="tx2"/>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nSpc>
                <a:spcPct val="150000"/>
              </a:lnSpc>
              <a:buNone/>
            </a:pPr>
            <a:r>
              <a:rPr lang="en-US" dirty="0"/>
              <a:t>Example text</a:t>
            </a:r>
          </a:p>
        </p:txBody>
      </p:sp>
      <p:pic>
        <p:nvPicPr>
          <p:cNvPr id="14" name="Picture 13">
            <a:extLst>
              <a:ext uri="{FF2B5EF4-FFF2-40B4-BE49-F238E27FC236}">
                <a16:creationId xmlns:a16="http://schemas.microsoft.com/office/drawing/2014/main" id="{461FF500-1A68-4060-9501-E584CBCB230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536073" y="6236985"/>
            <a:ext cx="2392193" cy="359998"/>
          </a:xfrm>
          <a:prstGeom prst="rect">
            <a:avLst/>
          </a:prstGeom>
        </p:spPr>
      </p:pic>
    </p:spTree>
    <p:extLst>
      <p:ext uri="{BB962C8B-B14F-4D97-AF65-F5344CB8AC3E}">
        <p14:creationId xmlns:p14="http://schemas.microsoft.com/office/powerpoint/2010/main" val="429369916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2_Quote 4">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E446EBD-67D4-4E0A-B154-A79EBAD228D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3" name="Picture 2">
            <a:extLst>
              <a:ext uri="{FF2B5EF4-FFF2-40B4-BE49-F238E27FC236}">
                <a16:creationId xmlns:a16="http://schemas.microsoft.com/office/drawing/2014/main" id="{E8D4B846-ECBF-400A-9E7F-ABEE5FA2669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064" y="-71366"/>
            <a:ext cx="12428128" cy="7000732"/>
          </a:xfrm>
          <a:prstGeom prst="rect">
            <a:avLst/>
          </a:prstGeom>
        </p:spPr>
      </p:pic>
      <p:cxnSp>
        <p:nvCxnSpPr>
          <p:cNvPr id="13" name="Straight Connector 12">
            <a:extLst>
              <a:ext uri="{FF2B5EF4-FFF2-40B4-BE49-F238E27FC236}">
                <a16:creationId xmlns:a16="http://schemas.microsoft.com/office/drawing/2014/main" id="{AAE7B5CE-EE63-4EF8-8A82-CF223C841FB8}"/>
              </a:ext>
            </a:extLst>
          </p:cNvPr>
          <p:cNvCxnSpPr>
            <a:cxnSpLocks/>
          </p:cNvCxnSpPr>
          <p:nvPr userDrawn="1"/>
        </p:nvCxnSpPr>
        <p:spPr>
          <a:xfrm>
            <a:off x="-118064" y="1714500"/>
            <a:ext cx="231833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Номер слайда 1">
            <a:extLst>
              <a:ext uri="{FF2B5EF4-FFF2-40B4-BE49-F238E27FC236}">
                <a16:creationId xmlns:a16="http://schemas.microsoft.com/office/drawing/2014/main" id="{076D00A8-A155-4525-AA9A-692A453CA128}"/>
              </a:ext>
            </a:extLst>
          </p:cNvPr>
          <p:cNvSpPr txBox="1">
            <a:spLocks/>
          </p:cNvSpPr>
          <p:nvPr userDrawn="1"/>
        </p:nvSpPr>
        <p:spPr>
          <a:xfrm>
            <a:off x="227730" y="6267860"/>
            <a:ext cx="2262822" cy="365125"/>
          </a:xfrm>
          <a:prstGeom prst="rect">
            <a:avLst/>
          </a:prstGeom>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tx2"/>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dirty="0">
                <a:solidFill>
                  <a:schemeClr val="tx2"/>
                </a:solidFill>
                <a:latin typeface="Arial" panose="020B0604020202020204" pitchFamily="34" charset="0"/>
                <a:ea typeface="Roboto" charset="0"/>
                <a:cs typeface="Arial" panose="020B0604020202020204" pitchFamily="34" charset="0"/>
              </a:rPr>
              <a:t>   </a:t>
            </a:r>
            <a:r>
              <a:rPr lang="en-US" sz="1100" dirty="0">
                <a:solidFill>
                  <a:schemeClr val="accent1"/>
                </a:solidFill>
                <a:latin typeface="Arial" panose="020B0604020202020204" pitchFamily="34" charset="0"/>
                <a:ea typeface="Roboto" charset="0"/>
                <a:cs typeface="Arial" panose="020B0604020202020204" pitchFamily="34" charset="0"/>
              </a:rPr>
              <a:t> I</a:t>
            </a:r>
            <a:endParaRPr lang="uk-UA" sz="1100" b="1" dirty="0">
              <a:solidFill>
                <a:schemeClr val="tx2"/>
              </a:solidFill>
              <a:latin typeface="Arial" panose="020B0604020202020204" pitchFamily="34" charset="0"/>
              <a:ea typeface="Roboto" charset="0"/>
              <a:cs typeface="Arial" panose="020B0604020202020204" pitchFamily="34" charset="0"/>
            </a:endParaRPr>
          </a:p>
        </p:txBody>
      </p:sp>
      <p:sp>
        <p:nvSpPr>
          <p:cNvPr id="10" name="Заголовок 1">
            <a:extLst>
              <a:ext uri="{FF2B5EF4-FFF2-40B4-BE49-F238E27FC236}">
                <a16:creationId xmlns:a16="http://schemas.microsoft.com/office/drawing/2014/main" id="{1E064542-CC04-4FC6-8729-846C4C2902F4}"/>
              </a:ext>
            </a:extLst>
          </p:cNvPr>
          <p:cNvSpPr>
            <a:spLocks noGrp="1"/>
          </p:cNvSpPr>
          <p:nvPr>
            <p:ph type="title" hasCustomPrompt="1"/>
          </p:nvPr>
        </p:nvSpPr>
        <p:spPr>
          <a:xfrm>
            <a:off x="1248485" y="867008"/>
            <a:ext cx="10078248"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sp>
        <p:nvSpPr>
          <p:cNvPr id="12" name="Текст 3">
            <a:extLst>
              <a:ext uri="{FF2B5EF4-FFF2-40B4-BE49-F238E27FC236}">
                <a16:creationId xmlns:a16="http://schemas.microsoft.com/office/drawing/2014/main" id="{862FDADA-32E6-41FF-B632-F9AF95EB8DC7}"/>
              </a:ext>
            </a:extLst>
          </p:cNvPr>
          <p:cNvSpPr>
            <a:spLocks noGrp="1"/>
          </p:cNvSpPr>
          <p:nvPr>
            <p:ph type="body" sz="quarter" idx="14" hasCustomPrompt="1"/>
          </p:nvPr>
        </p:nvSpPr>
        <p:spPr>
          <a:xfrm>
            <a:off x="1248485" y="1978927"/>
            <a:ext cx="10078248" cy="1360059"/>
          </a:xfrm>
          <a:prstGeom prst="rect">
            <a:avLst/>
          </a:prstGeom>
        </p:spPr>
        <p:txBody>
          <a:bodyPr lIns="0" tIns="0" rIns="0" bIns="0"/>
          <a:lstStyle>
            <a:lvl1pPr>
              <a:lnSpc>
                <a:spcPct val="100000"/>
              </a:lnSpc>
              <a:spcBef>
                <a:spcPts val="0"/>
              </a:spcBef>
              <a:spcAft>
                <a:spcPts val="600"/>
              </a:spcAft>
              <a:defRPr lang="en-US" sz="1800" b="0" i="0" baseline="0" dirty="0">
                <a:solidFill>
                  <a:schemeClr val="tx2"/>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nSpc>
                <a:spcPct val="150000"/>
              </a:lnSpc>
              <a:buNone/>
            </a:pPr>
            <a:r>
              <a:rPr lang="en-US" dirty="0"/>
              <a:t>Example text</a:t>
            </a:r>
          </a:p>
        </p:txBody>
      </p:sp>
      <p:pic>
        <p:nvPicPr>
          <p:cNvPr id="14" name="Picture 13">
            <a:extLst>
              <a:ext uri="{FF2B5EF4-FFF2-40B4-BE49-F238E27FC236}">
                <a16:creationId xmlns:a16="http://schemas.microsoft.com/office/drawing/2014/main" id="{461FF500-1A68-4060-9501-E584CBCB230F}"/>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9536073" y="6236985"/>
            <a:ext cx="2392193" cy="359998"/>
          </a:xfrm>
          <a:prstGeom prst="rect">
            <a:avLst/>
          </a:prstGeom>
        </p:spPr>
      </p:pic>
    </p:spTree>
    <p:extLst>
      <p:ext uri="{BB962C8B-B14F-4D97-AF65-F5344CB8AC3E}">
        <p14:creationId xmlns:p14="http://schemas.microsoft.com/office/powerpoint/2010/main" val="355686649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Quote 4">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D4B846-ECBF-400A-9E7F-ABEE5FA2669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28909" y="-71366"/>
            <a:ext cx="12449818" cy="7000732"/>
          </a:xfrm>
          <a:prstGeom prst="rect">
            <a:avLst/>
          </a:prstGeom>
        </p:spPr>
      </p:pic>
      <p:sp>
        <p:nvSpPr>
          <p:cNvPr id="9" name="Заголовок 1">
            <a:extLst>
              <a:ext uri="{FF2B5EF4-FFF2-40B4-BE49-F238E27FC236}">
                <a16:creationId xmlns:a16="http://schemas.microsoft.com/office/drawing/2014/main" id="{6E9754F8-5ABB-44D8-8260-B85EB5970565}"/>
              </a:ext>
            </a:extLst>
          </p:cNvPr>
          <p:cNvSpPr>
            <a:spLocks noGrp="1"/>
          </p:cNvSpPr>
          <p:nvPr>
            <p:ph type="title" hasCustomPrompt="1"/>
          </p:nvPr>
        </p:nvSpPr>
        <p:spPr>
          <a:xfrm>
            <a:off x="1248485" y="867008"/>
            <a:ext cx="10078248"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cxnSp>
        <p:nvCxnSpPr>
          <p:cNvPr id="13" name="Straight Connector 12">
            <a:extLst>
              <a:ext uri="{FF2B5EF4-FFF2-40B4-BE49-F238E27FC236}">
                <a16:creationId xmlns:a16="http://schemas.microsoft.com/office/drawing/2014/main" id="{AAE7B5CE-EE63-4EF8-8A82-CF223C841FB8}"/>
              </a:ext>
            </a:extLst>
          </p:cNvPr>
          <p:cNvCxnSpPr>
            <a:cxnSpLocks/>
          </p:cNvCxnSpPr>
          <p:nvPr userDrawn="1"/>
        </p:nvCxnSpPr>
        <p:spPr>
          <a:xfrm>
            <a:off x="-128909" y="1714500"/>
            <a:ext cx="232918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Номер слайда 1">
            <a:extLst>
              <a:ext uri="{FF2B5EF4-FFF2-40B4-BE49-F238E27FC236}">
                <a16:creationId xmlns:a16="http://schemas.microsoft.com/office/drawing/2014/main" id="{076D00A8-A155-4525-AA9A-692A453CA128}"/>
              </a:ext>
            </a:extLst>
          </p:cNvPr>
          <p:cNvSpPr txBox="1">
            <a:spLocks/>
          </p:cNvSpPr>
          <p:nvPr userDrawn="1"/>
        </p:nvSpPr>
        <p:spPr>
          <a:xfrm>
            <a:off x="227730" y="6267860"/>
            <a:ext cx="2262822" cy="365125"/>
          </a:xfrm>
          <a:prstGeom prst="rect">
            <a:avLst/>
          </a:prstGeom>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bg1"/>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dirty="0">
                <a:solidFill>
                  <a:schemeClr val="bg1"/>
                </a:solidFill>
                <a:latin typeface="Arial" panose="020B0604020202020204" pitchFamily="34" charset="0"/>
                <a:ea typeface="Roboto" charset="0"/>
                <a:cs typeface="Arial" panose="020B0604020202020204" pitchFamily="34" charset="0"/>
              </a:rPr>
              <a:t>   </a:t>
            </a:r>
            <a:r>
              <a:rPr lang="en-US" sz="1100" dirty="0">
                <a:solidFill>
                  <a:schemeClr val="bg2"/>
                </a:solidFill>
                <a:latin typeface="Arial" panose="020B0604020202020204" pitchFamily="34" charset="0"/>
                <a:ea typeface="Roboto" charset="0"/>
                <a:cs typeface="Arial" panose="020B0604020202020204" pitchFamily="34" charset="0"/>
              </a:rPr>
              <a:t> </a:t>
            </a:r>
            <a:r>
              <a:rPr lang="en-US" sz="1100" dirty="0">
                <a:solidFill>
                  <a:schemeClr val="accent1"/>
                </a:solidFill>
                <a:latin typeface="Arial" panose="020B0604020202020204" pitchFamily="34" charset="0"/>
                <a:ea typeface="Roboto" charset="0"/>
                <a:cs typeface="Arial" panose="020B0604020202020204" pitchFamily="34" charset="0"/>
              </a:rPr>
              <a:t>I</a:t>
            </a:r>
            <a:endParaRPr lang="uk-UA" sz="1100" b="1" dirty="0">
              <a:solidFill>
                <a:schemeClr val="bg1"/>
              </a:solidFill>
              <a:latin typeface="Arial" panose="020B0604020202020204" pitchFamily="34" charset="0"/>
              <a:ea typeface="Roboto" charset="0"/>
              <a:cs typeface="Arial" panose="020B0604020202020204" pitchFamily="34" charset="0"/>
            </a:endParaRPr>
          </a:p>
        </p:txBody>
      </p:sp>
      <p:pic>
        <p:nvPicPr>
          <p:cNvPr id="11" name="Picture 10">
            <a:extLst>
              <a:ext uri="{FF2B5EF4-FFF2-40B4-BE49-F238E27FC236}">
                <a16:creationId xmlns:a16="http://schemas.microsoft.com/office/drawing/2014/main" id="{3492145F-830F-4922-BBB8-0FE6DA2C1E8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536073" y="6236985"/>
            <a:ext cx="2392193" cy="359999"/>
          </a:xfrm>
          <a:prstGeom prst="rect">
            <a:avLst/>
          </a:prstGeom>
        </p:spPr>
      </p:pic>
      <p:sp>
        <p:nvSpPr>
          <p:cNvPr id="8" name="Текст 3">
            <a:extLst>
              <a:ext uri="{FF2B5EF4-FFF2-40B4-BE49-F238E27FC236}">
                <a16:creationId xmlns:a16="http://schemas.microsoft.com/office/drawing/2014/main" id="{052924B3-4500-4247-9301-FCB357D219CB}"/>
              </a:ext>
            </a:extLst>
          </p:cNvPr>
          <p:cNvSpPr>
            <a:spLocks noGrp="1"/>
          </p:cNvSpPr>
          <p:nvPr>
            <p:ph type="body" sz="quarter" idx="14" hasCustomPrompt="1"/>
          </p:nvPr>
        </p:nvSpPr>
        <p:spPr>
          <a:xfrm>
            <a:off x="1248485" y="1978927"/>
            <a:ext cx="10078248" cy="1360059"/>
          </a:xfrm>
          <a:prstGeom prst="rect">
            <a:avLst/>
          </a:prstGeom>
        </p:spPr>
        <p:txBody>
          <a:bodyPr lIns="0" tIns="0" rIns="0" bIns="0"/>
          <a:lstStyle>
            <a:lvl1pPr>
              <a:lnSpc>
                <a:spcPct val="100000"/>
              </a:lnSpc>
              <a:spcBef>
                <a:spcPts val="0"/>
              </a:spcBef>
              <a:spcAft>
                <a:spcPts val="600"/>
              </a:spcAft>
              <a:defRPr lang="en-US" sz="1800" b="0" i="0" baseline="0" dirty="0">
                <a:solidFill>
                  <a:schemeClr val="bg1"/>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nSpc>
                <a:spcPct val="150000"/>
              </a:lnSpc>
              <a:buNone/>
            </a:pPr>
            <a:r>
              <a:rPr lang="en-US" dirty="0"/>
              <a:t>Example text</a:t>
            </a:r>
          </a:p>
        </p:txBody>
      </p:sp>
    </p:spTree>
    <p:extLst>
      <p:ext uri="{BB962C8B-B14F-4D97-AF65-F5344CB8AC3E}">
        <p14:creationId xmlns:p14="http://schemas.microsoft.com/office/powerpoint/2010/main" val="287953290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x4 images - white">
    <p:spTree>
      <p:nvGrpSpPr>
        <p:cNvPr id="1" name=""/>
        <p:cNvGrpSpPr/>
        <p:nvPr/>
      </p:nvGrpSpPr>
      <p:grpSpPr>
        <a:xfrm>
          <a:off x="0" y="0"/>
          <a:ext cx="0" cy="0"/>
          <a:chOff x="0" y="0"/>
          <a:chExt cx="0" cy="0"/>
        </a:xfrm>
      </p:grpSpPr>
      <p:sp>
        <p:nvSpPr>
          <p:cNvPr id="7" name="Заголовок 1"/>
          <p:cNvSpPr>
            <a:spLocks noGrp="1"/>
          </p:cNvSpPr>
          <p:nvPr>
            <p:ph type="title" hasCustomPrompt="1"/>
          </p:nvPr>
        </p:nvSpPr>
        <p:spPr>
          <a:xfrm>
            <a:off x="1248485" y="867008"/>
            <a:ext cx="10078248"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sp>
        <p:nvSpPr>
          <p:cNvPr id="13" name="Текст 3"/>
          <p:cNvSpPr>
            <a:spLocks noGrp="1"/>
          </p:cNvSpPr>
          <p:nvPr>
            <p:ph type="body" sz="quarter" idx="14" hasCustomPrompt="1"/>
          </p:nvPr>
        </p:nvSpPr>
        <p:spPr>
          <a:xfrm>
            <a:off x="1248485" y="1978927"/>
            <a:ext cx="10078248" cy="1360059"/>
          </a:xfrm>
          <a:prstGeom prst="rect">
            <a:avLst/>
          </a:prstGeom>
        </p:spPr>
        <p:txBody>
          <a:bodyPr lIns="0" tIns="0" rIns="0" bIns="0"/>
          <a:lstStyle>
            <a:lvl1pPr>
              <a:tabLst>
                <a:tab pos="2057400" algn="l"/>
              </a:tabLst>
              <a:defRPr lang="en-US" sz="1800" b="0" i="0" baseline="0" dirty="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nSpc>
                <a:spcPct val="150000"/>
              </a:lnSpc>
              <a:buNone/>
            </a:pPr>
            <a:r>
              <a:rPr lang="en-US" dirty="0"/>
              <a:t>Example text</a:t>
            </a:r>
          </a:p>
        </p:txBody>
      </p:sp>
      <p:sp>
        <p:nvSpPr>
          <p:cNvPr id="23" name="Номер слайда 1">
            <a:extLst>
              <a:ext uri="{FF2B5EF4-FFF2-40B4-BE49-F238E27FC236}">
                <a16:creationId xmlns:a16="http://schemas.microsoft.com/office/drawing/2014/main" id="{49561B3D-5DEB-4E97-947F-93139B8B61D3}"/>
              </a:ext>
            </a:extLst>
          </p:cNvPr>
          <p:cNvSpPr txBox="1">
            <a:spLocks/>
          </p:cNvSpPr>
          <p:nvPr userDrawn="1"/>
        </p:nvSpPr>
        <p:spPr>
          <a:xfrm>
            <a:off x="227730" y="6267860"/>
            <a:ext cx="2262822" cy="365125"/>
          </a:xfrm>
          <a:prstGeom prst="rect">
            <a:avLst/>
          </a:prstGeom>
          <a:ln>
            <a:noFill/>
          </a:ln>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tx2"/>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dirty="0">
                <a:solidFill>
                  <a:schemeClr val="tx2"/>
                </a:solidFill>
                <a:latin typeface="Arial" panose="020B0604020202020204" pitchFamily="34" charset="0"/>
                <a:ea typeface="Roboto" charset="0"/>
                <a:cs typeface="Arial" panose="020B0604020202020204" pitchFamily="34" charset="0"/>
              </a:rPr>
              <a:t>   </a:t>
            </a:r>
            <a:r>
              <a:rPr lang="en-US" sz="1100" dirty="0">
                <a:solidFill>
                  <a:schemeClr val="bg2"/>
                </a:solidFill>
                <a:latin typeface="Arial" panose="020B0604020202020204" pitchFamily="34" charset="0"/>
                <a:ea typeface="Roboto" charset="0"/>
                <a:cs typeface="Arial" panose="020B0604020202020204" pitchFamily="34" charset="0"/>
              </a:rPr>
              <a:t> I</a:t>
            </a:r>
            <a:endParaRPr lang="uk-UA" sz="1100" b="1" dirty="0">
              <a:solidFill>
                <a:schemeClr val="tx2"/>
              </a:solidFill>
              <a:latin typeface="Arial" panose="020B0604020202020204" pitchFamily="34" charset="0"/>
              <a:ea typeface="Roboto" charset="0"/>
              <a:cs typeface="Arial" panose="020B0604020202020204" pitchFamily="34" charset="0"/>
            </a:endParaRPr>
          </a:p>
        </p:txBody>
      </p:sp>
      <p:cxnSp>
        <p:nvCxnSpPr>
          <p:cNvPr id="25" name="Straight Connector 24">
            <a:extLst>
              <a:ext uri="{FF2B5EF4-FFF2-40B4-BE49-F238E27FC236}">
                <a16:creationId xmlns:a16="http://schemas.microsoft.com/office/drawing/2014/main" id="{DC1C84DA-C055-4478-AC7D-0F1FB444F942}"/>
              </a:ext>
            </a:extLst>
          </p:cNvPr>
          <p:cNvCxnSpPr/>
          <p:nvPr userDrawn="1"/>
        </p:nvCxnSpPr>
        <p:spPr>
          <a:xfrm>
            <a:off x="0" y="1714500"/>
            <a:ext cx="22002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Рисунок 21">
            <a:extLst>
              <a:ext uri="{FF2B5EF4-FFF2-40B4-BE49-F238E27FC236}">
                <a16:creationId xmlns:a16="http://schemas.microsoft.com/office/drawing/2014/main" id="{018E4E35-E40A-45AD-A1B6-39CDB783597A}"/>
              </a:ext>
            </a:extLst>
          </p:cNvPr>
          <p:cNvSpPr>
            <a:spLocks noGrp="1"/>
          </p:cNvSpPr>
          <p:nvPr>
            <p:ph type="pic" sz="quarter" idx="35"/>
          </p:nvPr>
        </p:nvSpPr>
        <p:spPr>
          <a:xfrm>
            <a:off x="-36405" y="3519014"/>
            <a:ext cx="2188554" cy="205199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14" name="Рисунок 21">
            <a:extLst>
              <a:ext uri="{FF2B5EF4-FFF2-40B4-BE49-F238E27FC236}">
                <a16:creationId xmlns:a16="http://schemas.microsoft.com/office/drawing/2014/main" id="{18F24356-8375-49AF-8917-A3C53A55E2D9}"/>
              </a:ext>
            </a:extLst>
          </p:cNvPr>
          <p:cNvSpPr>
            <a:spLocks noGrp="1"/>
          </p:cNvSpPr>
          <p:nvPr>
            <p:ph type="pic" sz="quarter" idx="36" hasCustomPrompt="1"/>
          </p:nvPr>
        </p:nvSpPr>
        <p:spPr>
          <a:xfrm>
            <a:off x="2482659" y="3519014"/>
            <a:ext cx="2188554" cy="205199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GB" dirty="0"/>
              <a:t>v</a:t>
            </a:r>
            <a:endParaRPr lang="ru-RU" dirty="0"/>
          </a:p>
        </p:txBody>
      </p:sp>
      <p:sp>
        <p:nvSpPr>
          <p:cNvPr id="15" name="Рисунок 21">
            <a:extLst>
              <a:ext uri="{FF2B5EF4-FFF2-40B4-BE49-F238E27FC236}">
                <a16:creationId xmlns:a16="http://schemas.microsoft.com/office/drawing/2014/main" id="{A59A706B-3CB1-4739-96C9-B69C1829AFD2}"/>
              </a:ext>
            </a:extLst>
          </p:cNvPr>
          <p:cNvSpPr>
            <a:spLocks noGrp="1"/>
          </p:cNvSpPr>
          <p:nvPr>
            <p:ph type="pic" sz="quarter" idx="37" hasCustomPrompt="1"/>
          </p:nvPr>
        </p:nvSpPr>
        <p:spPr>
          <a:xfrm>
            <a:off x="5001723" y="3519014"/>
            <a:ext cx="2188554" cy="205199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GB" dirty="0"/>
              <a:t>v</a:t>
            </a:r>
            <a:endParaRPr lang="ru-RU" dirty="0"/>
          </a:p>
        </p:txBody>
      </p:sp>
      <p:sp>
        <p:nvSpPr>
          <p:cNvPr id="16" name="Рисунок 21">
            <a:extLst>
              <a:ext uri="{FF2B5EF4-FFF2-40B4-BE49-F238E27FC236}">
                <a16:creationId xmlns:a16="http://schemas.microsoft.com/office/drawing/2014/main" id="{7EACDB5B-75FD-4E8B-A9F4-D140F5532EE1}"/>
              </a:ext>
            </a:extLst>
          </p:cNvPr>
          <p:cNvSpPr>
            <a:spLocks noGrp="1"/>
          </p:cNvSpPr>
          <p:nvPr>
            <p:ph type="pic" sz="quarter" idx="38" hasCustomPrompt="1"/>
          </p:nvPr>
        </p:nvSpPr>
        <p:spPr>
          <a:xfrm>
            <a:off x="7520787" y="3519014"/>
            <a:ext cx="2188554" cy="205199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GB" dirty="0"/>
              <a:t>v</a:t>
            </a:r>
            <a:endParaRPr lang="ru-RU" dirty="0"/>
          </a:p>
        </p:txBody>
      </p:sp>
      <p:sp>
        <p:nvSpPr>
          <p:cNvPr id="17" name="Рисунок 21">
            <a:extLst>
              <a:ext uri="{FF2B5EF4-FFF2-40B4-BE49-F238E27FC236}">
                <a16:creationId xmlns:a16="http://schemas.microsoft.com/office/drawing/2014/main" id="{2ABB113F-BAA5-4F39-9D69-7A85EAE4976F}"/>
              </a:ext>
            </a:extLst>
          </p:cNvPr>
          <p:cNvSpPr>
            <a:spLocks noGrp="1"/>
          </p:cNvSpPr>
          <p:nvPr>
            <p:ph type="pic" sz="quarter" idx="39" hasCustomPrompt="1"/>
          </p:nvPr>
        </p:nvSpPr>
        <p:spPr>
          <a:xfrm>
            <a:off x="10039851" y="3519014"/>
            <a:ext cx="2188554" cy="205199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GB" dirty="0"/>
              <a:t>v</a:t>
            </a:r>
            <a:endParaRPr lang="ru-RU" dirty="0"/>
          </a:p>
        </p:txBody>
      </p:sp>
      <p:pic>
        <p:nvPicPr>
          <p:cNvPr id="18" name="Picture 17">
            <a:extLst>
              <a:ext uri="{FF2B5EF4-FFF2-40B4-BE49-F238E27FC236}">
                <a16:creationId xmlns:a16="http://schemas.microsoft.com/office/drawing/2014/main" id="{87B03018-4C97-4A9C-BA52-5948605ED35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9536073" y="6236985"/>
            <a:ext cx="2392193" cy="359999"/>
          </a:xfrm>
          <a:prstGeom prst="rect">
            <a:avLst/>
          </a:prstGeom>
        </p:spPr>
      </p:pic>
    </p:spTree>
    <p:extLst>
      <p:ext uri="{BB962C8B-B14F-4D97-AF65-F5344CB8AC3E}">
        <p14:creationId xmlns:p14="http://schemas.microsoft.com/office/powerpoint/2010/main" val="277840546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x4 images - purple">
    <p:bg>
      <p:bgPr>
        <a:solidFill>
          <a:schemeClr val="tx2"/>
        </a:solidFill>
        <a:effectLst/>
      </p:bgPr>
    </p:bg>
    <p:spTree>
      <p:nvGrpSpPr>
        <p:cNvPr id="1" name=""/>
        <p:cNvGrpSpPr/>
        <p:nvPr/>
      </p:nvGrpSpPr>
      <p:grpSpPr>
        <a:xfrm>
          <a:off x="0" y="0"/>
          <a:ext cx="0" cy="0"/>
          <a:chOff x="0" y="0"/>
          <a:chExt cx="0" cy="0"/>
        </a:xfrm>
      </p:grpSpPr>
      <p:sp>
        <p:nvSpPr>
          <p:cNvPr id="7" name="Заголовок 1"/>
          <p:cNvSpPr>
            <a:spLocks noGrp="1"/>
          </p:cNvSpPr>
          <p:nvPr>
            <p:ph type="title" hasCustomPrompt="1"/>
          </p:nvPr>
        </p:nvSpPr>
        <p:spPr>
          <a:xfrm>
            <a:off x="1248485" y="867008"/>
            <a:ext cx="10078248"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sp>
        <p:nvSpPr>
          <p:cNvPr id="6" name="Рисунок 21"/>
          <p:cNvSpPr>
            <a:spLocks noGrp="1"/>
          </p:cNvSpPr>
          <p:nvPr>
            <p:ph type="pic" sz="quarter" idx="35"/>
          </p:nvPr>
        </p:nvSpPr>
        <p:spPr>
          <a:xfrm>
            <a:off x="-36405" y="3519014"/>
            <a:ext cx="2188554" cy="205199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13" name="Текст 3"/>
          <p:cNvSpPr>
            <a:spLocks noGrp="1"/>
          </p:cNvSpPr>
          <p:nvPr>
            <p:ph type="body" sz="quarter" idx="14" hasCustomPrompt="1"/>
          </p:nvPr>
        </p:nvSpPr>
        <p:spPr>
          <a:xfrm>
            <a:off x="1248485" y="1978927"/>
            <a:ext cx="10078248" cy="1360059"/>
          </a:xfrm>
          <a:prstGeom prst="rect">
            <a:avLst/>
          </a:prstGeom>
        </p:spPr>
        <p:txBody>
          <a:bodyPr lIns="0" tIns="0" rIns="0" bIns="0"/>
          <a:lstStyle>
            <a:lvl1pPr>
              <a:defRPr lang="en-US" sz="1800" b="0" i="0" baseline="0" dirty="0">
                <a:solidFill>
                  <a:schemeClr val="bg1"/>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nSpc>
                <a:spcPct val="150000"/>
              </a:lnSpc>
              <a:buNone/>
            </a:pPr>
            <a:r>
              <a:rPr lang="en-US" dirty="0"/>
              <a:t>Example text</a:t>
            </a:r>
          </a:p>
        </p:txBody>
      </p:sp>
      <p:sp>
        <p:nvSpPr>
          <p:cNvPr id="19" name="Рисунок 21">
            <a:extLst>
              <a:ext uri="{FF2B5EF4-FFF2-40B4-BE49-F238E27FC236}">
                <a16:creationId xmlns:a16="http://schemas.microsoft.com/office/drawing/2014/main" id="{890D1981-A521-4604-AA11-D3DCD4288272}"/>
              </a:ext>
            </a:extLst>
          </p:cNvPr>
          <p:cNvSpPr>
            <a:spLocks noGrp="1"/>
          </p:cNvSpPr>
          <p:nvPr>
            <p:ph type="pic" sz="quarter" idx="36" hasCustomPrompt="1"/>
          </p:nvPr>
        </p:nvSpPr>
        <p:spPr>
          <a:xfrm>
            <a:off x="2482659" y="3519014"/>
            <a:ext cx="2188554" cy="205199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GB" dirty="0"/>
              <a:t>v</a:t>
            </a:r>
            <a:endParaRPr lang="ru-RU" dirty="0"/>
          </a:p>
        </p:txBody>
      </p:sp>
      <p:sp>
        <p:nvSpPr>
          <p:cNvPr id="20" name="Рисунок 21">
            <a:extLst>
              <a:ext uri="{FF2B5EF4-FFF2-40B4-BE49-F238E27FC236}">
                <a16:creationId xmlns:a16="http://schemas.microsoft.com/office/drawing/2014/main" id="{37DD4CD6-607B-4832-AFC6-B386B6858DE5}"/>
              </a:ext>
            </a:extLst>
          </p:cNvPr>
          <p:cNvSpPr>
            <a:spLocks noGrp="1"/>
          </p:cNvSpPr>
          <p:nvPr>
            <p:ph type="pic" sz="quarter" idx="37" hasCustomPrompt="1"/>
          </p:nvPr>
        </p:nvSpPr>
        <p:spPr>
          <a:xfrm>
            <a:off x="5001723" y="3519014"/>
            <a:ext cx="2188554" cy="205199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GB" dirty="0"/>
              <a:t>v</a:t>
            </a:r>
            <a:endParaRPr lang="ru-RU" dirty="0"/>
          </a:p>
        </p:txBody>
      </p:sp>
      <p:sp>
        <p:nvSpPr>
          <p:cNvPr id="21" name="Рисунок 21">
            <a:extLst>
              <a:ext uri="{FF2B5EF4-FFF2-40B4-BE49-F238E27FC236}">
                <a16:creationId xmlns:a16="http://schemas.microsoft.com/office/drawing/2014/main" id="{DBEEB442-F671-4B69-8EF4-BE013FB36F4D}"/>
              </a:ext>
            </a:extLst>
          </p:cNvPr>
          <p:cNvSpPr>
            <a:spLocks noGrp="1"/>
          </p:cNvSpPr>
          <p:nvPr>
            <p:ph type="pic" sz="quarter" idx="38" hasCustomPrompt="1"/>
          </p:nvPr>
        </p:nvSpPr>
        <p:spPr>
          <a:xfrm>
            <a:off x="7520787" y="3519014"/>
            <a:ext cx="2188554" cy="205199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GB" dirty="0"/>
              <a:t>v</a:t>
            </a:r>
            <a:endParaRPr lang="ru-RU" dirty="0"/>
          </a:p>
        </p:txBody>
      </p:sp>
      <p:sp>
        <p:nvSpPr>
          <p:cNvPr id="22" name="Рисунок 21">
            <a:extLst>
              <a:ext uri="{FF2B5EF4-FFF2-40B4-BE49-F238E27FC236}">
                <a16:creationId xmlns:a16="http://schemas.microsoft.com/office/drawing/2014/main" id="{C67E7DD8-3432-4D88-926B-08587AF048DB}"/>
              </a:ext>
            </a:extLst>
          </p:cNvPr>
          <p:cNvSpPr>
            <a:spLocks noGrp="1"/>
          </p:cNvSpPr>
          <p:nvPr>
            <p:ph type="pic" sz="quarter" idx="39" hasCustomPrompt="1"/>
          </p:nvPr>
        </p:nvSpPr>
        <p:spPr>
          <a:xfrm>
            <a:off x="10039851" y="3519014"/>
            <a:ext cx="2188554" cy="205199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GB" dirty="0"/>
              <a:t>v</a:t>
            </a:r>
            <a:endParaRPr lang="ru-RU" dirty="0"/>
          </a:p>
        </p:txBody>
      </p:sp>
      <p:cxnSp>
        <p:nvCxnSpPr>
          <p:cNvPr id="25" name="Straight Connector 24">
            <a:extLst>
              <a:ext uri="{FF2B5EF4-FFF2-40B4-BE49-F238E27FC236}">
                <a16:creationId xmlns:a16="http://schemas.microsoft.com/office/drawing/2014/main" id="{DC1C84DA-C055-4478-AC7D-0F1FB444F942}"/>
              </a:ext>
            </a:extLst>
          </p:cNvPr>
          <p:cNvCxnSpPr/>
          <p:nvPr userDrawn="1"/>
        </p:nvCxnSpPr>
        <p:spPr>
          <a:xfrm>
            <a:off x="0" y="1714500"/>
            <a:ext cx="22002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Номер слайда 1">
            <a:extLst>
              <a:ext uri="{FF2B5EF4-FFF2-40B4-BE49-F238E27FC236}">
                <a16:creationId xmlns:a16="http://schemas.microsoft.com/office/drawing/2014/main" id="{360EC068-E649-467C-BEC6-27A38E46C69F}"/>
              </a:ext>
            </a:extLst>
          </p:cNvPr>
          <p:cNvSpPr txBox="1">
            <a:spLocks/>
          </p:cNvSpPr>
          <p:nvPr userDrawn="1"/>
        </p:nvSpPr>
        <p:spPr>
          <a:xfrm>
            <a:off x="227730" y="6267860"/>
            <a:ext cx="2262822" cy="365125"/>
          </a:xfrm>
          <a:prstGeom prst="rect">
            <a:avLst/>
          </a:prstGeom>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bg1"/>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dirty="0">
                <a:solidFill>
                  <a:schemeClr val="bg1"/>
                </a:solidFill>
                <a:latin typeface="Arial" panose="020B0604020202020204" pitchFamily="34" charset="0"/>
                <a:ea typeface="Roboto" charset="0"/>
                <a:cs typeface="Arial" panose="020B0604020202020204" pitchFamily="34" charset="0"/>
              </a:rPr>
              <a:t>    </a:t>
            </a:r>
            <a:r>
              <a:rPr lang="en-US" sz="1100" dirty="0">
                <a:solidFill>
                  <a:schemeClr val="accent1"/>
                </a:solidFill>
                <a:latin typeface="Arial" panose="020B0604020202020204" pitchFamily="34" charset="0"/>
                <a:ea typeface="Roboto" charset="0"/>
                <a:cs typeface="Arial" panose="020B0604020202020204" pitchFamily="34" charset="0"/>
              </a:rPr>
              <a:t>I</a:t>
            </a:r>
            <a:endParaRPr lang="uk-UA" sz="1100" b="1" dirty="0">
              <a:solidFill>
                <a:schemeClr val="bg1"/>
              </a:solidFill>
              <a:latin typeface="Arial" panose="020B0604020202020204" pitchFamily="34" charset="0"/>
              <a:ea typeface="Roboto" charset="0"/>
              <a:cs typeface="Arial" panose="020B0604020202020204" pitchFamily="34" charset="0"/>
            </a:endParaRPr>
          </a:p>
        </p:txBody>
      </p:sp>
      <p:pic>
        <p:nvPicPr>
          <p:cNvPr id="16" name="Picture 15">
            <a:extLst>
              <a:ext uri="{FF2B5EF4-FFF2-40B4-BE49-F238E27FC236}">
                <a16:creationId xmlns:a16="http://schemas.microsoft.com/office/drawing/2014/main" id="{E5B8A99A-B1DB-488B-A7BE-EDA5093D23F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9536073" y="6236985"/>
            <a:ext cx="2392193" cy="359998"/>
          </a:xfrm>
          <a:prstGeom prst="rect">
            <a:avLst/>
          </a:prstGeom>
        </p:spPr>
      </p:pic>
    </p:spTree>
    <p:extLst>
      <p:ext uri="{BB962C8B-B14F-4D97-AF65-F5344CB8AC3E}">
        <p14:creationId xmlns:p14="http://schemas.microsoft.com/office/powerpoint/2010/main" val="67348472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x4 images - vertical - white">
    <p:spTree>
      <p:nvGrpSpPr>
        <p:cNvPr id="1" name=""/>
        <p:cNvGrpSpPr/>
        <p:nvPr/>
      </p:nvGrpSpPr>
      <p:grpSpPr>
        <a:xfrm>
          <a:off x="0" y="0"/>
          <a:ext cx="0" cy="0"/>
          <a:chOff x="0" y="0"/>
          <a:chExt cx="0" cy="0"/>
        </a:xfrm>
      </p:grpSpPr>
      <p:sp>
        <p:nvSpPr>
          <p:cNvPr id="12" name="Рисунок 21">
            <a:extLst>
              <a:ext uri="{FF2B5EF4-FFF2-40B4-BE49-F238E27FC236}">
                <a16:creationId xmlns:a16="http://schemas.microsoft.com/office/drawing/2014/main" id="{1103D3A5-79A8-4727-B2CF-9683D0ECE66C}"/>
              </a:ext>
            </a:extLst>
          </p:cNvPr>
          <p:cNvSpPr>
            <a:spLocks noGrp="1"/>
          </p:cNvSpPr>
          <p:nvPr>
            <p:ph type="pic" sz="quarter" idx="46"/>
          </p:nvPr>
        </p:nvSpPr>
        <p:spPr>
          <a:xfrm>
            <a:off x="6096000" y="0"/>
            <a:ext cx="2914650" cy="2505076"/>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13" name="Рисунок 21">
            <a:extLst>
              <a:ext uri="{FF2B5EF4-FFF2-40B4-BE49-F238E27FC236}">
                <a16:creationId xmlns:a16="http://schemas.microsoft.com/office/drawing/2014/main" id="{41874059-BAB8-4E76-A3FC-7A7E8695A3CD}"/>
              </a:ext>
            </a:extLst>
          </p:cNvPr>
          <p:cNvSpPr>
            <a:spLocks noGrp="1"/>
          </p:cNvSpPr>
          <p:nvPr>
            <p:ph type="pic" sz="quarter" idx="47"/>
          </p:nvPr>
        </p:nvSpPr>
        <p:spPr>
          <a:xfrm>
            <a:off x="6096000" y="4543425"/>
            <a:ext cx="2914650" cy="2314576"/>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14" name="Рисунок 21">
            <a:extLst>
              <a:ext uri="{FF2B5EF4-FFF2-40B4-BE49-F238E27FC236}">
                <a16:creationId xmlns:a16="http://schemas.microsoft.com/office/drawing/2014/main" id="{79FD7808-FB0F-4E03-A50C-4C5BA706F499}"/>
              </a:ext>
            </a:extLst>
          </p:cNvPr>
          <p:cNvSpPr>
            <a:spLocks noGrp="1"/>
          </p:cNvSpPr>
          <p:nvPr>
            <p:ph type="pic" sz="quarter" idx="48"/>
          </p:nvPr>
        </p:nvSpPr>
        <p:spPr>
          <a:xfrm>
            <a:off x="6096000" y="2709863"/>
            <a:ext cx="2914650" cy="1628775"/>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20" name="Текст 3">
            <a:extLst>
              <a:ext uri="{FF2B5EF4-FFF2-40B4-BE49-F238E27FC236}">
                <a16:creationId xmlns:a16="http://schemas.microsoft.com/office/drawing/2014/main" id="{7C2CDD6B-B988-4EDA-BE8E-6E4043D0418A}"/>
              </a:ext>
            </a:extLst>
          </p:cNvPr>
          <p:cNvSpPr>
            <a:spLocks noGrp="1"/>
          </p:cNvSpPr>
          <p:nvPr>
            <p:ph type="body" sz="quarter" idx="49" hasCustomPrompt="1"/>
          </p:nvPr>
        </p:nvSpPr>
        <p:spPr>
          <a:xfrm>
            <a:off x="9229161" y="185738"/>
            <a:ext cx="2696676" cy="2133600"/>
          </a:xfrm>
          <a:prstGeom prst="rect">
            <a:avLst/>
          </a:prstGeom>
        </p:spPr>
        <p:txBody>
          <a:bodyPr lIns="0" tIns="0" rIns="0" bIns="0" anchor="ctr"/>
          <a:lstStyle>
            <a:lvl1pPr marL="457121" indent="-457121" defTabSz="720000">
              <a:lnSpc>
                <a:spcPct val="150000"/>
              </a:lnSpc>
              <a:spcBef>
                <a:spcPts val="0"/>
              </a:spcBef>
              <a:buClr>
                <a:schemeClr val="bg2"/>
              </a:buClr>
              <a:buSzPct val="150000"/>
              <a:buFont typeface="Arial" panose="020B0604020202020204" pitchFamily="34" charset="0"/>
              <a:buChar char="•"/>
              <a:defRPr lang="en-US" sz="1400" b="0" i="0" baseline="0" dirty="0">
                <a:solidFill>
                  <a:srgbClr val="470054"/>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nSpc>
                <a:spcPct val="150000"/>
              </a:lnSpc>
              <a:buNone/>
            </a:pPr>
            <a:r>
              <a:rPr lang="en-US" dirty="0"/>
              <a:t>Bullet list</a:t>
            </a:r>
          </a:p>
        </p:txBody>
      </p:sp>
      <p:sp>
        <p:nvSpPr>
          <p:cNvPr id="21" name="Текст 3">
            <a:extLst>
              <a:ext uri="{FF2B5EF4-FFF2-40B4-BE49-F238E27FC236}">
                <a16:creationId xmlns:a16="http://schemas.microsoft.com/office/drawing/2014/main" id="{48DCFFC7-9C34-488F-86E5-0EF61B047A33}"/>
              </a:ext>
            </a:extLst>
          </p:cNvPr>
          <p:cNvSpPr>
            <a:spLocks noGrp="1"/>
          </p:cNvSpPr>
          <p:nvPr>
            <p:ph type="body" sz="quarter" idx="50" hasCustomPrompt="1"/>
          </p:nvPr>
        </p:nvSpPr>
        <p:spPr>
          <a:xfrm>
            <a:off x="9229161" y="2709862"/>
            <a:ext cx="2696676" cy="1628776"/>
          </a:xfrm>
          <a:prstGeom prst="rect">
            <a:avLst/>
          </a:prstGeom>
        </p:spPr>
        <p:txBody>
          <a:bodyPr lIns="0" tIns="0" rIns="0" bIns="0" anchor="ctr"/>
          <a:lstStyle>
            <a:lvl1pPr marL="342900" indent="-342900">
              <a:buClr>
                <a:schemeClr val="bg2"/>
              </a:buClr>
              <a:buSzPct val="100000"/>
              <a:buFont typeface="+mj-lt"/>
              <a:buAutoNum type="arabicPeriod"/>
              <a:defRPr lang="en-US" sz="1400" b="0" i="0" baseline="0" dirty="0">
                <a:solidFill>
                  <a:srgbClr val="470054"/>
                </a:solidFill>
                <a:latin typeface="Arial" panose="020B0604020202020204" pitchFamily="34" charset="0"/>
                <a:ea typeface="Roboto Light" charset="0"/>
                <a:cs typeface="Arial" panose="020B0604020202020204" pitchFamily="34" charset="0"/>
              </a:defRPr>
            </a:lvl1pPr>
          </a:lstStyle>
          <a:p>
            <a:pPr marL="0" lvl="0" indent="0">
              <a:lnSpc>
                <a:spcPct val="150000"/>
              </a:lnSpc>
              <a:buNone/>
            </a:pPr>
            <a:r>
              <a:rPr lang="en-US" dirty="0"/>
              <a:t>Number List</a:t>
            </a:r>
          </a:p>
        </p:txBody>
      </p:sp>
      <p:sp>
        <p:nvSpPr>
          <p:cNvPr id="22" name="Текст 3">
            <a:extLst>
              <a:ext uri="{FF2B5EF4-FFF2-40B4-BE49-F238E27FC236}">
                <a16:creationId xmlns:a16="http://schemas.microsoft.com/office/drawing/2014/main" id="{030A0324-EBD5-4E7F-B5AA-918900E37337}"/>
              </a:ext>
            </a:extLst>
          </p:cNvPr>
          <p:cNvSpPr>
            <a:spLocks noGrp="1"/>
          </p:cNvSpPr>
          <p:nvPr>
            <p:ph type="body" sz="quarter" idx="51" hasCustomPrompt="1"/>
          </p:nvPr>
        </p:nvSpPr>
        <p:spPr>
          <a:xfrm>
            <a:off x="9229161" y="4538663"/>
            <a:ext cx="2696676" cy="1423987"/>
          </a:xfrm>
          <a:prstGeom prst="rect">
            <a:avLst/>
          </a:prstGeom>
        </p:spPr>
        <p:txBody>
          <a:bodyPr lIns="0" tIns="0" rIns="0" bIns="0" anchor="ctr"/>
          <a:lstStyle>
            <a:lvl1pPr marL="457121" indent="-457121">
              <a:buClr>
                <a:schemeClr val="bg2"/>
              </a:buClr>
              <a:buSzPct val="150000"/>
              <a:buFont typeface="Arial" panose="020B0604020202020204" pitchFamily="34" charset="0"/>
              <a:buChar char="•"/>
              <a:defRPr lang="en-US" sz="1400" b="0" i="0" baseline="0" dirty="0">
                <a:solidFill>
                  <a:srgbClr val="470054"/>
                </a:solidFill>
                <a:latin typeface="Arial" panose="020B0604020202020204" pitchFamily="34" charset="0"/>
                <a:ea typeface="Roboto Light" charset="0"/>
                <a:cs typeface="Arial" panose="020B0604020202020204" pitchFamily="34" charset="0"/>
              </a:defRPr>
            </a:lvl1pPr>
          </a:lstStyle>
          <a:p>
            <a:pPr marL="0" lvl="0" indent="0">
              <a:lnSpc>
                <a:spcPct val="150000"/>
              </a:lnSpc>
              <a:buNone/>
            </a:pPr>
            <a:r>
              <a:rPr lang="en-US" dirty="0"/>
              <a:t>Bullet list</a:t>
            </a:r>
          </a:p>
        </p:txBody>
      </p:sp>
      <p:sp>
        <p:nvSpPr>
          <p:cNvPr id="34" name="Номер слайда 1">
            <a:extLst>
              <a:ext uri="{FF2B5EF4-FFF2-40B4-BE49-F238E27FC236}">
                <a16:creationId xmlns:a16="http://schemas.microsoft.com/office/drawing/2014/main" id="{7D836757-8571-41E1-98F0-D64CC65BA323}"/>
              </a:ext>
            </a:extLst>
          </p:cNvPr>
          <p:cNvSpPr txBox="1">
            <a:spLocks/>
          </p:cNvSpPr>
          <p:nvPr userDrawn="1"/>
        </p:nvSpPr>
        <p:spPr>
          <a:xfrm>
            <a:off x="227730" y="6267860"/>
            <a:ext cx="2262822" cy="365125"/>
          </a:xfrm>
          <a:prstGeom prst="rect">
            <a:avLst/>
          </a:prstGeom>
          <a:ln>
            <a:noFill/>
          </a:ln>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tx2"/>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dirty="0">
                <a:solidFill>
                  <a:schemeClr val="tx2"/>
                </a:solidFill>
                <a:latin typeface="Arial" panose="020B0604020202020204" pitchFamily="34" charset="0"/>
                <a:ea typeface="Roboto" charset="0"/>
                <a:cs typeface="Arial" panose="020B0604020202020204" pitchFamily="34" charset="0"/>
              </a:rPr>
              <a:t>   </a:t>
            </a:r>
            <a:r>
              <a:rPr lang="en-US" sz="1100" dirty="0">
                <a:solidFill>
                  <a:schemeClr val="accent1"/>
                </a:solidFill>
                <a:latin typeface="Arial" panose="020B0604020202020204" pitchFamily="34" charset="0"/>
                <a:ea typeface="Roboto" charset="0"/>
                <a:cs typeface="Arial" panose="020B0604020202020204" pitchFamily="34" charset="0"/>
              </a:rPr>
              <a:t> I</a:t>
            </a:r>
            <a:endParaRPr lang="uk-UA" sz="1100" b="1" dirty="0">
              <a:solidFill>
                <a:schemeClr val="tx2"/>
              </a:solidFill>
              <a:latin typeface="Arial" panose="020B0604020202020204" pitchFamily="34" charset="0"/>
              <a:ea typeface="Roboto" charset="0"/>
              <a:cs typeface="Arial" panose="020B0604020202020204" pitchFamily="34" charset="0"/>
            </a:endParaRPr>
          </a:p>
        </p:txBody>
      </p:sp>
      <p:cxnSp>
        <p:nvCxnSpPr>
          <p:cNvPr id="15" name="Straight Connector 14">
            <a:extLst>
              <a:ext uri="{FF2B5EF4-FFF2-40B4-BE49-F238E27FC236}">
                <a16:creationId xmlns:a16="http://schemas.microsoft.com/office/drawing/2014/main" id="{6F0B016E-048C-45D2-8D7C-34306ECCAB35}"/>
              </a:ext>
            </a:extLst>
          </p:cNvPr>
          <p:cNvCxnSpPr/>
          <p:nvPr userDrawn="1"/>
        </p:nvCxnSpPr>
        <p:spPr>
          <a:xfrm>
            <a:off x="0" y="1714500"/>
            <a:ext cx="22002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3CF8EED-6912-4967-8A34-B896BDB655E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9536073" y="6236985"/>
            <a:ext cx="2392193" cy="359999"/>
          </a:xfrm>
          <a:prstGeom prst="rect">
            <a:avLst/>
          </a:prstGeom>
        </p:spPr>
      </p:pic>
      <p:sp>
        <p:nvSpPr>
          <p:cNvPr id="18" name="Заголовок 1">
            <a:extLst>
              <a:ext uri="{FF2B5EF4-FFF2-40B4-BE49-F238E27FC236}">
                <a16:creationId xmlns:a16="http://schemas.microsoft.com/office/drawing/2014/main" id="{FD8D0795-0638-472A-BEA3-7E2B0E456F8E}"/>
              </a:ext>
            </a:extLst>
          </p:cNvPr>
          <p:cNvSpPr>
            <a:spLocks noGrp="1"/>
          </p:cNvSpPr>
          <p:nvPr>
            <p:ph type="title" hasCustomPrompt="1"/>
          </p:nvPr>
        </p:nvSpPr>
        <p:spPr>
          <a:xfrm>
            <a:off x="274191" y="867008"/>
            <a:ext cx="4646989"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sp>
        <p:nvSpPr>
          <p:cNvPr id="19" name="Text Placeholder 2">
            <a:extLst>
              <a:ext uri="{FF2B5EF4-FFF2-40B4-BE49-F238E27FC236}">
                <a16:creationId xmlns:a16="http://schemas.microsoft.com/office/drawing/2014/main" id="{051C9E5A-E15E-467B-8EC9-8909A9E2B2FE}"/>
              </a:ext>
            </a:extLst>
          </p:cNvPr>
          <p:cNvSpPr>
            <a:spLocks noGrp="1"/>
          </p:cNvSpPr>
          <p:nvPr>
            <p:ph type="body" sz="quarter" idx="52"/>
          </p:nvPr>
        </p:nvSpPr>
        <p:spPr>
          <a:xfrm>
            <a:off x="274191" y="1991923"/>
            <a:ext cx="4467225" cy="2736850"/>
          </a:xfrm>
          <a:prstGeom prst="rect">
            <a:avLst/>
          </a:prstGeom>
        </p:spPr>
        <p:txBody>
          <a:bodyPr/>
          <a:lstStyle>
            <a:lvl1pPr marL="180975" indent="-180975" algn="l">
              <a:buClr>
                <a:schemeClr val="accent1"/>
              </a:buClr>
              <a:defRPr sz="1600">
                <a:solidFill>
                  <a:schemeClr val="tx2"/>
                </a:solidFill>
                <a:latin typeface="Arial" panose="020B0604020202020204" pitchFamily="34" charset="0"/>
                <a:cs typeface="Arial" panose="020B0604020202020204" pitchFamily="34" charset="0"/>
              </a:defRPr>
            </a:lvl1pPr>
            <a:lvl2pPr marL="896938" indent="-287338" algn="l">
              <a:buClr>
                <a:schemeClr val="accent1"/>
              </a:buClr>
              <a:defRPr sz="1600">
                <a:solidFill>
                  <a:schemeClr val="tx2"/>
                </a:solidFill>
                <a:latin typeface="Arial" panose="020B0604020202020204" pitchFamily="34" charset="0"/>
                <a:cs typeface="Arial" panose="020B0604020202020204" pitchFamily="34" charset="0"/>
              </a:defRPr>
            </a:lvl2pPr>
            <a:lvl3pPr marL="1431925" indent="-212725" algn="l">
              <a:buClr>
                <a:schemeClr val="accent1"/>
              </a:buClr>
              <a:defRPr sz="1600">
                <a:solidFill>
                  <a:schemeClr val="tx2"/>
                </a:solidFill>
                <a:latin typeface="Arial" panose="020B0604020202020204" pitchFamily="34" charset="0"/>
                <a:cs typeface="Arial" panose="020B0604020202020204" pitchFamily="34" charset="0"/>
              </a:defRPr>
            </a:lvl3pPr>
            <a:lvl4pPr marL="2062163" indent="-233363" algn="l">
              <a:buClr>
                <a:schemeClr val="accent1"/>
              </a:buClr>
              <a:defRPr sz="1600">
                <a:solidFill>
                  <a:schemeClr val="tx2"/>
                </a:solidFill>
                <a:latin typeface="Arial" panose="020B0604020202020204" pitchFamily="34" charset="0"/>
                <a:cs typeface="Arial" panose="020B0604020202020204" pitchFamily="34" charset="0"/>
              </a:defRPr>
            </a:lvl4pPr>
            <a:lvl5pPr marL="2690813" indent="-252413" algn="l">
              <a:buClr>
                <a:schemeClr val="accent1"/>
              </a:buClr>
              <a:defRPr sz="160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10438690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x4 images - vertical - purple">
    <p:bg>
      <p:bgPr>
        <a:solidFill>
          <a:schemeClr val="tx2"/>
        </a:solidFill>
        <a:effectLst/>
      </p:bgPr>
    </p:bg>
    <p:spTree>
      <p:nvGrpSpPr>
        <p:cNvPr id="1" name=""/>
        <p:cNvGrpSpPr/>
        <p:nvPr/>
      </p:nvGrpSpPr>
      <p:grpSpPr>
        <a:xfrm>
          <a:off x="0" y="0"/>
          <a:ext cx="0" cy="0"/>
          <a:chOff x="0" y="0"/>
          <a:chExt cx="0" cy="0"/>
        </a:xfrm>
      </p:grpSpPr>
      <p:sp>
        <p:nvSpPr>
          <p:cNvPr id="12" name="Рисунок 21">
            <a:extLst>
              <a:ext uri="{FF2B5EF4-FFF2-40B4-BE49-F238E27FC236}">
                <a16:creationId xmlns:a16="http://schemas.microsoft.com/office/drawing/2014/main" id="{1103D3A5-79A8-4727-B2CF-9683D0ECE66C}"/>
              </a:ext>
            </a:extLst>
          </p:cNvPr>
          <p:cNvSpPr>
            <a:spLocks noGrp="1"/>
          </p:cNvSpPr>
          <p:nvPr>
            <p:ph type="pic" sz="quarter" idx="46"/>
          </p:nvPr>
        </p:nvSpPr>
        <p:spPr>
          <a:xfrm>
            <a:off x="6096000" y="0"/>
            <a:ext cx="2914650" cy="2505076"/>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13" name="Рисунок 21">
            <a:extLst>
              <a:ext uri="{FF2B5EF4-FFF2-40B4-BE49-F238E27FC236}">
                <a16:creationId xmlns:a16="http://schemas.microsoft.com/office/drawing/2014/main" id="{41874059-BAB8-4E76-A3FC-7A7E8695A3CD}"/>
              </a:ext>
            </a:extLst>
          </p:cNvPr>
          <p:cNvSpPr>
            <a:spLocks noGrp="1"/>
          </p:cNvSpPr>
          <p:nvPr>
            <p:ph type="pic" sz="quarter" idx="47"/>
          </p:nvPr>
        </p:nvSpPr>
        <p:spPr>
          <a:xfrm>
            <a:off x="6096000" y="4543425"/>
            <a:ext cx="2914650" cy="2314576"/>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14" name="Рисунок 21">
            <a:extLst>
              <a:ext uri="{FF2B5EF4-FFF2-40B4-BE49-F238E27FC236}">
                <a16:creationId xmlns:a16="http://schemas.microsoft.com/office/drawing/2014/main" id="{79FD7808-FB0F-4E03-A50C-4C5BA706F499}"/>
              </a:ext>
            </a:extLst>
          </p:cNvPr>
          <p:cNvSpPr>
            <a:spLocks noGrp="1"/>
          </p:cNvSpPr>
          <p:nvPr>
            <p:ph type="pic" sz="quarter" idx="48"/>
          </p:nvPr>
        </p:nvSpPr>
        <p:spPr>
          <a:xfrm>
            <a:off x="6096000" y="2709863"/>
            <a:ext cx="2914650" cy="1628775"/>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US"/>
              <a:t>Click icon to add picture</a:t>
            </a:r>
            <a:endParaRPr lang="ru-RU" dirty="0"/>
          </a:p>
        </p:txBody>
      </p:sp>
      <p:sp>
        <p:nvSpPr>
          <p:cNvPr id="20" name="Текст 3">
            <a:extLst>
              <a:ext uri="{FF2B5EF4-FFF2-40B4-BE49-F238E27FC236}">
                <a16:creationId xmlns:a16="http://schemas.microsoft.com/office/drawing/2014/main" id="{7C2CDD6B-B988-4EDA-BE8E-6E4043D0418A}"/>
              </a:ext>
            </a:extLst>
          </p:cNvPr>
          <p:cNvSpPr>
            <a:spLocks noGrp="1"/>
          </p:cNvSpPr>
          <p:nvPr>
            <p:ph type="body" sz="quarter" idx="49" hasCustomPrompt="1"/>
          </p:nvPr>
        </p:nvSpPr>
        <p:spPr>
          <a:xfrm>
            <a:off x="9229161" y="185738"/>
            <a:ext cx="2696676" cy="2133600"/>
          </a:xfrm>
          <a:prstGeom prst="rect">
            <a:avLst/>
          </a:prstGeom>
        </p:spPr>
        <p:txBody>
          <a:bodyPr lIns="0" tIns="0" rIns="0" bIns="0" anchor="ctr"/>
          <a:lstStyle>
            <a:lvl1pPr marL="457121" indent="-457121" defTabSz="720000">
              <a:lnSpc>
                <a:spcPct val="150000"/>
              </a:lnSpc>
              <a:spcBef>
                <a:spcPts val="0"/>
              </a:spcBef>
              <a:buClr>
                <a:schemeClr val="bg2"/>
              </a:buClr>
              <a:buSzPct val="150000"/>
              <a:buFont typeface="Arial" panose="020B0604020202020204" pitchFamily="34" charset="0"/>
              <a:buChar char="•"/>
              <a:defRPr lang="en-US" sz="1400" b="0" i="0" baseline="0" dirty="0">
                <a:solidFill>
                  <a:schemeClr val="bg1"/>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nSpc>
                <a:spcPct val="150000"/>
              </a:lnSpc>
              <a:buNone/>
            </a:pPr>
            <a:r>
              <a:rPr lang="en-US" dirty="0"/>
              <a:t>Bullet list</a:t>
            </a:r>
          </a:p>
        </p:txBody>
      </p:sp>
      <p:sp>
        <p:nvSpPr>
          <p:cNvPr id="21" name="Текст 3">
            <a:extLst>
              <a:ext uri="{FF2B5EF4-FFF2-40B4-BE49-F238E27FC236}">
                <a16:creationId xmlns:a16="http://schemas.microsoft.com/office/drawing/2014/main" id="{48DCFFC7-9C34-488F-86E5-0EF61B047A33}"/>
              </a:ext>
            </a:extLst>
          </p:cNvPr>
          <p:cNvSpPr>
            <a:spLocks noGrp="1"/>
          </p:cNvSpPr>
          <p:nvPr>
            <p:ph type="body" sz="quarter" idx="50" hasCustomPrompt="1"/>
          </p:nvPr>
        </p:nvSpPr>
        <p:spPr>
          <a:xfrm>
            <a:off x="9229161" y="2709862"/>
            <a:ext cx="2696676" cy="1628776"/>
          </a:xfrm>
          <a:prstGeom prst="rect">
            <a:avLst/>
          </a:prstGeom>
        </p:spPr>
        <p:txBody>
          <a:bodyPr lIns="0" tIns="0" rIns="0" bIns="0" anchor="ctr"/>
          <a:lstStyle>
            <a:lvl1pPr marL="342900" indent="-342900">
              <a:buClr>
                <a:schemeClr val="bg2"/>
              </a:buClr>
              <a:buSzPct val="100000"/>
              <a:buFont typeface="+mj-lt"/>
              <a:buAutoNum type="arabicPeriod"/>
              <a:defRPr lang="en-US" sz="1400" b="0" i="0" baseline="0" dirty="0">
                <a:solidFill>
                  <a:schemeClr val="bg1"/>
                </a:solidFill>
                <a:latin typeface="Arial" panose="020B0604020202020204" pitchFamily="34" charset="0"/>
                <a:ea typeface="Roboto Light" charset="0"/>
                <a:cs typeface="Arial" panose="020B0604020202020204" pitchFamily="34" charset="0"/>
              </a:defRPr>
            </a:lvl1pPr>
          </a:lstStyle>
          <a:p>
            <a:pPr marL="0" lvl="0" indent="0">
              <a:lnSpc>
                <a:spcPct val="150000"/>
              </a:lnSpc>
              <a:buNone/>
            </a:pPr>
            <a:r>
              <a:rPr lang="en-US" dirty="0"/>
              <a:t>Number List</a:t>
            </a:r>
          </a:p>
        </p:txBody>
      </p:sp>
      <p:sp>
        <p:nvSpPr>
          <p:cNvPr id="22" name="Текст 3">
            <a:extLst>
              <a:ext uri="{FF2B5EF4-FFF2-40B4-BE49-F238E27FC236}">
                <a16:creationId xmlns:a16="http://schemas.microsoft.com/office/drawing/2014/main" id="{030A0324-EBD5-4E7F-B5AA-918900E37337}"/>
              </a:ext>
            </a:extLst>
          </p:cNvPr>
          <p:cNvSpPr>
            <a:spLocks noGrp="1"/>
          </p:cNvSpPr>
          <p:nvPr>
            <p:ph type="body" sz="quarter" idx="51" hasCustomPrompt="1"/>
          </p:nvPr>
        </p:nvSpPr>
        <p:spPr>
          <a:xfrm>
            <a:off x="9229161" y="4538663"/>
            <a:ext cx="2696676" cy="1423987"/>
          </a:xfrm>
          <a:prstGeom prst="rect">
            <a:avLst/>
          </a:prstGeom>
        </p:spPr>
        <p:txBody>
          <a:bodyPr lIns="0" tIns="0" rIns="0" bIns="0" anchor="ctr"/>
          <a:lstStyle>
            <a:lvl1pPr marL="457121" indent="-457121">
              <a:buClr>
                <a:schemeClr val="bg2"/>
              </a:buClr>
              <a:buSzPct val="150000"/>
              <a:buFont typeface="Arial" panose="020B0604020202020204" pitchFamily="34" charset="0"/>
              <a:buChar char="•"/>
              <a:defRPr lang="en-US" sz="1400" b="0" i="0" baseline="0" dirty="0">
                <a:solidFill>
                  <a:schemeClr val="bg1"/>
                </a:solidFill>
                <a:latin typeface="Arial" panose="020B0604020202020204" pitchFamily="34" charset="0"/>
                <a:ea typeface="Roboto Light" charset="0"/>
                <a:cs typeface="Arial" panose="020B0604020202020204" pitchFamily="34" charset="0"/>
              </a:defRPr>
            </a:lvl1pPr>
          </a:lstStyle>
          <a:p>
            <a:pPr marL="0" lvl="0" indent="0">
              <a:lnSpc>
                <a:spcPct val="150000"/>
              </a:lnSpc>
              <a:buNone/>
            </a:pPr>
            <a:r>
              <a:rPr lang="en-US" dirty="0"/>
              <a:t>Bullet list</a:t>
            </a:r>
          </a:p>
        </p:txBody>
      </p:sp>
      <p:cxnSp>
        <p:nvCxnSpPr>
          <p:cNvPr id="15" name="Straight Connector 14">
            <a:extLst>
              <a:ext uri="{FF2B5EF4-FFF2-40B4-BE49-F238E27FC236}">
                <a16:creationId xmlns:a16="http://schemas.microsoft.com/office/drawing/2014/main" id="{6F0B016E-048C-45D2-8D7C-34306ECCAB35}"/>
              </a:ext>
            </a:extLst>
          </p:cNvPr>
          <p:cNvCxnSpPr/>
          <p:nvPr userDrawn="1"/>
        </p:nvCxnSpPr>
        <p:spPr>
          <a:xfrm>
            <a:off x="0" y="1714500"/>
            <a:ext cx="22002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Номер слайда 1">
            <a:extLst>
              <a:ext uri="{FF2B5EF4-FFF2-40B4-BE49-F238E27FC236}">
                <a16:creationId xmlns:a16="http://schemas.microsoft.com/office/drawing/2014/main" id="{3D1016A6-C119-417F-9163-40C50006DE40}"/>
              </a:ext>
            </a:extLst>
          </p:cNvPr>
          <p:cNvSpPr txBox="1">
            <a:spLocks/>
          </p:cNvSpPr>
          <p:nvPr userDrawn="1"/>
        </p:nvSpPr>
        <p:spPr>
          <a:xfrm>
            <a:off x="227730" y="6267860"/>
            <a:ext cx="2262822" cy="365125"/>
          </a:xfrm>
          <a:prstGeom prst="rect">
            <a:avLst/>
          </a:prstGeom>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bg1"/>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dirty="0">
                <a:solidFill>
                  <a:schemeClr val="bg1"/>
                </a:solidFill>
                <a:latin typeface="Arial" panose="020B0604020202020204" pitchFamily="34" charset="0"/>
                <a:ea typeface="Roboto" charset="0"/>
                <a:cs typeface="Arial" panose="020B0604020202020204" pitchFamily="34" charset="0"/>
              </a:rPr>
              <a:t>    </a:t>
            </a:r>
            <a:r>
              <a:rPr lang="en-US" sz="1100" dirty="0">
                <a:solidFill>
                  <a:schemeClr val="accent1"/>
                </a:solidFill>
                <a:latin typeface="Arial" panose="020B0604020202020204" pitchFamily="34" charset="0"/>
                <a:ea typeface="Roboto" charset="0"/>
                <a:cs typeface="Arial" panose="020B0604020202020204" pitchFamily="34" charset="0"/>
              </a:rPr>
              <a:t>I</a:t>
            </a:r>
            <a:endParaRPr lang="uk-UA" sz="1100" b="1" dirty="0">
              <a:solidFill>
                <a:schemeClr val="bg1"/>
              </a:solidFill>
              <a:latin typeface="Arial" panose="020B0604020202020204" pitchFamily="34" charset="0"/>
              <a:ea typeface="Roboto" charset="0"/>
              <a:cs typeface="Arial" panose="020B0604020202020204" pitchFamily="34" charset="0"/>
            </a:endParaRPr>
          </a:p>
        </p:txBody>
      </p:sp>
      <p:pic>
        <p:nvPicPr>
          <p:cNvPr id="18" name="Picture 17">
            <a:extLst>
              <a:ext uri="{FF2B5EF4-FFF2-40B4-BE49-F238E27FC236}">
                <a16:creationId xmlns:a16="http://schemas.microsoft.com/office/drawing/2014/main" id="{09D5F605-19FC-47E2-B5E7-67AAADE0314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9536073" y="6236985"/>
            <a:ext cx="2392193" cy="359998"/>
          </a:xfrm>
          <a:prstGeom prst="rect">
            <a:avLst/>
          </a:prstGeom>
        </p:spPr>
      </p:pic>
      <p:sp>
        <p:nvSpPr>
          <p:cNvPr id="17" name="Заголовок 1">
            <a:extLst>
              <a:ext uri="{FF2B5EF4-FFF2-40B4-BE49-F238E27FC236}">
                <a16:creationId xmlns:a16="http://schemas.microsoft.com/office/drawing/2014/main" id="{1164CC5F-2C1A-4D91-AC11-0FDE7867DEBC}"/>
              </a:ext>
            </a:extLst>
          </p:cNvPr>
          <p:cNvSpPr>
            <a:spLocks noGrp="1"/>
          </p:cNvSpPr>
          <p:nvPr>
            <p:ph type="title" hasCustomPrompt="1"/>
          </p:nvPr>
        </p:nvSpPr>
        <p:spPr>
          <a:xfrm>
            <a:off x="273701" y="867008"/>
            <a:ext cx="4646989"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sp>
        <p:nvSpPr>
          <p:cNvPr id="19" name="Text Placeholder 2">
            <a:extLst>
              <a:ext uri="{FF2B5EF4-FFF2-40B4-BE49-F238E27FC236}">
                <a16:creationId xmlns:a16="http://schemas.microsoft.com/office/drawing/2014/main" id="{43EBE705-FD4C-49E4-B4FA-7CCD4826CFD6}"/>
              </a:ext>
            </a:extLst>
          </p:cNvPr>
          <p:cNvSpPr>
            <a:spLocks noGrp="1"/>
          </p:cNvSpPr>
          <p:nvPr>
            <p:ph type="body" sz="quarter" idx="52"/>
          </p:nvPr>
        </p:nvSpPr>
        <p:spPr>
          <a:xfrm>
            <a:off x="272991" y="1991923"/>
            <a:ext cx="4467225" cy="2736850"/>
          </a:xfrm>
          <a:prstGeom prst="rect">
            <a:avLst/>
          </a:prstGeom>
        </p:spPr>
        <p:txBody>
          <a:bodyPr/>
          <a:lstStyle>
            <a:lvl1pPr marL="180975" indent="-180975">
              <a:defRPr sz="1600">
                <a:solidFill>
                  <a:schemeClr val="bg1"/>
                </a:solidFill>
                <a:latin typeface="Arial" panose="020B0604020202020204" pitchFamily="34" charset="0"/>
                <a:cs typeface="Arial" panose="020B0604020202020204" pitchFamily="34" charset="0"/>
              </a:defRPr>
            </a:lvl1pPr>
            <a:lvl2pPr marL="801688" indent="-192088">
              <a:defRPr sz="1600">
                <a:solidFill>
                  <a:schemeClr val="bg1"/>
                </a:solidFill>
                <a:latin typeface="Arial" panose="020B0604020202020204" pitchFamily="34" charset="0"/>
                <a:cs typeface="Arial" panose="020B0604020202020204" pitchFamily="34" charset="0"/>
              </a:defRPr>
            </a:lvl2pPr>
            <a:lvl3pPr marL="1431925" indent="-212725">
              <a:defRPr sz="1600">
                <a:solidFill>
                  <a:schemeClr val="bg1"/>
                </a:solidFill>
                <a:latin typeface="Arial" panose="020B0604020202020204" pitchFamily="34" charset="0"/>
                <a:cs typeface="Arial" panose="020B0604020202020204" pitchFamily="34" charset="0"/>
              </a:defRPr>
            </a:lvl3pPr>
            <a:lvl4pPr marL="2062163" indent="-233363">
              <a:defRPr sz="1600">
                <a:solidFill>
                  <a:schemeClr val="bg1"/>
                </a:solidFill>
                <a:latin typeface="Arial" panose="020B0604020202020204" pitchFamily="34" charset="0"/>
                <a:cs typeface="Arial" panose="020B0604020202020204" pitchFamily="34" charset="0"/>
              </a:defRPr>
            </a:lvl4pPr>
            <a:lvl5pPr marL="2690813" indent="-252413">
              <a:defRPr sz="16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1695124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Data Setup 1">
    <p:spTree>
      <p:nvGrpSpPr>
        <p:cNvPr id="1" name=""/>
        <p:cNvGrpSpPr/>
        <p:nvPr/>
      </p:nvGrpSpPr>
      <p:grpSpPr>
        <a:xfrm>
          <a:off x="0" y="0"/>
          <a:ext cx="0" cy="0"/>
          <a:chOff x="0" y="0"/>
          <a:chExt cx="0" cy="0"/>
        </a:xfrm>
      </p:grpSpPr>
      <p:sp>
        <p:nvSpPr>
          <p:cNvPr id="34" name="Номер слайда 1">
            <a:extLst>
              <a:ext uri="{FF2B5EF4-FFF2-40B4-BE49-F238E27FC236}">
                <a16:creationId xmlns:a16="http://schemas.microsoft.com/office/drawing/2014/main" id="{7D836757-8571-41E1-98F0-D64CC65BA323}"/>
              </a:ext>
            </a:extLst>
          </p:cNvPr>
          <p:cNvSpPr txBox="1">
            <a:spLocks/>
          </p:cNvSpPr>
          <p:nvPr userDrawn="1"/>
        </p:nvSpPr>
        <p:spPr>
          <a:xfrm>
            <a:off x="227730" y="6267860"/>
            <a:ext cx="2262822" cy="365125"/>
          </a:xfrm>
          <a:prstGeom prst="rect">
            <a:avLst/>
          </a:prstGeom>
          <a:ln>
            <a:noFill/>
          </a:ln>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tx2"/>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dirty="0">
                <a:solidFill>
                  <a:schemeClr val="tx2"/>
                </a:solidFill>
                <a:latin typeface="Arial" panose="020B0604020202020204" pitchFamily="34" charset="0"/>
                <a:ea typeface="Roboto" charset="0"/>
                <a:cs typeface="Arial" panose="020B0604020202020204" pitchFamily="34" charset="0"/>
              </a:rPr>
              <a:t>   </a:t>
            </a:r>
            <a:r>
              <a:rPr lang="en-US" sz="1100" dirty="0">
                <a:solidFill>
                  <a:schemeClr val="accent1"/>
                </a:solidFill>
                <a:latin typeface="Arial" panose="020B0604020202020204" pitchFamily="34" charset="0"/>
                <a:ea typeface="Roboto" charset="0"/>
                <a:cs typeface="Arial" panose="020B0604020202020204" pitchFamily="34" charset="0"/>
              </a:rPr>
              <a:t> I</a:t>
            </a:r>
            <a:endParaRPr lang="uk-UA" sz="1100" b="1" dirty="0">
              <a:solidFill>
                <a:schemeClr val="tx2"/>
              </a:solidFill>
              <a:latin typeface="Arial" panose="020B0604020202020204" pitchFamily="34" charset="0"/>
              <a:ea typeface="Roboto" charset="0"/>
              <a:cs typeface="Arial" panose="020B0604020202020204" pitchFamily="34" charset="0"/>
            </a:endParaRPr>
          </a:p>
        </p:txBody>
      </p:sp>
      <p:cxnSp>
        <p:nvCxnSpPr>
          <p:cNvPr id="15" name="Straight Connector 14">
            <a:extLst>
              <a:ext uri="{FF2B5EF4-FFF2-40B4-BE49-F238E27FC236}">
                <a16:creationId xmlns:a16="http://schemas.microsoft.com/office/drawing/2014/main" id="{6F0B016E-048C-45D2-8D7C-34306ECCAB35}"/>
              </a:ext>
            </a:extLst>
          </p:cNvPr>
          <p:cNvCxnSpPr/>
          <p:nvPr userDrawn="1"/>
        </p:nvCxnSpPr>
        <p:spPr>
          <a:xfrm>
            <a:off x="0" y="1714500"/>
            <a:ext cx="22002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16" name="Диаграмма 10">
            <a:extLst>
              <a:ext uri="{FF2B5EF4-FFF2-40B4-BE49-F238E27FC236}">
                <a16:creationId xmlns:a16="http://schemas.microsoft.com/office/drawing/2014/main" id="{5909EBBF-599C-494C-94BF-4877B1840E37}"/>
              </a:ext>
            </a:extLst>
          </p:cNvPr>
          <p:cNvGraphicFramePr/>
          <p:nvPr userDrawn="1">
            <p:extLst>
              <p:ext uri="{D42A27DB-BD31-4B8C-83A1-F6EECF244321}">
                <p14:modId xmlns:p14="http://schemas.microsoft.com/office/powerpoint/2010/main" val="1171605090"/>
              </p:ext>
            </p:extLst>
          </p:nvPr>
        </p:nvGraphicFramePr>
        <p:xfrm>
          <a:off x="5914591" y="1185275"/>
          <a:ext cx="6011246" cy="4245705"/>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a:extLst>
              <a:ext uri="{FF2B5EF4-FFF2-40B4-BE49-F238E27FC236}">
                <a16:creationId xmlns:a16="http://schemas.microsoft.com/office/drawing/2014/main" id="{E6D90FBF-83DA-4256-AFAF-B36D675BB76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536073" y="6236985"/>
            <a:ext cx="2392193" cy="359999"/>
          </a:xfrm>
          <a:prstGeom prst="rect">
            <a:avLst/>
          </a:prstGeom>
        </p:spPr>
      </p:pic>
      <p:sp>
        <p:nvSpPr>
          <p:cNvPr id="11" name="Заголовок 1">
            <a:extLst>
              <a:ext uri="{FF2B5EF4-FFF2-40B4-BE49-F238E27FC236}">
                <a16:creationId xmlns:a16="http://schemas.microsoft.com/office/drawing/2014/main" id="{BFFD4086-6B20-47D1-8751-9CCF93DAA520}"/>
              </a:ext>
            </a:extLst>
          </p:cNvPr>
          <p:cNvSpPr>
            <a:spLocks noGrp="1"/>
          </p:cNvSpPr>
          <p:nvPr>
            <p:ph type="title" hasCustomPrompt="1"/>
          </p:nvPr>
        </p:nvSpPr>
        <p:spPr>
          <a:xfrm>
            <a:off x="274191" y="867008"/>
            <a:ext cx="4646989"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tx2"/>
                </a:solidFill>
                <a:latin typeface="Arial Black" panose="020B0A04020102020204" pitchFamily="34" charset="0"/>
                <a:ea typeface="Arial Black" panose="020B0A04020102020204" pitchFamily="34" charset="0"/>
                <a:cs typeface="Arabic Typesetting" panose="03020402040406030203" pitchFamily="66" charset="-78"/>
              </a:defRPr>
            </a:lvl1pPr>
          </a:lstStyle>
          <a:p>
            <a:r>
              <a:rPr lang="en-US" dirty="0"/>
              <a:t>Name of your slide</a:t>
            </a:r>
            <a:endParaRPr lang="ru-RU" dirty="0"/>
          </a:p>
        </p:txBody>
      </p:sp>
      <p:sp>
        <p:nvSpPr>
          <p:cNvPr id="10" name="Text Placeholder 2">
            <a:extLst>
              <a:ext uri="{FF2B5EF4-FFF2-40B4-BE49-F238E27FC236}">
                <a16:creationId xmlns:a16="http://schemas.microsoft.com/office/drawing/2014/main" id="{85AB23E0-29AD-456C-A95C-F238EDD5E09E}"/>
              </a:ext>
            </a:extLst>
          </p:cNvPr>
          <p:cNvSpPr>
            <a:spLocks noGrp="1"/>
          </p:cNvSpPr>
          <p:nvPr>
            <p:ph type="body" sz="quarter" idx="52"/>
          </p:nvPr>
        </p:nvSpPr>
        <p:spPr>
          <a:xfrm>
            <a:off x="274191" y="1991923"/>
            <a:ext cx="4467225" cy="2736850"/>
          </a:xfrm>
          <a:prstGeom prst="rect">
            <a:avLst/>
          </a:prstGeom>
        </p:spPr>
        <p:txBody>
          <a:bodyPr/>
          <a:lstStyle>
            <a:lvl1pPr marL="180975" indent="-180975" algn="l">
              <a:buClr>
                <a:schemeClr val="accent1"/>
              </a:buClr>
              <a:defRPr sz="1600">
                <a:solidFill>
                  <a:schemeClr val="tx2"/>
                </a:solidFill>
                <a:latin typeface="Arial" panose="020B0604020202020204" pitchFamily="34" charset="0"/>
                <a:cs typeface="Arial" panose="020B0604020202020204" pitchFamily="34" charset="0"/>
              </a:defRPr>
            </a:lvl1pPr>
            <a:lvl2pPr marL="896938" indent="-287338" algn="l">
              <a:buClr>
                <a:schemeClr val="accent1"/>
              </a:buClr>
              <a:defRPr sz="1600">
                <a:solidFill>
                  <a:schemeClr val="tx2"/>
                </a:solidFill>
                <a:latin typeface="Arial" panose="020B0604020202020204" pitchFamily="34" charset="0"/>
                <a:cs typeface="Arial" panose="020B0604020202020204" pitchFamily="34" charset="0"/>
              </a:defRPr>
            </a:lvl2pPr>
            <a:lvl3pPr marL="1431925" indent="-212725" algn="l">
              <a:buClr>
                <a:schemeClr val="accent1"/>
              </a:buClr>
              <a:defRPr sz="1600">
                <a:solidFill>
                  <a:schemeClr val="tx2"/>
                </a:solidFill>
                <a:latin typeface="Arial" panose="020B0604020202020204" pitchFamily="34" charset="0"/>
                <a:cs typeface="Arial" panose="020B0604020202020204" pitchFamily="34" charset="0"/>
              </a:defRPr>
            </a:lvl3pPr>
            <a:lvl4pPr marL="2062163" indent="-233363" algn="l">
              <a:buClr>
                <a:schemeClr val="accent1"/>
              </a:buClr>
              <a:defRPr sz="1600">
                <a:solidFill>
                  <a:schemeClr val="tx2"/>
                </a:solidFill>
                <a:latin typeface="Arial" panose="020B0604020202020204" pitchFamily="34" charset="0"/>
                <a:cs typeface="Arial" panose="020B0604020202020204" pitchFamily="34" charset="0"/>
              </a:defRPr>
            </a:lvl4pPr>
            <a:lvl5pPr marL="2690813" indent="-252413" algn="l">
              <a:buClr>
                <a:schemeClr val="accent1"/>
              </a:buClr>
              <a:defRPr sz="160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29091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Data Setup 2">
    <p:spTree>
      <p:nvGrpSpPr>
        <p:cNvPr id="1" name=""/>
        <p:cNvGrpSpPr/>
        <p:nvPr/>
      </p:nvGrpSpPr>
      <p:grpSpPr>
        <a:xfrm>
          <a:off x="0" y="0"/>
          <a:ext cx="0" cy="0"/>
          <a:chOff x="0" y="0"/>
          <a:chExt cx="0" cy="0"/>
        </a:xfrm>
      </p:grpSpPr>
      <p:sp>
        <p:nvSpPr>
          <p:cNvPr id="34" name="Номер слайда 1">
            <a:extLst>
              <a:ext uri="{FF2B5EF4-FFF2-40B4-BE49-F238E27FC236}">
                <a16:creationId xmlns:a16="http://schemas.microsoft.com/office/drawing/2014/main" id="{7D836757-8571-41E1-98F0-D64CC65BA323}"/>
              </a:ext>
            </a:extLst>
          </p:cNvPr>
          <p:cNvSpPr txBox="1">
            <a:spLocks/>
          </p:cNvSpPr>
          <p:nvPr userDrawn="1"/>
        </p:nvSpPr>
        <p:spPr>
          <a:xfrm>
            <a:off x="227730" y="6267860"/>
            <a:ext cx="2262822" cy="365125"/>
          </a:xfrm>
          <a:prstGeom prst="rect">
            <a:avLst/>
          </a:prstGeom>
          <a:ln>
            <a:noFill/>
          </a:ln>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tx2"/>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dirty="0">
                <a:solidFill>
                  <a:schemeClr val="tx2"/>
                </a:solidFill>
                <a:latin typeface="Arial" panose="020B0604020202020204" pitchFamily="34" charset="0"/>
                <a:ea typeface="Roboto" charset="0"/>
                <a:cs typeface="Arial" panose="020B0604020202020204" pitchFamily="34" charset="0"/>
              </a:rPr>
              <a:t>   </a:t>
            </a:r>
            <a:r>
              <a:rPr lang="en-US" sz="1100" dirty="0">
                <a:solidFill>
                  <a:schemeClr val="accent1"/>
                </a:solidFill>
                <a:latin typeface="Arial" panose="020B0604020202020204" pitchFamily="34" charset="0"/>
                <a:ea typeface="Roboto" charset="0"/>
                <a:cs typeface="Arial" panose="020B0604020202020204" pitchFamily="34" charset="0"/>
              </a:rPr>
              <a:t> I</a:t>
            </a:r>
            <a:endParaRPr lang="uk-UA" sz="1100" b="1" dirty="0">
              <a:solidFill>
                <a:schemeClr val="tx2"/>
              </a:solidFill>
              <a:latin typeface="Arial" panose="020B0604020202020204" pitchFamily="34" charset="0"/>
              <a:ea typeface="Roboto" charset="0"/>
              <a:cs typeface="Arial" panose="020B0604020202020204" pitchFamily="34" charset="0"/>
            </a:endParaRPr>
          </a:p>
        </p:txBody>
      </p:sp>
      <p:cxnSp>
        <p:nvCxnSpPr>
          <p:cNvPr id="15" name="Straight Connector 14">
            <a:extLst>
              <a:ext uri="{FF2B5EF4-FFF2-40B4-BE49-F238E27FC236}">
                <a16:creationId xmlns:a16="http://schemas.microsoft.com/office/drawing/2014/main" id="{6F0B016E-048C-45D2-8D7C-34306ECCAB35}"/>
              </a:ext>
            </a:extLst>
          </p:cNvPr>
          <p:cNvCxnSpPr/>
          <p:nvPr userDrawn="1"/>
        </p:nvCxnSpPr>
        <p:spPr>
          <a:xfrm>
            <a:off x="0" y="1714500"/>
            <a:ext cx="22002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descr="Chart, sunburst chart&#10;&#10;Description automatically generated">
            <a:extLst>
              <a:ext uri="{FF2B5EF4-FFF2-40B4-BE49-F238E27FC236}">
                <a16:creationId xmlns:a16="http://schemas.microsoft.com/office/drawing/2014/main" id="{E87A7F6E-6D95-4439-AD81-C32544B1E17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508901" y="819213"/>
            <a:ext cx="4858573" cy="4858573"/>
          </a:xfrm>
          <a:prstGeom prst="rect">
            <a:avLst/>
          </a:prstGeom>
        </p:spPr>
      </p:pic>
      <p:pic>
        <p:nvPicPr>
          <p:cNvPr id="8" name="Picture 7">
            <a:extLst>
              <a:ext uri="{FF2B5EF4-FFF2-40B4-BE49-F238E27FC236}">
                <a16:creationId xmlns:a16="http://schemas.microsoft.com/office/drawing/2014/main" id="{ABEC5FC4-0528-4716-93C7-D4ECBB9A3B04}"/>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536073" y="6236985"/>
            <a:ext cx="2392193" cy="359999"/>
          </a:xfrm>
          <a:prstGeom prst="rect">
            <a:avLst/>
          </a:prstGeom>
        </p:spPr>
      </p:pic>
      <p:sp>
        <p:nvSpPr>
          <p:cNvPr id="10" name="Заголовок 1">
            <a:extLst>
              <a:ext uri="{FF2B5EF4-FFF2-40B4-BE49-F238E27FC236}">
                <a16:creationId xmlns:a16="http://schemas.microsoft.com/office/drawing/2014/main" id="{63AEDBBF-46D3-48B9-9B73-123BA7E4C606}"/>
              </a:ext>
            </a:extLst>
          </p:cNvPr>
          <p:cNvSpPr>
            <a:spLocks noGrp="1"/>
          </p:cNvSpPr>
          <p:nvPr>
            <p:ph type="title" hasCustomPrompt="1"/>
          </p:nvPr>
        </p:nvSpPr>
        <p:spPr>
          <a:xfrm>
            <a:off x="274191" y="867008"/>
            <a:ext cx="4646989"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tx2"/>
                </a:solidFill>
                <a:latin typeface="Arial Black" panose="020B0A04020102020204" pitchFamily="34" charset="0"/>
                <a:ea typeface="Arial Black" panose="020B0A04020102020204" pitchFamily="34" charset="0"/>
                <a:cs typeface="Arabic Typesetting" panose="03020402040406030203" pitchFamily="66" charset="-78"/>
              </a:defRPr>
            </a:lvl1pPr>
          </a:lstStyle>
          <a:p>
            <a:r>
              <a:rPr lang="en-US" dirty="0"/>
              <a:t>Name of your slide</a:t>
            </a:r>
            <a:endParaRPr lang="ru-RU" dirty="0"/>
          </a:p>
        </p:txBody>
      </p:sp>
      <p:sp>
        <p:nvSpPr>
          <p:cNvPr id="11" name="Text Placeholder 2">
            <a:extLst>
              <a:ext uri="{FF2B5EF4-FFF2-40B4-BE49-F238E27FC236}">
                <a16:creationId xmlns:a16="http://schemas.microsoft.com/office/drawing/2014/main" id="{B9888CC6-21A8-4097-9718-B5AF29404202}"/>
              </a:ext>
            </a:extLst>
          </p:cNvPr>
          <p:cNvSpPr>
            <a:spLocks noGrp="1"/>
          </p:cNvSpPr>
          <p:nvPr>
            <p:ph type="body" sz="quarter" idx="52"/>
          </p:nvPr>
        </p:nvSpPr>
        <p:spPr>
          <a:xfrm>
            <a:off x="274191" y="1991923"/>
            <a:ext cx="4467225" cy="2736850"/>
          </a:xfrm>
          <a:prstGeom prst="rect">
            <a:avLst/>
          </a:prstGeom>
        </p:spPr>
        <p:txBody>
          <a:bodyPr/>
          <a:lstStyle>
            <a:lvl1pPr marL="180975" indent="-180975" algn="l">
              <a:buClr>
                <a:schemeClr val="accent1"/>
              </a:buClr>
              <a:defRPr sz="1600">
                <a:solidFill>
                  <a:schemeClr val="tx2"/>
                </a:solidFill>
                <a:latin typeface="Arial" panose="020B0604020202020204" pitchFamily="34" charset="0"/>
                <a:cs typeface="Arial" panose="020B0604020202020204" pitchFamily="34" charset="0"/>
              </a:defRPr>
            </a:lvl1pPr>
            <a:lvl2pPr marL="896938" indent="-287338" algn="l">
              <a:buClr>
                <a:schemeClr val="accent1"/>
              </a:buClr>
              <a:defRPr sz="1600">
                <a:solidFill>
                  <a:schemeClr val="tx2"/>
                </a:solidFill>
                <a:latin typeface="Arial" panose="020B0604020202020204" pitchFamily="34" charset="0"/>
                <a:cs typeface="Arial" panose="020B0604020202020204" pitchFamily="34" charset="0"/>
              </a:defRPr>
            </a:lvl2pPr>
            <a:lvl3pPr marL="1431925" indent="-212725" algn="l">
              <a:buClr>
                <a:schemeClr val="accent1"/>
              </a:buClr>
              <a:defRPr sz="1600">
                <a:solidFill>
                  <a:schemeClr val="tx2"/>
                </a:solidFill>
                <a:latin typeface="Arial" panose="020B0604020202020204" pitchFamily="34" charset="0"/>
                <a:cs typeface="Arial" panose="020B0604020202020204" pitchFamily="34" charset="0"/>
              </a:defRPr>
            </a:lvl3pPr>
            <a:lvl4pPr marL="2062163" indent="-233363" algn="l">
              <a:buClr>
                <a:schemeClr val="accent1"/>
              </a:buClr>
              <a:defRPr sz="1600">
                <a:solidFill>
                  <a:schemeClr val="tx2"/>
                </a:solidFill>
                <a:latin typeface="Arial" panose="020B0604020202020204" pitchFamily="34" charset="0"/>
                <a:cs typeface="Arial" panose="020B0604020202020204" pitchFamily="34" charset="0"/>
              </a:defRPr>
            </a:lvl4pPr>
            <a:lvl5pPr marL="2690813" indent="-252413" algn="l">
              <a:buClr>
                <a:schemeClr val="accent1"/>
              </a:buClr>
              <a:defRPr sz="160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3696094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0/50 Split - Pic Right - White Bg">
    <p:bg>
      <p:bgPr>
        <a:solidFill>
          <a:schemeClr val="bg1"/>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6096000" y="0"/>
            <a:ext cx="6096000"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9" name="Заголовок 1">
            <a:extLst>
              <a:ext uri="{FF2B5EF4-FFF2-40B4-BE49-F238E27FC236}">
                <a16:creationId xmlns:a16="http://schemas.microsoft.com/office/drawing/2014/main" id="{D70EACA0-0ADE-482A-8974-22EF46F54732}"/>
              </a:ext>
            </a:extLst>
          </p:cNvPr>
          <p:cNvSpPr>
            <a:spLocks noGrp="1"/>
          </p:cNvSpPr>
          <p:nvPr>
            <p:ph type="title" hasCustomPrompt="1"/>
          </p:nvPr>
        </p:nvSpPr>
        <p:spPr>
          <a:xfrm>
            <a:off x="274192" y="363385"/>
            <a:ext cx="4646989" cy="636534"/>
          </a:xfrm>
          <a:prstGeom prst="rect">
            <a:avLst/>
          </a:prstGeom>
        </p:spPr>
        <p:txBody>
          <a:bodyPr lIns="0" tIns="0" rIns="0" bIns="0">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Heading - no sub heading style</a:t>
            </a:r>
            <a:endParaRPr lang="ru-RU" dirty="0"/>
          </a:p>
        </p:txBody>
      </p:sp>
      <p:sp>
        <p:nvSpPr>
          <p:cNvPr id="10" name="Text Placeholder 2">
            <a:extLst>
              <a:ext uri="{FF2B5EF4-FFF2-40B4-BE49-F238E27FC236}">
                <a16:creationId xmlns:a16="http://schemas.microsoft.com/office/drawing/2014/main" id="{E76CADDD-5966-4DEF-B594-54D0659A881E}"/>
              </a:ext>
            </a:extLst>
          </p:cNvPr>
          <p:cNvSpPr>
            <a:spLocks noGrp="1"/>
          </p:cNvSpPr>
          <p:nvPr>
            <p:ph type="body" sz="quarter" idx="52"/>
          </p:nvPr>
        </p:nvSpPr>
        <p:spPr>
          <a:xfrm>
            <a:off x="274193" y="1991923"/>
            <a:ext cx="4467225" cy="2736850"/>
          </a:xfrm>
          <a:prstGeom prst="rect">
            <a:avLst/>
          </a:prstGeom>
        </p:spPr>
        <p:txBody>
          <a:bodyPr lIns="0" tIns="0" rIns="0" bIns="0"/>
          <a:lstStyle>
            <a:lvl1pPr marL="135731" indent="-135731" algn="l">
              <a:buClr>
                <a:srgbClr val="00818A"/>
              </a:buClr>
              <a:defRPr sz="1200">
                <a:solidFill>
                  <a:schemeClr val="tx2"/>
                </a:solidFill>
                <a:latin typeface="Arial" panose="020B0604020202020204" pitchFamily="34" charset="0"/>
                <a:cs typeface="Arial" panose="020B0604020202020204" pitchFamily="34" charset="0"/>
              </a:defRPr>
            </a:lvl1pPr>
            <a:lvl2pPr marL="672704" indent="-215504" algn="l">
              <a:buClr>
                <a:srgbClr val="00818A"/>
              </a:buClr>
              <a:defRPr sz="1200">
                <a:solidFill>
                  <a:schemeClr val="tx2"/>
                </a:solidFill>
                <a:latin typeface="Arial" panose="020B0604020202020204" pitchFamily="34" charset="0"/>
                <a:cs typeface="Arial" panose="020B0604020202020204" pitchFamily="34" charset="0"/>
              </a:defRPr>
            </a:lvl2pPr>
            <a:lvl3pPr marL="1073944" indent="-159544" algn="l">
              <a:buClr>
                <a:srgbClr val="00818A"/>
              </a:buClr>
              <a:defRPr sz="1200">
                <a:solidFill>
                  <a:schemeClr val="tx2"/>
                </a:solidFill>
                <a:latin typeface="Arial" panose="020B0604020202020204" pitchFamily="34" charset="0"/>
                <a:cs typeface="Arial" panose="020B0604020202020204" pitchFamily="34" charset="0"/>
              </a:defRPr>
            </a:lvl3pPr>
            <a:lvl4pPr marL="1546622" indent="-175022" algn="l">
              <a:buClr>
                <a:srgbClr val="00818A"/>
              </a:buClr>
              <a:defRPr sz="1200">
                <a:solidFill>
                  <a:schemeClr val="tx2"/>
                </a:solidFill>
                <a:latin typeface="Arial" panose="020B0604020202020204" pitchFamily="34" charset="0"/>
                <a:cs typeface="Arial" panose="020B0604020202020204" pitchFamily="34" charset="0"/>
              </a:defRPr>
            </a:lvl4pPr>
            <a:lvl5pPr marL="2018110" indent="-189310" algn="l">
              <a:buClr>
                <a:srgbClr val="00818A"/>
              </a:buClr>
              <a:defRPr sz="1200">
                <a:solidFill>
                  <a:schemeClr val="tx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11994707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Opening Slide With Cave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4BE7F7-9C4D-43E4-BD4E-2195E6864B62}"/>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5" tIns="22857" rIns="45715" bIns="22857" numCol="1" spcCol="0" rtlCol="0" fromWordArt="0" anchor="ctr" anchorCtr="0" forceAA="0" compatLnSpc="1">
            <a:prstTxWarp prst="textNoShape">
              <a:avLst/>
            </a:prstTxWarp>
            <a:noAutofit/>
          </a:bodyPr>
          <a:lstStyle/>
          <a:p>
            <a:pPr marL="0" marR="0" lvl="0" indent="0" algn="ctr" defTabSz="1219017"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1C91C03E-961B-41B7-B710-3BF3FC9E019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5211208" y="513013"/>
            <a:ext cx="1769584" cy="1169865"/>
          </a:xfrm>
          <a:prstGeom prst="rect">
            <a:avLst/>
          </a:prstGeom>
        </p:spPr>
      </p:pic>
      <p:sp>
        <p:nvSpPr>
          <p:cNvPr id="8" name="TextBox 7">
            <a:extLst>
              <a:ext uri="{FF2B5EF4-FFF2-40B4-BE49-F238E27FC236}">
                <a16:creationId xmlns:a16="http://schemas.microsoft.com/office/drawing/2014/main" id="{2464D31D-3032-4946-8D78-9EE47283D25F}"/>
              </a:ext>
            </a:extLst>
          </p:cNvPr>
          <p:cNvSpPr txBox="1"/>
          <p:nvPr userDrawn="1"/>
        </p:nvSpPr>
        <p:spPr>
          <a:xfrm>
            <a:off x="685800" y="4272341"/>
            <a:ext cx="10820400" cy="1815882"/>
          </a:xfrm>
          <a:prstGeom prst="rect">
            <a:avLst/>
          </a:prstGeom>
          <a:noFill/>
        </p:spPr>
        <p:txBody>
          <a:bodyPr wrap="square" rtlCol="0">
            <a:spAutoFit/>
          </a:bodyPr>
          <a:lstStyle/>
          <a:p>
            <a:pPr algn="ctr"/>
            <a:r>
              <a:rPr lang="en-GB" sz="1400" dirty="0">
                <a:solidFill>
                  <a:schemeClr val="bg1"/>
                </a:solidFill>
                <a:latin typeface="Arial" panose="020B0604020202020204" pitchFamily="34" charset="0"/>
                <a:cs typeface="Arial" panose="020B0604020202020204" pitchFamily="34" charset="0"/>
              </a:rPr>
              <a:t>The Royal London Mutual Insurance Society Limited is authorised by the Prudential Regulation Authority and regulated by the Financial Conduct Authority and the Prudential Regulation Authority. The firm is on the Financial Services Register, registration number 117672. It provides life assurance and pensions and is a member of the Association of British Insurers and the Association of Financial Mutuals. Registered in England and Wales number 99064. Registered office: 55 Gracechurch Street, London EC3V 0RL.</a:t>
            </a:r>
          </a:p>
          <a:p>
            <a:pPr algn="ctr"/>
            <a:endParaRPr lang="en-GB" sz="1400" dirty="0">
              <a:solidFill>
                <a:schemeClr val="bg1"/>
              </a:solidFill>
              <a:latin typeface="Arial" panose="020B0604020202020204" pitchFamily="34" charset="0"/>
              <a:cs typeface="Arial" panose="020B0604020202020204" pitchFamily="34" charset="0"/>
            </a:endParaRPr>
          </a:p>
          <a:p>
            <a:pPr algn="ctr"/>
            <a:r>
              <a:rPr lang="en-GB" sz="1400" dirty="0">
                <a:solidFill>
                  <a:schemeClr val="bg1"/>
                </a:solidFill>
                <a:latin typeface="Arial" panose="020B0604020202020204" pitchFamily="34" charset="0"/>
                <a:cs typeface="Arial" panose="020B0604020202020204" pitchFamily="34" charset="0"/>
              </a:rPr>
              <a:t>Royal London Marketing Limited is authorised and regulated by the Financial Conduct Authority and introduces Royal London’s customers to other insurance companies. The firm is on the Financial Services Register, registration number 302391. Registered in England and Wales number 4414137. Registered office: 55 Gracechurch Street, London EC3V 0RL.</a:t>
            </a:r>
          </a:p>
        </p:txBody>
      </p:sp>
      <p:sp>
        <p:nvSpPr>
          <p:cNvPr id="11" name="Заголовок 1">
            <a:extLst>
              <a:ext uri="{FF2B5EF4-FFF2-40B4-BE49-F238E27FC236}">
                <a16:creationId xmlns:a16="http://schemas.microsoft.com/office/drawing/2014/main" id="{9501362B-18AA-4D85-84E4-F632E2505AC4}"/>
              </a:ext>
            </a:extLst>
          </p:cNvPr>
          <p:cNvSpPr>
            <a:spLocks noGrp="1"/>
          </p:cNvSpPr>
          <p:nvPr>
            <p:ph type="title" hasCustomPrompt="1"/>
          </p:nvPr>
        </p:nvSpPr>
        <p:spPr>
          <a:xfrm>
            <a:off x="1248485" y="3429000"/>
            <a:ext cx="10078248" cy="517042"/>
          </a:xfrm>
          <a:prstGeom prst="rect">
            <a:avLst/>
          </a:prstGeom>
        </p:spPr>
        <p:txBody>
          <a:bodyPr lIns="0" tIns="0" rIns="0" bIns="0">
            <a:noAutofit/>
          </a:bodyPr>
          <a:lstStyle>
            <a:lvl1pPr marL="0" marR="0" indent="0" algn="ctr"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Important information</a:t>
            </a:r>
            <a:endParaRPr lang="ru-RU" dirty="0"/>
          </a:p>
        </p:txBody>
      </p:sp>
      <p:sp>
        <p:nvSpPr>
          <p:cNvPr id="9" name="TextBox 8">
            <a:extLst>
              <a:ext uri="{FF2B5EF4-FFF2-40B4-BE49-F238E27FC236}">
                <a16:creationId xmlns:a16="http://schemas.microsoft.com/office/drawing/2014/main" id="{EA1708DC-46C6-46F2-BEE7-BF95F62093D2}"/>
              </a:ext>
            </a:extLst>
          </p:cNvPr>
          <p:cNvSpPr txBox="1"/>
          <p:nvPr userDrawn="1"/>
        </p:nvSpPr>
        <p:spPr>
          <a:xfrm>
            <a:off x="685800" y="6285480"/>
            <a:ext cx="23241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bg1"/>
                </a:solidFill>
                <a:latin typeface="Arial" panose="020B0604020202020204" pitchFamily="34" charset="0"/>
                <a:cs typeface="Arial" panose="020B0604020202020204" pitchFamily="34" charset="0"/>
              </a:rPr>
              <a:t>30 September 2020</a:t>
            </a:r>
          </a:p>
        </p:txBody>
      </p:sp>
      <p:sp>
        <p:nvSpPr>
          <p:cNvPr id="13" name="TextBox 12">
            <a:extLst>
              <a:ext uri="{FF2B5EF4-FFF2-40B4-BE49-F238E27FC236}">
                <a16:creationId xmlns:a16="http://schemas.microsoft.com/office/drawing/2014/main" id="{C2792375-B085-407F-9281-47AF6CDC59BC}"/>
              </a:ext>
            </a:extLst>
          </p:cNvPr>
          <p:cNvSpPr txBox="1"/>
          <p:nvPr userDrawn="1"/>
        </p:nvSpPr>
        <p:spPr>
          <a:xfrm>
            <a:off x="9182100" y="6285480"/>
            <a:ext cx="2324100"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000" dirty="0">
                <a:solidFill>
                  <a:schemeClr val="bg1"/>
                </a:solidFill>
                <a:latin typeface="Arial" panose="020B0604020202020204" pitchFamily="34" charset="0"/>
                <a:cs typeface="Arial" panose="020B0604020202020204" pitchFamily="34" charset="0"/>
              </a:rPr>
              <a:t>Catcode </a:t>
            </a:r>
          </a:p>
        </p:txBody>
      </p:sp>
      <p:cxnSp>
        <p:nvCxnSpPr>
          <p:cNvPr id="15" name="Straight Connector 14">
            <a:extLst>
              <a:ext uri="{FF2B5EF4-FFF2-40B4-BE49-F238E27FC236}">
                <a16:creationId xmlns:a16="http://schemas.microsoft.com/office/drawing/2014/main" id="{39C3EDC8-3250-4BBA-803C-B8101F65F018}"/>
              </a:ext>
            </a:extLst>
          </p:cNvPr>
          <p:cNvCxnSpPr/>
          <p:nvPr userDrawn="1"/>
        </p:nvCxnSpPr>
        <p:spPr>
          <a:xfrm>
            <a:off x="5196000" y="4100513"/>
            <a:ext cx="1800000" cy="0"/>
          </a:xfrm>
          <a:prstGeom prst="line">
            <a:avLst/>
          </a:prstGeom>
          <a:ln w="95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532162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Blank purple bg">
    <p:bg>
      <p:bgPr>
        <a:solidFill>
          <a:schemeClr val="tx2"/>
        </a:solidFill>
        <a:effectLst/>
      </p:bgPr>
    </p:bg>
    <p:spTree>
      <p:nvGrpSpPr>
        <p:cNvPr id="1" name=""/>
        <p:cNvGrpSpPr/>
        <p:nvPr/>
      </p:nvGrpSpPr>
      <p:grpSpPr>
        <a:xfrm>
          <a:off x="0" y="0"/>
          <a:ext cx="0" cy="0"/>
          <a:chOff x="0" y="0"/>
          <a:chExt cx="0" cy="0"/>
        </a:xfrm>
      </p:grpSpPr>
      <p:sp>
        <p:nvSpPr>
          <p:cNvPr id="7" name="Заголовок 1">
            <a:extLst>
              <a:ext uri="{FF2B5EF4-FFF2-40B4-BE49-F238E27FC236}">
                <a16:creationId xmlns:a16="http://schemas.microsoft.com/office/drawing/2014/main" id="{C69DCEA5-C6E3-4806-A6C8-7A0418BEB226}"/>
              </a:ext>
            </a:extLst>
          </p:cNvPr>
          <p:cNvSpPr>
            <a:spLocks noGrp="1"/>
          </p:cNvSpPr>
          <p:nvPr>
            <p:ph type="title" hasCustomPrompt="1"/>
          </p:nvPr>
        </p:nvSpPr>
        <p:spPr>
          <a:xfrm>
            <a:off x="252531" y="2791646"/>
            <a:ext cx="11675737" cy="1274709"/>
          </a:xfrm>
          <a:prstGeom prst="rect">
            <a:avLst/>
          </a:prstGeom>
        </p:spPr>
        <p:txBody>
          <a:bodyPr lIns="0" tIns="0" rIns="0" bIns="0" anchor="ctr">
            <a:noAutofit/>
          </a:bodyPr>
          <a:lstStyle>
            <a:lvl1pPr marL="0" marR="0" indent="0" algn="ctr" defTabSz="1218987" rtl="0" eaLnBrk="1" fontAlgn="auto" latinLnBrk="0" hangingPunct="1">
              <a:lnSpc>
                <a:spcPct val="100000"/>
              </a:lnSpc>
              <a:spcBef>
                <a:spcPct val="0"/>
              </a:spcBef>
              <a:spcAft>
                <a:spcPts val="0"/>
              </a:spcAft>
              <a:buClrTx/>
              <a:buSzTx/>
              <a:buFontTx/>
              <a:buNone/>
              <a:tabLst>
                <a:tab pos="1820453" algn="l"/>
              </a:tabLst>
              <a:defRPr lang="ru-RU" sz="4000"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Thank you for your time today</a:t>
            </a:r>
            <a:endParaRPr lang="ru-RU" dirty="0"/>
          </a:p>
        </p:txBody>
      </p:sp>
      <p:pic>
        <p:nvPicPr>
          <p:cNvPr id="5" name="Picture 4">
            <a:extLst>
              <a:ext uri="{FF2B5EF4-FFF2-40B4-BE49-F238E27FC236}">
                <a16:creationId xmlns:a16="http://schemas.microsoft.com/office/drawing/2014/main" id="{486DDF3B-5DE7-41E1-90A7-A744812F02C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5211208" y="513013"/>
            <a:ext cx="1769584" cy="1169865"/>
          </a:xfrm>
          <a:prstGeom prst="rect">
            <a:avLst/>
          </a:prstGeom>
        </p:spPr>
      </p:pic>
    </p:spTree>
    <p:extLst>
      <p:ext uri="{BB962C8B-B14F-4D97-AF65-F5344CB8AC3E}">
        <p14:creationId xmlns:p14="http://schemas.microsoft.com/office/powerpoint/2010/main" val="229548088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2_Opening Slide 2">
    <p:bg>
      <p:bgPr>
        <a:solidFill>
          <a:srgbClr val="BCABC0"/>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DC01B7A-33A8-497B-ABB6-EE6CAE83C4C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15" name="Заголовок 1">
            <a:extLst>
              <a:ext uri="{FF2B5EF4-FFF2-40B4-BE49-F238E27FC236}">
                <a16:creationId xmlns:a16="http://schemas.microsoft.com/office/drawing/2014/main" id="{1853E8B9-3BEF-453B-889A-4FE219CEE84F}"/>
              </a:ext>
            </a:extLst>
          </p:cNvPr>
          <p:cNvSpPr>
            <a:spLocks noGrp="1"/>
          </p:cNvSpPr>
          <p:nvPr userDrawn="1">
            <p:ph type="title" hasCustomPrompt="1"/>
          </p:nvPr>
        </p:nvSpPr>
        <p:spPr>
          <a:xfrm>
            <a:off x="411014" y="262537"/>
            <a:ext cx="8088541" cy="672277"/>
          </a:xfrm>
          <a:prstGeom prst="rect">
            <a:avLst/>
          </a:prstGeom>
        </p:spPr>
        <p:txBody>
          <a:bodyPr l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sz="4000" b="1" i="0" baseline="0">
                <a:solidFill>
                  <a:schemeClr val="bg1"/>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of your slide deck</a:t>
            </a:r>
            <a:endParaRPr lang="ru-RU" dirty="0"/>
          </a:p>
        </p:txBody>
      </p:sp>
      <p:sp>
        <p:nvSpPr>
          <p:cNvPr id="17" name="Text Placeholder 7">
            <a:extLst>
              <a:ext uri="{FF2B5EF4-FFF2-40B4-BE49-F238E27FC236}">
                <a16:creationId xmlns:a16="http://schemas.microsoft.com/office/drawing/2014/main" id="{BD5EBB89-F098-43D3-948C-D780B5919CEA}"/>
              </a:ext>
            </a:extLst>
          </p:cNvPr>
          <p:cNvSpPr>
            <a:spLocks noGrp="1"/>
          </p:cNvSpPr>
          <p:nvPr userDrawn="1">
            <p:ph type="body" sz="quarter" idx="11" hasCustomPrompt="1"/>
          </p:nvPr>
        </p:nvSpPr>
        <p:spPr>
          <a:xfrm>
            <a:off x="411015" y="709969"/>
            <a:ext cx="7674641" cy="672277"/>
          </a:xfrm>
          <a:prstGeom prst="rect">
            <a:avLst/>
          </a:prstGeom>
        </p:spPr>
        <p:txBody>
          <a:bodyPr lIns="0"/>
          <a:lstStyle>
            <a:lvl1pPr marL="0" indent="0" algn="l">
              <a:buNone/>
              <a:defRPr sz="4000">
                <a:solidFill>
                  <a:schemeClr val="bg1"/>
                </a:solidFill>
                <a:latin typeface="Arial" panose="020B0604020202020204" pitchFamily="34" charset="0"/>
                <a:cs typeface="Arial" panose="020B0604020202020204" pitchFamily="34" charset="0"/>
              </a:defRPr>
            </a:lvl1pPr>
          </a:lstStyle>
          <a:p>
            <a:r>
              <a:rPr lang="en-US" dirty="0"/>
              <a:t>Name of your slide deck</a:t>
            </a:r>
            <a:endParaRPr lang="en-GB" dirty="0"/>
          </a:p>
        </p:txBody>
      </p:sp>
      <p:sp>
        <p:nvSpPr>
          <p:cNvPr id="36" name="Rectangle 35">
            <a:extLst>
              <a:ext uri="{FF2B5EF4-FFF2-40B4-BE49-F238E27FC236}">
                <a16:creationId xmlns:a16="http://schemas.microsoft.com/office/drawing/2014/main" id="{6CB92441-D446-4C79-8E31-A8E78D4D3D59}"/>
              </a:ext>
            </a:extLst>
          </p:cNvPr>
          <p:cNvSpPr/>
          <p:nvPr userDrawn="1"/>
        </p:nvSpPr>
        <p:spPr>
          <a:xfrm>
            <a:off x="263729" y="6218564"/>
            <a:ext cx="9720242" cy="360000"/>
          </a:xfrm>
          <a:prstGeom prst="rect">
            <a:avLst/>
          </a:prstGeom>
          <a:solidFill>
            <a:srgbClr val="653B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3C540FE9-C97B-4A6D-8B0C-A36A44B2BF1F}"/>
              </a:ext>
            </a:extLst>
          </p:cNvPr>
          <p:cNvSpPr/>
          <p:nvPr userDrawn="1"/>
        </p:nvSpPr>
        <p:spPr>
          <a:xfrm>
            <a:off x="263730" y="5453252"/>
            <a:ext cx="9720242" cy="789484"/>
          </a:xfrm>
          <a:prstGeom prst="rect">
            <a:avLst/>
          </a:prstGeom>
          <a:solidFill>
            <a:srgbClr val="470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D2571205-BB65-4EFB-9F98-9D3C796304CD}"/>
              </a:ext>
            </a:extLst>
          </p:cNvPr>
          <p:cNvSpPr txBox="1"/>
          <p:nvPr userDrawn="1"/>
        </p:nvSpPr>
        <p:spPr>
          <a:xfrm>
            <a:off x="263729" y="6329858"/>
            <a:ext cx="5314573" cy="161583"/>
          </a:xfrm>
          <a:prstGeom prst="rect">
            <a:avLst/>
          </a:prstGeom>
          <a:noFill/>
        </p:spPr>
        <p:txBody>
          <a:bodyPr wrap="none" lIns="18000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BCABC0"/>
                </a:solidFill>
                <a:effectLst/>
                <a:uLnTx/>
                <a:uFillTx/>
                <a:latin typeface="Arial" panose="020B0604020202020204" pitchFamily="34" charset="0"/>
                <a:ea typeface="+mn-ea"/>
                <a:cs typeface="Arial" panose="020B0604020202020204" pitchFamily="34" charset="0"/>
              </a:rPr>
              <a:t>This is for financial adviser use only and shouldn’t be relied upon by any other person.</a:t>
            </a:r>
          </a:p>
        </p:txBody>
      </p:sp>
      <p:sp>
        <p:nvSpPr>
          <p:cNvPr id="39" name="Text Placeholder 7">
            <a:extLst>
              <a:ext uri="{FF2B5EF4-FFF2-40B4-BE49-F238E27FC236}">
                <a16:creationId xmlns:a16="http://schemas.microsoft.com/office/drawing/2014/main" id="{22A86CA8-87BF-4773-8258-415DB4A46790}"/>
              </a:ext>
            </a:extLst>
          </p:cNvPr>
          <p:cNvSpPr txBox="1">
            <a:spLocks/>
          </p:cNvSpPr>
          <p:nvPr userDrawn="1"/>
        </p:nvSpPr>
        <p:spPr>
          <a:xfrm>
            <a:off x="263731" y="5453252"/>
            <a:ext cx="5969789" cy="789484"/>
          </a:xfrm>
          <a:prstGeom prst="rect">
            <a:avLst/>
          </a:prstGeom>
          <a:noFill/>
        </p:spPr>
        <p:txBody>
          <a:bodyPr lIns="180000" anchor="ctr"/>
          <a:lstStyle>
            <a:lvl1pPr marL="0" marR="0" indent="0" algn="l" defTabSz="1218987" rtl="0" eaLnBrk="1" fontAlgn="auto" latinLnBrk="0" hangingPunct="1">
              <a:lnSpc>
                <a:spcPct val="100000"/>
              </a:lnSpc>
              <a:spcBef>
                <a:spcPct val="20000"/>
              </a:spcBef>
              <a:spcAft>
                <a:spcPts val="0"/>
              </a:spcAft>
              <a:buClrTx/>
              <a:buSzTx/>
              <a:buFont typeface="Arial" panose="020B0604020202020204" pitchFamily="34" charset="0"/>
              <a:buNone/>
              <a:tabLst/>
              <a:defRPr sz="1600" kern="1200">
                <a:solidFill>
                  <a:schemeClr val="bg1"/>
                </a:solidFill>
                <a:latin typeface="Arial" panose="020B0604020202020204" pitchFamily="34" charset="0"/>
                <a:ea typeface="+mn-ea"/>
                <a:cs typeface="Arial" panose="020B0604020202020204" pitchFamily="34" charset="0"/>
              </a:defRPr>
            </a:lvl1pPr>
            <a:lvl2pPr marL="990426" indent="-380934" algn="l" defTabSz="1218987" rtl="0" eaLnBrk="1" latinLnBrk="0" hangingPunct="1">
              <a:spcBef>
                <a:spcPct val="20000"/>
              </a:spcBef>
              <a:buFont typeface="Arial" panose="020B0604020202020204" pitchFamily="34" charset="0"/>
              <a:buChar char="–"/>
              <a:defRPr sz="3749" kern="1200">
                <a:solidFill>
                  <a:schemeClr val="tx1"/>
                </a:solidFill>
                <a:latin typeface="+mn-lt"/>
                <a:ea typeface="+mn-ea"/>
                <a:cs typeface="+mn-cs"/>
              </a:defRPr>
            </a:lvl2pPr>
            <a:lvl3pPr marL="1523733" indent="-304747" algn="l" defTabSz="1218987"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227"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4pPr>
            <a:lvl5pPr marL="2742720"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5pPr>
            <a:lvl6pPr marL="3352213"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6pPr>
            <a:lvl7pPr marL="3961707"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7pPr>
            <a:lvl8pPr marL="4571200"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8pPr>
            <a:lvl9pPr marL="5180694"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9pPr>
          </a:lstStyle>
          <a:p>
            <a:fld id="{C98A7C8D-5B1A-4DA2-85E3-5D67BE6DE785}" type="datetime3">
              <a:rPr lang="en-GB" smtClean="0"/>
              <a:pPr/>
              <a:t>6 July, 2022</a:t>
            </a:fld>
            <a:br>
              <a:rPr lang="en-GB" dirty="0"/>
            </a:br>
            <a:r>
              <a:rPr lang="en-GB" dirty="0"/>
              <a:t>Speaker: Gregor Sked</a:t>
            </a:r>
          </a:p>
        </p:txBody>
      </p:sp>
      <p:pic>
        <p:nvPicPr>
          <p:cNvPr id="40" name="Picture 39" descr="Shape&#10;&#10;Description automatically generated">
            <a:extLst>
              <a:ext uri="{FF2B5EF4-FFF2-40B4-BE49-F238E27FC236}">
                <a16:creationId xmlns:a16="http://schemas.microsoft.com/office/drawing/2014/main" id="{7B95119B-4E55-4AD3-82AC-5B4016CF70C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497254" y="882151"/>
            <a:ext cx="5694746" cy="5975849"/>
          </a:xfrm>
          <a:prstGeom prst="rect">
            <a:avLst/>
          </a:prstGeom>
        </p:spPr>
      </p:pic>
      <p:pic>
        <p:nvPicPr>
          <p:cNvPr id="41" name="Picture 40">
            <a:extLst>
              <a:ext uri="{FF2B5EF4-FFF2-40B4-BE49-F238E27FC236}">
                <a16:creationId xmlns:a16="http://schemas.microsoft.com/office/drawing/2014/main" id="{4B091B89-B112-43C7-BE4B-72A59EC2BB77}"/>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9536073" y="6236985"/>
            <a:ext cx="2392193" cy="359999"/>
          </a:xfrm>
          <a:prstGeom prst="rect">
            <a:avLst/>
          </a:prstGeom>
        </p:spPr>
      </p:pic>
    </p:spTree>
    <p:extLst>
      <p:ext uri="{BB962C8B-B14F-4D97-AF65-F5344CB8AC3E}">
        <p14:creationId xmlns:p14="http://schemas.microsoft.com/office/powerpoint/2010/main" val="3827113727"/>
      </p:ext>
    </p:extLst>
  </p:cSld>
  <p:clrMapOvr>
    <a:masterClrMapping/>
  </p:clrMapOvr>
  <p:extLst>
    <p:ext uri="{DCECCB84-F9BA-43D5-87BE-67443E8EF086}">
      <p15:sldGuideLst xmlns:p15="http://schemas.microsoft.com/office/powerpoint/2012/main">
        <p15:guide id="1" orient="horz" pos="3430">
          <p15:clr>
            <a:srgbClr val="FBAE40"/>
          </p15:clr>
        </p15:guide>
        <p15:guide id="2" pos="257">
          <p15:clr>
            <a:srgbClr val="FBAE40"/>
          </p15:clr>
        </p15:guide>
        <p15:guide id="3" orient="horz" pos="255">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2_Opening Slide 2">
    <p:bg>
      <p:bgPr>
        <a:solidFill>
          <a:srgbClr val="BCABC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78AF54-789A-4333-8266-08B5CC4FC17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11650" cy="6858000"/>
          </a:xfrm>
          <a:prstGeom prst="rect">
            <a:avLst/>
          </a:prstGeom>
        </p:spPr>
      </p:pic>
      <p:sp>
        <p:nvSpPr>
          <p:cNvPr id="15" name="Заголовок 1">
            <a:extLst>
              <a:ext uri="{FF2B5EF4-FFF2-40B4-BE49-F238E27FC236}">
                <a16:creationId xmlns:a16="http://schemas.microsoft.com/office/drawing/2014/main" id="{1853E8B9-3BEF-453B-889A-4FE219CEE84F}"/>
              </a:ext>
            </a:extLst>
          </p:cNvPr>
          <p:cNvSpPr>
            <a:spLocks noGrp="1"/>
          </p:cNvSpPr>
          <p:nvPr userDrawn="1">
            <p:ph type="title" hasCustomPrompt="1"/>
          </p:nvPr>
        </p:nvSpPr>
        <p:spPr>
          <a:xfrm>
            <a:off x="411014" y="262537"/>
            <a:ext cx="8088541" cy="672277"/>
          </a:xfrm>
          <a:prstGeom prst="rect">
            <a:avLst/>
          </a:prstGeom>
        </p:spPr>
        <p:txBody>
          <a:bodyPr l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sz="4000" b="1" i="0" baseline="0">
                <a:solidFill>
                  <a:schemeClr val="bg1"/>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of your slide deck</a:t>
            </a:r>
            <a:endParaRPr lang="ru-RU" dirty="0"/>
          </a:p>
        </p:txBody>
      </p:sp>
      <p:sp>
        <p:nvSpPr>
          <p:cNvPr id="17" name="Text Placeholder 7">
            <a:extLst>
              <a:ext uri="{FF2B5EF4-FFF2-40B4-BE49-F238E27FC236}">
                <a16:creationId xmlns:a16="http://schemas.microsoft.com/office/drawing/2014/main" id="{BD5EBB89-F098-43D3-948C-D780B5919CEA}"/>
              </a:ext>
            </a:extLst>
          </p:cNvPr>
          <p:cNvSpPr>
            <a:spLocks noGrp="1"/>
          </p:cNvSpPr>
          <p:nvPr userDrawn="1">
            <p:ph type="body" sz="quarter" idx="11" hasCustomPrompt="1"/>
          </p:nvPr>
        </p:nvSpPr>
        <p:spPr>
          <a:xfrm>
            <a:off x="411015" y="709969"/>
            <a:ext cx="7674641" cy="672277"/>
          </a:xfrm>
          <a:prstGeom prst="rect">
            <a:avLst/>
          </a:prstGeom>
        </p:spPr>
        <p:txBody>
          <a:bodyPr lIns="0"/>
          <a:lstStyle>
            <a:lvl1pPr marL="0" indent="0" algn="l">
              <a:buNone/>
              <a:defRPr sz="4000">
                <a:solidFill>
                  <a:schemeClr val="bg1"/>
                </a:solidFill>
                <a:latin typeface="Arial" panose="020B0604020202020204" pitchFamily="34" charset="0"/>
                <a:cs typeface="Arial" panose="020B0604020202020204" pitchFamily="34" charset="0"/>
              </a:defRPr>
            </a:lvl1pPr>
          </a:lstStyle>
          <a:p>
            <a:r>
              <a:rPr lang="en-US" dirty="0"/>
              <a:t>Name of your slide deck</a:t>
            </a:r>
            <a:endParaRPr lang="en-GB" dirty="0"/>
          </a:p>
        </p:txBody>
      </p:sp>
      <p:sp>
        <p:nvSpPr>
          <p:cNvPr id="36" name="Rectangle 35">
            <a:extLst>
              <a:ext uri="{FF2B5EF4-FFF2-40B4-BE49-F238E27FC236}">
                <a16:creationId xmlns:a16="http://schemas.microsoft.com/office/drawing/2014/main" id="{6CB92441-D446-4C79-8E31-A8E78D4D3D59}"/>
              </a:ext>
            </a:extLst>
          </p:cNvPr>
          <p:cNvSpPr/>
          <p:nvPr userDrawn="1"/>
        </p:nvSpPr>
        <p:spPr>
          <a:xfrm>
            <a:off x="263729" y="6218564"/>
            <a:ext cx="9720242" cy="360000"/>
          </a:xfrm>
          <a:prstGeom prst="rect">
            <a:avLst/>
          </a:prstGeom>
          <a:solidFill>
            <a:srgbClr val="653B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3C540FE9-C97B-4A6D-8B0C-A36A44B2BF1F}"/>
              </a:ext>
            </a:extLst>
          </p:cNvPr>
          <p:cNvSpPr/>
          <p:nvPr userDrawn="1"/>
        </p:nvSpPr>
        <p:spPr>
          <a:xfrm>
            <a:off x="263730" y="5453252"/>
            <a:ext cx="9720242" cy="789484"/>
          </a:xfrm>
          <a:prstGeom prst="rect">
            <a:avLst/>
          </a:prstGeom>
          <a:solidFill>
            <a:srgbClr val="470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D2571205-BB65-4EFB-9F98-9D3C796304CD}"/>
              </a:ext>
            </a:extLst>
          </p:cNvPr>
          <p:cNvSpPr txBox="1"/>
          <p:nvPr userDrawn="1"/>
        </p:nvSpPr>
        <p:spPr>
          <a:xfrm>
            <a:off x="129637" y="6310622"/>
            <a:ext cx="7093131" cy="200055"/>
          </a:xfrm>
          <a:prstGeom prst="rect">
            <a:avLst/>
          </a:prstGeom>
          <a:noFill/>
        </p:spPr>
        <p:txBody>
          <a:bodyPr wrap="square" lIns="18000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This is for financial adviser use only and shouldn’t be relied upon by any other person.</a:t>
            </a:r>
          </a:p>
        </p:txBody>
      </p:sp>
      <p:sp>
        <p:nvSpPr>
          <p:cNvPr id="39" name="Text Placeholder 7">
            <a:extLst>
              <a:ext uri="{FF2B5EF4-FFF2-40B4-BE49-F238E27FC236}">
                <a16:creationId xmlns:a16="http://schemas.microsoft.com/office/drawing/2014/main" id="{22A86CA8-87BF-4773-8258-415DB4A46790}"/>
              </a:ext>
            </a:extLst>
          </p:cNvPr>
          <p:cNvSpPr txBox="1">
            <a:spLocks/>
          </p:cNvSpPr>
          <p:nvPr userDrawn="1"/>
        </p:nvSpPr>
        <p:spPr>
          <a:xfrm>
            <a:off x="263731" y="5453252"/>
            <a:ext cx="5969789" cy="789484"/>
          </a:xfrm>
          <a:prstGeom prst="rect">
            <a:avLst/>
          </a:prstGeom>
          <a:noFill/>
        </p:spPr>
        <p:txBody>
          <a:bodyPr lIns="180000" anchor="ctr"/>
          <a:lstStyle>
            <a:lvl1pPr marL="0" marR="0" indent="0" algn="l" defTabSz="1218987" rtl="0" eaLnBrk="1" fontAlgn="auto" latinLnBrk="0" hangingPunct="1">
              <a:lnSpc>
                <a:spcPct val="100000"/>
              </a:lnSpc>
              <a:spcBef>
                <a:spcPct val="20000"/>
              </a:spcBef>
              <a:spcAft>
                <a:spcPts val="0"/>
              </a:spcAft>
              <a:buClrTx/>
              <a:buSzTx/>
              <a:buFont typeface="Arial" panose="020B0604020202020204" pitchFamily="34" charset="0"/>
              <a:buNone/>
              <a:tabLst/>
              <a:defRPr sz="1600" kern="1200">
                <a:solidFill>
                  <a:schemeClr val="bg1"/>
                </a:solidFill>
                <a:latin typeface="Arial" panose="020B0604020202020204" pitchFamily="34" charset="0"/>
                <a:ea typeface="+mn-ea"/>
                <a:cs typeface="Arial" panose="020B0604020202020204" pitchFamily="34" charset="0"/>
              </a:defRPr>
            </a:lvl1pPr>
            <a:lvl2pPr marL="990426" indent="-380934" algn="l" defTabSz="1218987" rtl="0" eaLnBrk="1" latinLnBrk="0" hangingPunct="1">
              <a:spcBef>
                <a:spcPct val="20000"/>
              </a:spcBef>
              <a:buFont typeface="Arial" panose="020B0604020202020204" pitchFamily="34" charset="0"/>
              <a:buChar char="–"/>
              <a:defRPr sz="3749" kern="1200">
                <a:solidFill>
                  <a:schemeClr val="tx1"/>
                </a:solidFill>
                <a:latin typeface="+mn-lt"/>
                <a:ea typeface="+mn-ea"/>
                <a:cs typeface="+mn-cs"/>
              </a:defRPr>
            </a:lvl2pPr>
            <a:lvl3pPr marL="1523733" indent="-304747" algn="l" defTabSz="1218987"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227"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4pPr>
            <a:lvl5pPr marL="2742720"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5pPr>
            <a:lvl6pPr marL="3352213"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6pPr>
            <a:lvl7pPr marL="3961707"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7pPr>
            <a:lvl8pPr marL="4571200"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8pPr>
            <a:lvl9pPr marL="5180694"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9pPr>
          </a:lstStyle>
          <a:p>
            <a:fld id="{C98A7C8D-5B1A-4DA2-85E3-5D67BE6DE785}" type="datetime3">
              <a:rPr lang="en-GB" smtClean="0"/>
              <a:pPr/>
              <a:t>6 July, 2022</a:t>
            </a:fld>
            <a:br>
              <a:rPr lang="en-GB" dirty="0"/>
            </a:br>
            <a:r>
              <a:rPr lang="en-GB" dirty="0"/>
              <a:t>Speaker: </a:t>
            </a:r>
            <a:r>
              <a:rPr lang="en-GB" sz="1600" b="1" i="0" u="none" strike="noStrike" kern="1200" dirty="0">
                <a:solidFill>
                  <a:schemeClr val="bg1"/>
                </a:solidFill>
                <a:effectLst/>
                <a:latin typeface="Arial" panose="020B0604020202020204" pitchFamily="34" charset="0"/>
                <a:ea typeface="+mn-ea"/>
                <a:cs typeface="Arial" panose="020B0604020202020204" pitchFamily="34" charset="0"/>
              </a:rPr>
              <a:t>Name Surname</a:t>
            </a:r>
            <a:endParaRPr lang="en-GB" b="1" dirty="0"/>
          </a:p>
        </p:txBody>
      </p:sp>
      <p:pic>
        <p:nvPicPr>
          <p:cNvPr id="40" name="Picture 39" descr="Shape&#10;&#10;Description automatically generated">
            <a:extLst>
              <a:ext uri="{FF2B5EF4-FFF2-40B4-BE49-F238E27FC236}">
                <a16:creationId xmlns:a16="http://schemas.microsoft.com/office/drawing/2014/main" id="{7B95119B-4E55-4AD3-82AC-5B4016CF70C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497254" y="882151"/>
            <a:ext cx="5694746" cy="5975849"/>
          </a:xfrm>
          <a:prstGeom prst="rect">
            <a:avLst/>
          </a:prstGeom>
        </p:spPr>
      </p:pic>
      <p:pic>
        <p:nvPicPr>
          <p:cNvPr id="41" name="Picture 40">
            <a:extLst>
              <a:ext uri="{FF2B5EF4-FFF2-40B4-BE49-F238E27FC236}">
                <a16:creationId xmlns:a16="http://schemas.microsoft.com/office/drawing/2014/main" id="{4B091B89-B112-43C7-BE4B-72A59EC2BB7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536073" y="6236985"/>
            <a:ext cx="2392193" cy="359999"/>
          </a:xfrm>
          <a:prstGeom prst="rect">
            <a:avLst/>
          </a:prstGeom>
        </p:spPr>
      </p:pic>
    </p:spTree>
    <p:extLst>
      <p:ext uri="{BB962C8B-B14F-4D97-AF65-F5344CB8AC3E}">
        <p14:creationId xmlns:p14="http://schemas.microsoft.com/office/powerpoint/2010/main" val="1276397277"/>
      </p:ext>
    </p:extLst>
  </p:cSld>
  <p:clrMapOvr>
    <a:masterClrMapping/>
  </p:clrMapOvr>
  <p:extLst>
    <p:ext uri="{DCECCB84-F9BA-43D5-87BE-67443E8EF086}">
      <p15:sldGuideLst xmlns:p15="http://schemas.microsoft.com/office/powerpoint/2012/main">
        <p15:guide id="1" orient="horz" pos="3430">
          <p15:clr>
            <a:srgbClr val="FBAE40"/>
          </p15:clr>
        </p15:guide>
        <p15:guide id="2" pos="257">
          <p15:clr>
            <a:srgbClr val="FBAE40"/>
          </p15:clr>
        </p15:guide>
        <p15:guide id="3" orient="horz" pos="255">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3_Opening Slide 2">
    <p:bg>
      <p:bgPr>
        <a:solidFill>
          <a:srgbClr val="BCABC0"/>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2B18558-9065-48C0-974B-B1405E261B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grpSp>
        <p:nvGrpSpPr>
          <p:cNvPr id="2" name="Group 1">
            <a:extLst>
              <a:ext uri="{FF2B5EF4-FFF2-40B4-BE49-F238E27FC236}">
                <a16:creationId xmlns:a16="http://schemas.microsoft.com/office/drawing/2014/main" id="{1EF4FFFB-BF23-49FF-BEF9-41A9AA206706}"/>
              </a:ext>
            </a:extLst>
          </p:cNvPr>
          <p:cNvGrpSpPr/>
          <p:nvPr userDrawn="1"/>
        </p:nvGrpSpPr>
        <p:grpSpPr>
          <a:xfrm>
            <a:off x="263730" y="882151"/>
            <a:ext cx="11928270" cy="5975849"/>
            <a:chOff x="263730" y="882151"/>
            <a:chExt cx="11928270" cy="5975849"/>
          </a:xfrm>
        </p:grpSpPr>
        <p:sp>
          <p:nvSpPr>
            <p:cNvPr id="23" name="Rectangle 22">
              <a:extLst>
                <a:ext uri="{FF2B5EF4-FFF2-40B4-BE49-F238E27FC236}">
                  <a16:creationId xmlns:a16="http://schemas.microsoft.com/office/drawing/2014/main" id="{9EE9AB92-2908-4835-8CE7-CC1B6B934306}"/>
                </a:ext>
              </a:extLst>
            </p:cNvPr>
            <p:cNvSpPr/>
            <p:nvPr userDrawn="1"/>
          </p:nvSpPr>
          <p:spPr>
            <a:xfrm>
              <a:off x="263730" y="5789080"/>
              <a:ext cx="9720242" cy="789484"/>
            </a:xfrm>
            <a:prstGeom prst="rect">
              <a:avLst/>
            </a:prstGeom>
            <a:solidFill>
              <a:srgbClr val="470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 Placeholder 7">
              <a:extLst>
                <a:ext uri="{FF2B5EF4-FFF2-40B4-BE49-F238E27FC236}">
                  <a16:creationId xmlns:a16="http://schemas.microsoft.com/office/drawing/2014/main" id="{D8D31688-2222-4D5A-981B-243F20059956}"/>
                </a:ext>
              </a:extLst>
            </p:cNvPr>
            <p:cNvSpPr txBox="1">
              <a:spLocks/>
            </p:cNvSpPr>
            <p:nvPr userDrawn="1"/>
          </p:nvSpPr>
          <p:spPr>
            <a:xfrm>
              <a:off x="263731" y="5789080"/>
              <a:ext cx="5969789" cy="789484"/>
            </a:xfrm>
            <a:prstGeom prst="rect">
              <a:avLst/>
            </a:prstGeom>
            <a:noFill/>
          </p:spPr>
          <p:txBody>
            <a:bodyPr lIns="180000" anchor="ctr"/>
            <a:lstStyle>
              <a:lvl1pPr marL="0" marR="0" indent="0" algn="l" defTabSz="1218987" rtl="0" eaLnBrk="1" fontAlgn="auto" latinLnBrk="0" hangingPunct="1">
                <a:lnSpc>
                  <a:spcPct val="100000"/>
                </a:lnSpc>
                <a:spcBef>
                  <a:spcPct val="20000"/>
                </a:spcBef>
                <a:spcAft>
                  <a:spcPts val="0"/>
                </a:spcAft>
                <a:buClrTx/>
                <a:buSzTx/>
                <a:buFont typeface="Arial" panose="020B0604020202020204" pitchFamily="34" charset="0"/>
                <a:buNone/>
                <a:tabLst/>
                <a:defRPr sz="1600" kern="1200">
                  <a:solidFill>
                    <a:schemeClr val="bg1"/>
                  </a:solidFill>
                  <a:latin typeface="Arial" panose="020B0604020202020204" pitchFamily="34" charset="0"/>
                  <a:ea typeface="+mn-ea"/>
                  <a:cs typeface="Arial" panose="020B0604020202020204" pitchFamily="34" charset="0"/>
                </a:defRPr>
              </a:lvl1pPr>
              <a:lvl2pPr marL="990426" indent="-380934" algn="l" defTabSz="1218987" rtl="0" eaLnBrk="1" latinLnBrk="0" hangingPunct="1">
                <a:spcBef>
                  <a:spcPct val="20000"/>
                </a:spcBef>
                <a:buFont typeface="Arial" panose="020B0604020202020204" pitchFamily="34" charset="0"/>
                <a:buChar char="–"/>
                <a:defRPr sz="3749" kern="1200">
                  <a:solidFill>
                    <a:schemeClr val="tx1"/>
                  </a:solidFill>
                  <a:latin typeface="+mn-lt"/>
                  <a:ea typeface="+mn-ea"/>
                  <a:cs typeface="+mn-cs"/>
                </a:defRPr>
              </a:lvl2pPr>
              <a:lvl3pPr marL="1523733" indent="-304747" algn="l" defTabSz="1218987"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227"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4pPr>
              <a:lvl5pPr marL="2742720"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5pPr>
              <a:lvl6pPr marL="3352213"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6pPr>
              <a:lvl7pPr marL="3961707"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7pPr>
              <a:lvl8pPr marL="4571200"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8pPr>
              <a:lvl9pPr marL="5180694"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9pPr>
            </a:lstStyle>
            <a:p>
              <a:fld id="{C98A7C8D-5B1A-4DA2-85E3-5D67BE6DE785}" type="datetime3">
                <a:rPr lang="en-GB" smtClean="0"/>
                <a:pPr/>
                <a:t>6 July, 2022</a:t>
              </a:fld>
              <a:br>
                <a:rPr lang="en-GB" dirty="0"/>
              </a:br>
              <a:r>
                <a:rPr lang="en-GB" dirty="0"/>
                <a:t>Speaker: </a:t>
              </a:r>
              <a:r>
                <a:rPr lang="en-GB" sz="1600" b="1" i="0" u="none" strike="noStrike" kern="1200" dirty="0">
                  <a:solidFill>
                    <a:schemeClr val="bg1"/>
                  </a:solidFill>
                  <a:effectLst/>
                  <a:latin typeface="Arial" panose="020B0604020202020204" pitchFamily="34" charset="0"/>
                  <a:ea typeface="+mn-ea"/>
                  <a:cs typeface="Arial" panose="020B0604020202020204" pitchFamily="34" charset="0"/>
                </a:rPr>
                <a:t>Name Surname</a:t>
              </a:r>
              <a:endParaRPr lang="en-GB" dirty="0"/>
            </a:p>
          </p:txBody>
        </p:sp>
        <p:pic>
          <p:nvPicPr>
            <p:cNvPr id="28" name="Picture 27" descr="Shape&#10;&#10;Description automatically generated">
              <a:extLst>
                <a:ext uri="{FF2B5EF4-FFF2-40B4-BE49-F238E27FC236}">
                  <a16:creationId xmlns:a16="http://schemas.microsoft.com/office/drawing/2014/main" id="{5347B2AC-6540-4B12-B09B-5F44EE114D0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497254" y="882151"/>
              <a:ext cx="5694746" cy="5975849"/>
            </a:xfrm>
            <a:prstGeom prst="rect">
              <a:avLst/>
            </a:prstGeom>
          </p:spPr>
        </p:pic>
      </p:grpSp>
      <p:pic>
        <p:nvPicPr>
          <p:cNvPr id="29" name="Picture 28">
            <a:extLst>
              <a:ext uri="{FF2B5EF4-FFF2-40B4-BE49-F238E27FC236}">
                <a16:creationId xmlns:a16="http://schemas.microsoft.com/office/drawing/2014/main" id="{13E66A16-13BF-4D2F-A9BB-EDA8E9CEA73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536073" y="6236985"/>
            <a:ext cx="2392193" cy="359999"/>
          </a:xfrm>
          <a:prstGeom prst="rect">
            <a:avLst/>
          </a:prstGeom>
        </p:spPr>
      </p:pic>
      <p:sp>
        <p:nvSpPr>
          <p:cNvPr id="32" name="Заголовок 1">
            <a:extLst>
              <a:ext uri="{FF2B5EF4-FFF2-40B4-BE49-F238E27FC236}">
                <a16:creationId xmlns:a16="http://schemas.microsoft.com/office/drawing/2014/main" id="{64AEE191-00FD-42A2-91F2-A874BAA9F851}"/>
              </a:ext>
            </a:extLst>
          </p:cNvPr>
          <p:cNvSpPr>
            <a:spLocks noGrp="1"/>
          </p:cNvSpPr>
          <p:nvPr>
            <p:ph type="title" hasCustomPrompt="1"/>
          </p:nvPr>
        </p:nvSpPr>
        <p:spPr>
          <a:xfrm>
            <a:off x="411014" y="262537"/>
            <a:ext cx="8088541" cy="672277"/>
          </a:xfrm>
          <a:prstGeom prst="rect">
            <a:avLst/>
          </a:prstGeom>
        </p:spPr>
        <p:txBody>
          <a:bodyPr l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sz="4000" b="1" i="0" baseline="0">
                <a:solidFill>
                  <a:schemeClr val="bg1"/>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of your slide deck</a:t>
            </a:r>
            <a:endParaRPr lang="ru-RU" dirty="0"/>
          </a:p>
        </p:txBody>
      </p:sp>
      <p:sp>
        <p:nvSpPr>
          <p:cNvPr id="33" name="Text Placeholder 7">
            <a:extLst>
              <a:ext uri="{FF2B5EF4-FFF2-40B4-BE49-F238E27FC236}">
                <a16:creationId xmlns:a16="http://schemas.microsoft.com/office/drawing/2014/main" id="{604B4DF6-A76F-45B8-8E53-B6F21515AB86}"/>
              </a:ext>
            </a:extLst>
          </p:cNvPr>
          <p:cNvSpPr>
            <a:spLocks noGrp="1"/>
          </p:cNvSpPr>
          <p:nvPr>
            <p:ph type="body" sz="quarter" idx="11" hasCustomPrompt="1"/>
          </p:nvPr>
        </p:nvSpPr>
        <p:spPr>
          <a:xfrm>
            <a:off x="411015" y="709969"/>
            <a:ext cx="7674641" cy="672277"/>
          </a:xfrm>
          <a:prstGeom prst="rect">
            <a:avLst/>
          </a:prstGeom>
        </p:spPr>
        <p:txBody>
          <a:bodyPr lIns="0"/>
          <a:lstStyle>
            <a:lvl1pPr marL="0" indent="0" algn="l">
              <a:buNone/>
              <a:defRPr sz="4000">
                <a:solidFill>
                  <a:schemeClr val="bg1"/>
                </a:solidFill>
                <a:latin typeface="Arial" panose="020B0604020202020204" pitchFamily="34" charset="0"/>
                <a:cs typeface="Arial" panose="020B0604020202020204" pitchFamily="34" charset="0"/>
              </a:defRPr>
            </a:lvl1pPr>
          </a:lstStyle>
          <a:p>
            <a:r>
              <a:rPr lang="en-US" dirty="0"/>
              <a:t>Name of your slide deck</a:t>
            </a:r>
            <a:endParaRPr lang="en-GB" dirty="0"/>
          </a:p>
        </p:txBody>
      </p:sp>
    </p:spTree>
    <p:extLst>
      <p:ext uri="{BB962C8B-B14F-4D97-AF65-F5344CB8AC3E}">
        <p14:creationId xmlns:p14="http://schemas.microsoft.com/office/powerpoint/2010/main" val="2283658940"/>
      </p:ext>
    </p:extLst>
  </p:cSld>
  <p:clrMapOvr>
    <a:masterClrMapping/>
  </p:clrMapOvr>
  <p:extLst>
    <p:ext uri="{DCECCB84-F9BA-43D5-87BE-67443E8EF086}">
      <p15:sldGuideLst xmlns:p15="http://schemas.microsoft.com/office/powerpoint/2012/main">
        <p15:guide id="1" orient="horz" pos="255">
          <p15:clr>
            <a:srgbClr val="FBAE40"/>
          </p15:clr>
        </p15:guide>
        <p15:guide id="2" pos="279">
          <p15:clr>
            <a:srgbClr val="FBAE40"/>
          </p15:clr>
        </p15:guide>
        <p15:guide id="3" orient="horz" pos="3634">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_Opening Slide 2">
    <p:bg>
      <p:bgPr>
        <a:solidFill>
          <a:srgbClr val="470054"/>
        </a:solidFill>
        <a:effectLst/>
      </p:bgPr>
    </p:bg>
    <p:spTree>
      <p:nvGrpSpPr>
        <p:cNvPr id="1" name=""/>
        <p:cNvGrpSpPr/>
        <p:nvPr/>
      </p:nvGrpSpPr>
      <p:grpSpPr>
        <a:xfrm>
          <a:off x="0" y="0"/>
          <a:ext cx="0" cy="0"/>
          <a:chOff x="0" y="0"/>
          <a:chExt cx="0" cy="0"/>
        </a:xfrm>
      </p:grpSpPr>
      <p:sp>
        <p:nvSpPr>
          <p:cNvPr id="12" name="Заголовок 1">
            <a:extLst>
              <a:ext uri="{FF2B5EF4-FFF2-40B4-BE49-F238E27FC236}">
                <a16:creationId xmlns:a16="http://schemas.microsoft.com/office/drawing/2014/main" id="{136365D9-0A8D-4B48-8B9A-5BDA2C52B312}"/>
              </a:ext>
            </a:extLst>
          </p:cNvPr>
          <p:cNvSpPr>
            <a:spLocks noGrp="1"/>
          </p:cNvSpPr>
          <p:nvPr>
            <p:ph type="title" hasCustomPrompt="1"/>
          </p:nvPr>
        </p:nvSpPr>
        <p:spPr>
          <a:xfrm>
            <a:off x="1230819" y="2569076"/>
            <a:ext cx="6884002" cy="672277"/>
          </a:xfrm>
          <a:prstGeom prst="rect">
            <a:avLst/>
          </a:prstGeom>
        </p:spPr>
        <p:txBody>
          <a:bodyPr l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sz="3299" b="1" i="0" baseline="0">
                <a:solidFill>
                  <a:schemeClr val="bg1"/>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of your slide deck</a:t>
            </a:r>
            <a:endParaRPr lang="ru-RU" dirty="0"/>
          </a:p>
        </p:txBody>
      </p:sp>
      <p:sp>
        <p:nvSpPr>
          <p:cNvPr id="16" name="Text Placeholder 7">
            <a:extLst>
              <a:ext uri="{FF2B5EF4-FFF2-40B4-BE49-F238E27FC236}">
                <a16:creationId xmlns:a16="http://schemas.microsoft.com/office/drawing/2014/main" id="{14420D0D-D08A-4CD0-9D0C-EF641FBC3A87}"/>
              </a:ext>
            </a:extLst>
          </p:cNvPr>
          <p:cNvSpPr>
            <a:spLocks noGrp="1"/>
          </p:cNvSpPr>
          <p:nvPr>
            <p:ph type="body" sz="quarter" idx="11" hasCustomPrompt="1"/>
          </p:nvPr>
        </p:nvSpPr>
        <p:spPr>
          <a:xfrm>
            <a:off x="1230819" y="3212190"/>
            <a:ext cx="7674641" cy="393997"/>
          </a:xfrm>
          <a:prstGeom prst="rect">
            <a:avLst/>
          </a:prstGeom>
        </p:spPr>
        <p:txBody>
          <a:bodyPr lIns="0"/>
          <a:lstStyle>
            <a:lvl1pPr marL="0" indent="0" algn="l">
              <a:buNone/>
              <a:defRPr sz="2200">
                <a:solidFill>
                  <a:schemeClr val="bg1"/>
                </a:solidFill>
                <a:latin typeface="Arial" panose="020B0604020202020204" pitchFamily="34" charset="0"/>
                <a:cs typeface="Arial" panose="020B0604020202020204" pitchFamily="34" charset="0"/>
              </a:defRPr>
            </a:lvl1pPr>
          </a:lstStyle>
          <a:p>
            <a:r>
              <a:rPr lang="en-GB" dirty="0"/>
              <a:t>Sub heading for your slide deck</a:t>
            </a:r>
          </a:p>
        </p:txBody>
      </p:sp>
      <p:pic>
        <p:nvPicPr>
          <p:cNvPr id="10" name="Picture 9">
            <a:extLst>
              <a:ext uri="{FF2B5EF4-FFF2-40B4-BE49-F238E27FC236}">
                <a16:creationId xmlns:a16="http://schemas.microsoft.com/office/drawing/2014/main" id="{8193FEFF-8749-42CB-A71B-ED0278C6C23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36070" y="6236985"/>
            <a:ext cx="2392199" cy="360000"/>
          </a:xfrm>
          <a:prstGeom prst="rect">
            <a:avLst/>
          </a:prstGeom>
        </p:spPr>
      </p:pic>
      <p:sp>
        <p:nvSpPr>
          <p:cNvPr id="31" name="Rectangle 30">
            <a:extLst>
              <a:ext uri="{FF2B5EF4-FFF2-40B4-BE49-F238E27FC236}">
                <a16:creationId xmlns:a16="http://schemas.microsoft.com/office/drawing/2014/main" id="{D572EA26-A741-4CD9-94A1-6DDD514F6E83}"/>
              </a:ext>
            </a:extLst>
          </p:cNvPr>
          <p:cNvSpPr/>
          <p:nvPr userDrawn="1"/>
        </p:nvSpPr>
        <p:spPr>
          <a:xfrm>
            <a:off x="263730" y="5789080"/>
            <a:ext cx="9720242" cy="789484"/>
          </a:xfrm>
          <a:prstGeom prst="rect">
            <a:avLst/>
          </a:prstGeom>
          <a:solidFill>
            <a:srgbClr val="008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 Placeholder 7">
            <a:extLst>
              <a:ext uri="{FF2B5EF4-FFF2-40B4-BE49-F238E27FC236}">
                <a16:creationId xmlns:a16="http://schemas.microsoft.com/office/drawing/2014/main" id="{93240A80-7B99-4B98-A2D4-5D5395CB2076}"/>
              </a:ext>
            </a:extLst>
          </p:cNvPr>
          <p:cNvSpPr txBox="1">
            <a:spLocks/>
          </p:cNvSpPr>
          <p:nvPr userDrawn="1"/>
        </p:nvSpPr>
        <p:spPr>
          <a:xfrm>
            <a:off x="263731" y="5789080"/>
            <a:ext cx="5969789" cy="789484"/>
          </a:xfrm>
          <a:prstGeom prst="rect">
            <a:avLst/>
          </a:prstGeom>
          <a:noFill/>
        </p:spPr>
        <p:txBody>
          <a:bodyPr lIns="180000" anchor="ctr"/>
          <a:lstStyle>
            <a:lvl1pPr marL="0" marR="0" indent="0" algn="l" defTabSz="1218987" rtl="0" eaLnBrk="1" fontAlgn="auto" latinLnBrk="0" hangingPunct="1">
              <a:lnSpc>
                <a:spcPct val="100000"/>
              </a:lnSpc>
              <a:spcBef>
                <a:spcPct val="20000"/>
              </a:spcBef>
              <a:spcAft>
                <a:spcPts val="0"/>
              </a:spcAft>
              <a:buClrTx/>
              <a:buSzTx/>
              <a:buFont typeface="Arial" panose="020B0604020202020204" pitchFamily="34" charset="0"/>
              <a:buNone/>
              <a:tabLst/>
              <a:defRPr sz="1600" kern="1200">
                <a:solidFill>
                  <a:schemeClr val="bg1"/>
                </a:solidFill>
                <a:latin typeface="Arial" panose="020B0604020202020204" pitchFamily="34" charset="0"/>
                <a:ea typeface="+mn-ea"/>
                <a:cs typeface="Arial" panose="020B0604020202020204" pitchFamily="34" charset="0"/>
              </a:defRPr>
            </a:lvl1pPr>
            <a:lvl2pPr marL="990426" indent="-380934" algn="l" defTabSz="1218987" rtl="0" eaLnBrk="1" latinLnBrk="0" hangingPunct="1">
              <a:spcBef>
                <a:spcPct val="20000"/>
              </a:spcBef>
              <a:buFont typeface="Arial" panose="020B0604020202020204" pitchFamily="34" charset="0"/>
              <a:buChar char="–"/>
              <a:defRPr sz="3749" kern="1200">
                <a:solidFill>
                  <a:schemeClr val="tx1"/>
                </a:solidFill>
                <a:latin typeface="+mn-lt"/>
                <a:ea typeface="+mn-ea"/>
                <a:cs typeface="+mn-cs"/>
              </a:defRPr>
            </a:lvl2pPr>
            <a:lvl3pPr marL="1523733" indent="-304747" algn="l" defTabSz="1218987"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227"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4pPr>
            <a:lvl5pPr marL="2742720"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5pPr>
            <a:lvl6pPr marL="3352213"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6pPr>
            <a:lvl7pPr marL="3961707"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7pPr>
            <a:lvl8pPr marL="4571200"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8pPr>
            <a:lvl9pPr marL="5180694"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9pPr>
          </a:lstStyle>
          <a:p>
            <a:fld id="{C98A7C8D-5B1A-4DA2-85E3-5D67BE6DE785}" type="datetime3">
              <a:rPr lang="en-GB" smtClean="0"/>
              <a:pPr/>
              <a:t>6 July, 2022</a:t>
            </a:fld>
            <a:br>
              <a:rPr lang="en-GB" dirty="0"/>
            </a:br>
            <a:r>
              <a:rPr lang="en-GB" dirty="0"/>
              <a:t>Speaker: </a:t>
            </a:r>
            <a:r>
              <a:rPr lang="en-GB" sz="1600" b="1" i="0" u="none" strike="noStrike" kern="1200" dirty="0">
                <a:solidFill>
                  <a:schemeClr val="bg1"/>
                </a:solidFill>
                <a:effectLst/>
                <a:latin typeface="Arial" panose="020B0604020202020204" pitchFamily="34" charset="0"/>
                <a:ea typeface="+mn-ea"/>
                <a:cs typeface="Arial" panose="020B0604020202020204" pitchFamily="34" charset="0"/>
              </a:rPr>
              <a:t>Name Surname</a:t>
            </a:r>
            <a:endParaRPr lang="en-GB" dirty="0"/>
          </a:p>
        </p:txBody>
      </p:sp>
      <p:pic>
        <p:nvPicPr>
          <p:cNvPr id="33" name="Picture 32" descr="Shape&#10;&#10;Description automatically generated">
            <a:extLst>
              <a:ext uri="{FF2B5EF4-FFF2-40B4-BE49-F238E27FC236}">
                <a16:creationId xmlns:a16="http://schemas.microsoft.com/office/drawing/2014/main" id="{AA544A2C-5570-49CB-AEF8-EA7ED52EF06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497254" y="882151"/>
            <a:ext cx="5694746" cy="5975849"/>
          </a:xfrm>
          <a:prstGeom prst="rect">
            <a:avLst/>
          </a:prstGeom>
        </p:spPr>
      </p:pic>
      <p:pic>
        <p:nvPicPr>
          <p:cNvPr id="34" name="Picture 33">
            <a:extLst>
              <a:ext uri="{FF2B5EF4-FFF2-40B4-BE49-F238E27FC236}">
                <a16:creationId xmlns:a16="http://schemas.microsoft.com/office/drawing/2014/main" id="{7C04D451-81C8-4147-8B58-F4ECBA486FB6}"/>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536073" y="6236985"/>
            <a:ext cx="2392193" cy="359999"/>
          </a:xfrm>
          <a:prstGeom prst="rect">
            <a:avLst/>
          </a:prstGeom>
        </p:spPr>
      </p:pic>
    </p:spTree>
    <p:extLst>
      <p:ext uri="{BB962C8B-B14F-4D97-AF65-F5344CB8AC3E}">
        <p14:creationId xmlns:p14="http://schemas.microsoft.com/office/powerpoint/2010/main" val="13290038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4_Opening Slide 2">
    <p:bg>
      <p:bgPr>
        <a:solidFill>
          <a:srgbClr val="470054"/>
        </a:solidFill>
        <a:effectLst/>
      </p:bgPr>
    </p:bg>
    <p:spTree>
      <p:nvGrpSpPr>
        <p:cNvPr id="1" name=""/>
        <p:cNvGrpSpPr/>
        <p:nvPr/>
      </p:nvGrpSpPr>
      <p:grpSpPr>
        <a:xfrm>
          <a:off x="0" y="0"/>
          <a:ext cx="0" cy="0"/>
          <a:chOff x="0" y="0"/>
          <a:chExt cx="0" cy="0"/>
        </a:xfrm>
      </p:grpSpPr>
      <p:sp>
        <p:nvSpPr>
          <p:cNvPr id="12" name="Заголовок 1">
            <a:extLst>
              <a:ext uri="{FF2B5EF4-FFF2-40B4-BE49-F238E27FC236}">
                <a16:creationId xmlns:a16="http://schemas.microsoft.com/office/drawing/2014/main" id="{136365D9-0A8D-4B48-8B9A-5BDA2C52B312}"/>
              </a:ext>
            </a:extLst>
          </p:cNvPr>
          <p:cNvSpPr>
            <a:spLocks noGrp="1"/>
          </p:cNvSpPr>
          <p:nvPr>
            <p:ph type="title" hasCustomPrompt="1"/>
          </p:nvPr>
        </p:nvSpPr>
        <p:spPr>
          <a:xfrm>
            <a:off x="1230819" y="2569076"/>
            <a:ext cx="6884002" cy="672277"/>
          </a:xfrm>
          <a:prstGeom prst="rect">
            <a:avLst/>
          </a:prstGeom>
        </p:spPr>
        <p:txBody>
          <a:bodyPr l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sz="3299" b="1" i="0" baseline="0">
                <a:solidFill>
                  <a:schemeClr val="bg1"/>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of your slide deck</a:t>
            </a:r>
            <a:endParaRPr lang="ru-RU" dirty="0"/>
          </a:p>
        </p:txBody>
      </p:sp>
      <p:sp>
        <p:nvSpPr>
          <p:cNvPr id="16" name="Text Placeholder 7">
            <a:extLst>
              <a:ext uri="{FF2B5EF4-FFF2-40B4-BE49-F238E27FC236}">
                <a16:creationId xmlns:a16="http://schemas.microsoft.com/office/drawing/2014/main" id="{14420D0D-D08A-4CD0-9D0C-EF641FBC3A87}"/>
              </a:ext>
            </a:extLst>
          </p:cNvPr>
          <p:cNvSpPr>
            <a:spLocks noGrp="1"/>
          </p:cNvSpPr>
          <p:nvPr>
            <p:ph type="body" sz="quarter" idx="11" hasCustomPrompt="1"/>
          </p:nvPr>
        </p:nvSpPr>
        <p:spPr>
          <a:xfrm>
            <a:off x="1230819" y="3212190"/>
            <a:ext cx="7674641" cy="393997"/>
          </a:xfrm>
          <a:prstGeom prst="rect">
            <a:avLst/>
          </a:prstGeom>
        </p:spPr>
        <p:txBody>
          <a:bodyPr lIns="0"/>
          <a:lstStyle>
            <a:lvl1pPr marL="0" indent="0" algn="l">
              <a:buNone/>
              <a:defRPr sz="2200">
                <a:solidFill>
                  <a:schemeClr val="bg1"/>
                </a:solidFill>
                <a:latin typeface="Arial" panose="020B0604020202020204" pitchFamily="34" charset="0"/>
                <a:cs typeface="Arial" panose="020B0604020202020204" pitchFamily="34" charset="0"/>
              </a:defRPr>
            </a:lvl1pPr>
          </a:lstStyle>
          <a:p>
            <a:r>
              <a:rPr lang="en-GB" dirty="0"/>
              <a:t>Sub heading for your slide deck</a:t>
            </a:r>
          </a:p>
        </p:txBody>
      </p:sp>
      <p:sp>
        <p:nvSpPr>
          <p:cNvPr id="18" name="Rectangle 17">
            <a:extLst>
              <a:ext uri="{FF2B5EF4-FFF2-40B4-BE49-F238E27FC236}">
                <a16:creationId xmlns:a16="http://schemas.microsoft.com/office/drawing/2014/main" id="{02065E61-1799-4CAB-946C-3E3F4DABB7B9}"/>
              </a:ext>
            </a:extLst>
          </p:cNvPr>
          <p:cNvSpPr/>
          <p:nvPr userDrawn="1"/>
        </p:nvSpPr>
        <p:spPr>
          <a:xfrm>
            <a:off x="263729" y="6218564"/>
            <a:ext cx="9720242" cy="360000"/>
          </a:xfrm>
          <a:prstGeom prst="rect">
            <a:avLst/>
          </a:prstGeom>
          <a:solidFill>
            <a:srgbClr val="5D9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DB56201A-A2E2-4421-BA20-8803604860CE}"/>
              </a:ext>
            </a:extLst>
          </p:cNvPr>
          <p:cNvSpPr/>
          <p:nvPr userDrawn="1"/>
        </p:nvSpPr>
        <p:spPr>
          <a:xfrm>
            <a:off x="263730" y="5453252"/>
            <a:ext cx="9720242" cy="789484"/>
          </a:xfrm>
          <a:prstGeom prst="rect">
            <a:avLst/>
          </a:prstGeom>
          <a:solidFill>
            <a:srgbClr val="008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020B949E-9B8E-4F13-A97A-09EAE7426D7E}"/>
              </a:ext>
            </a:extLst>
          </p:cNvPr>
          <p:cNvSpPr txBox="1"/>
          <p:nvPr userDrawn="1"/>
        </p:nvSpPr>
        <p:spPr>
          <a:xfrm>
            <a:off x="263729" y="6329858"/>
            <a:ext cx="5314573" cy="161583"/>
          </a:xfrm>
          <a:prstGeom prst="rect">
            <a:avLst/>
          </a:prstGeom>
          <a:noFill/>
        </p:spPr>
        <p:txBody>
          <a:bodyPr wrap="none" lIns="18000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C2D8DB"/>
                </a:solidFill>
                <a:effectLst/>
                <a:uLnTx/>
                <a:uFillTx/>
                <a:latin typeface="Arial" panose="020B0604020202020204" pitchFamily="34" charset="0"/>
                <a:ea typeface="+mn-ea"/>
                <a:cs typeface="Arial" panose="020B0604020202020204" pitchFamily="34" charset="0"/>
              </a:rPr>
              <a:t>This is for financial adviser use only and shouldn’t be relied upon by any other person.</a:t>
            </a:r>
          </a:p>
        </p:txBody>
      </p:sp>
      <p:sp>
        <p:nvSpPr>
          <p:cNvPr id="26" name="Text Placeholder 7">
            <a:extLst>
              <a:ext uri="{FF2B5EF4-FFF2-40B4-BE49-F238E27FC236}">
                <a16:creationId xmlns:a16="http://schemas.microsoft.com/office/drawing/2014/main" id="{0F830158-9593-486F-9BAF-3CF605F9969D}"/>
              </a:ext>
            </a:extLst>
          </p:cNvPr>
          <p:cNvSpPr txBox="1">
            <a:spLocks/>
          </p:cNvSpPr>
          <p:nvPr userDrawn="1"/>
        </p:nvSpPr>
        <p:spPr>
          <a:xfrm>
            <a:off x="263731" y="5453252"/>
            <a:ext cx="5969789" cy="789484"/>
          </a:xfrm>
          <a:prstGeom prst="rect">
            <a:avLst/>
          </a:prstGeom>
          <a:noFill/>
        </p:spPr>
        <p:txBody>
          <a:bodyPr lIns="180000" anchor="ctr"/>
          <a:lstStyle>
            <a:lvl1pPr marL="0" marR="0" indent="0" algn="l" defTabSz="1218987" rtl="0" eaLnBrk="1" fontAlgn="auto" latinLnBrk="0" hangingPunct="1">
              <a:lnSpc>
                <a:spcPct val="100000"/>
              </a:lnSpc>
              <a:spcBef>
                <a:spcPct val="20000"/>
              </a:spcBef>
              <a:spcAft>
                <a:spcPts val="0"/>
              </a:spcAft>
              <a:buClrTx/>
              <a:buSzTx/>
              <a:buFont typeface="Arial" panose="020B0604020202020204" pitchFamily="34" charset="0"/>
              <a:buNone/>
              <a:tabLst/>
              <a:defRPr sz="1600" kern="1200">
                <a:solidFill>
                  <a:schemeClr val="bg1"/>
                </a:solidFill>
                <a:latin typeface="Arial" panose="020B0604020202020204" pitchFamily="34" charset="0"/>
                <a:ea typeface="+mn-ea"/>
                <a:cs typeface="Arial" panose="020B0604020202020204" pitchFamily="34" charset="0"/>
              </a:defRPr>
            </a:lvl1pPr>
            <a:lvl2pPr marL="990426" indent="-380934" algn="l" defTabSz="1218987" rtl="0" eaLnBrk="1" latinLnBrk="0" hangingPunct="1">
              <a:spcBef>
                <a:spcPct val="20000"/>
              </a:spcBef>
              <a:buFont typeface="Arial" panose="020B0604020202020204" pitchFamily="34" charset="0"/>
              <a:buChar char="–"/>
              <a:defRPr sz="3749" kern="1200">
                <a:solidFill>
                  <a:schemeClr val="tx1"/>
                </a:solidFill>
                <a:latin typeface="+mn-lt"/>
                <a:ea typeface="+mn-ea"/>
                <a:cs typeface="+mn-cs"/>
              </a:defRPr>
            </a:lvl2pPr>
            <a:lvl3pPr marL="1523733" indent="-304747" algn="l" defTabSz="1218987"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227"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4pPr>
            <a:lvl5pPr marL="2742720"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5pPr>
            <a:lvl6pPr marL="3352213"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6pPr>
            <a:lvl7pPr marL="3961707"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7pPr>
            <a:lvl8pPr marL="4571200"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8pPr>
            <a:lvl9pPr marL="5180694"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9pPr>
          </a:lstStyle>
          <a:p>
            <a:fld id="{C98A7C8D-5B1A-4DA2-85E3-5D67BE6DE785}" type="datetime3">
              <a:rPr lang="en-GB" smtClean="0"/>
              <a:pPr/>
              <a:t>6 July, 2022</a:t>
            </a:fld>
            <a:br>
              <a:rPr lang="en-GB" dirty="0"/>
            </a:br>
            <a:r>
              <a:rPr lang="en-GB" dirty="0"/>
              <a:t>Speaker: </a:t>
            </a:r>
            <a:r>
              <a:rPr lang="en-GB" sz="1600" b="1" i="0" u="none" strike="noStrike" kern="1200" dirty="0">
                <a:solidFill>
                  <a:schemeClr val="bg1"/>
                </a:solidFill>
                <a:effectLst/>
                <a:latin typeface="Arial" panose="020B0604020202020204" pitchFamily="34" charset="0"/>
                <a:ea typeface="+mn-ea"/>
                <a:cs typeface="Arial" panose="020B0604020202020204" pitchFamily="34" charset="0"/>
              </a:rPr>
              <a:t>Name Surname</a:t>
            </a:r>
            <a:endParaRPr lang="en-GB" dirty="0"/>
          </a:p>
        </p:txBody>
      </p:sp>
      <p:pic>
        <p:nvPicPr>
          <p:cNvPr id="27" name="Picture 26" descr="Shape&#10;&#10;Description automatically generated">
            <a:extLst>
              <a:ext uri="{FF2B5EF4-FFF2-40B4-BE49-F238E27FC236}">
                <a16:creationId xmlns:a16="http://schemas.microsoft.com/office/drawing/2014/main" id="{AACDE465-3F9B-4A6B-A89D-7C6F96B7416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497254" y="882151"/>
            <a:ext cx="5694746" cy="5975849"/>
          </a:xfrm>
          <a:prstGeom prst="rect">
            <a:avLst/>
          </a:prstGeom>
        </p:spPr>
      </p:pic>
      <p:pic>
        <p:nvPicPr>
          <p:cNvPr id="28" name="Picture 27">
            <a:extLst>
              <a:ext uri="{FF2B5EF4-FFF2-40B4-BE49-F238E27FC236}">
                <a16:creationId xmlns:a16="http://schemas.microsoft.com/office/drawing/2014/main" id="{CDA5BE4B-F45A-4B97-A18E-6ED8E7ABF13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536073" y="6236985"/>
            <a:ext cx="2392193" cy="359999"/>
          </a:xfrm>
          <a:prstGeom prst="rect">
            <a:avLst/>
          </a:prstGeom>
        </p:spPr>
      </p:pic>
    </p:spTree>
    <p:extLst>
      <p:ext uri="{BB962C8B-B14F-4D97-AF65-F5344CB8AC3E}">
        <p14:creationId xmlns:p14="http://schemas.microsoft.com/office/powerpoint/2010/main" val="38709194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Opening - white 1">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4C668D4-1638-4E0E-BE70-22C0A6808289}"/>
              </a:ext>
            </a:extLst>
          </p:cNvPr>
          <p:cNvSpPr/>
          <p:nvPr userDrawn="1"/>
        </p:nvSpPr>
        <p:spPr>
          <a:xfrm>
            <a:off x="263730" y="5789080"/>
            <a:ext cx="9720242" cy="789484"/>
          </a:xfrm>
          <a:prstGeom prst="rect">
            <a:avLst/>
          </a:prstGeom>
          <a:solidFill>
            <a:srgbClr val="008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a:extLst>
              <a:ext uri="{FF2B5EF4-FFF2-40B4-BE49-F238E27FC236}">
                <a16:creationId xmlns:a16="http://schemas.microsoft.com/office/drawing/2014/main" id="{82309D5F-A03B-408E-8FA6-B75956CB224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390167" y="909859"/>
            <a:ext cx="5801833" cy="5948142"/>
          </a:xfrm>
          <a:prstGeom prst="rect">
            <a:avLst/>
          </a:prstGeom>
        </p:spPr>
      </p:pic>
      <p:sp>
        <p:nvSpPr>
          <p:cNvPr id="10" name="Заголовок 1">
            <a:extLst>
              <a:ext uri="{FF2B5EF4-FFF2-40B4-BE49-F238E27FC236}">
                <a16:creationId xmlns:a16="http://schemas.microsoft.com/office/drawing/2014/main" id="{A1D8F8F6-9CAD-40CF-A4BA-48F07CFF386A}"/>
              </a:ext>
            </a:extLst>
          </p:cNvPr>
          <p:cNvSpPr>
            <a:spLocks noGrp="1"/>
          </p:cNvSpPr>
          <p:nvPr>
            <p:ph type="title" hasCustomPrompt="1"/>
          </p:nvPr>
        </p:nvSpPr>
        <p:spPr>
          <a:xfrm>
            <a:off x="1230819" y="2569076"/>
            <a:ext cx="6884002" cy="672277"/>
          </a:xfrm>
          <a:prstGeom prst="rect">
            <a:avLst/>
          </a:prstGeom>
        </p:spPr>
        <p:txBody>
          <a:bodyPr l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sz="3299" b="1" i="0" baseline="0">
                <a:solidFill>
                  <a:schemeClr val="tx2"/>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of your slide deck</a:t>
            </a:r>
            <a:endParaRPr lang="ru-RU" dirty="0"/>
          </a:p>
        </p:txBody>
      </p:sp>
      <p:sp>
        <p:nvSpPr>
          <p:cNvPr id="11" name="Text Placeholder 7">
            <a:extLst>
              <a:ext uri="{FF2B5EF4-FFF2-40B4-BE49-F238E27FC236}">
                <a16:creationId xmlns:a16="http://schemas.microsoft.com/office/drawing/2014/main" id="{61FD6B0E-36C1-4E23-B994-33D09CD7DC4A}"/>
              </a:ext>
            </a:extLst>
          </p:cNvPr>
          <p:cNvSpPr>
            <a:spLocks noGrp="1"/>
          </p:cNvSpPr>
          <p:nvPr>
            <p:ph type="body" sz="quarter" idx="11" hasCustomPrompt="1"/>
          </p:nvPr>
        </p:nvSpPr>
        <p:spPr>
          <a:xfrm>
            <a:off x="1230819" y="3212190"/>
            <a:ext cx="7674641" cy="393997"/>
          </a:xfrm>
          <a:prstGeom prst="rect">
            <a:avLst/>
          </a:prstGeom>
        </p:spPr>
        <p:txBody>
          <a:bodyPr lIns="0"/>
          <a:lstStyle>
            <a:lvl1pPr marL="0" indent="0" algn="l">
              <a:buNone/>
              <a:defRPr sz="2200">
                <a:solidFill>
                  <a:srgbClr val="00818A"/>
                </a:solidFill>
                <a:latin typeface="Arial" panose="020B0604020202020204" pitchFamily="34" charset="0"/>
                <a:cs typeface="Arial" panose="020B0604020202020204" pitchFamily="34" charset="0"/>
              </a:defRPr>
            </a:lvl1pPr>
          </a:lstStyle>
          <a:p>
            <a:r>
              <a:rPr lang="en-GB" dirty="0"/>
              <a:t>Sub heading for your slide deck</a:t>
            </a:r>
          </a:p>
        </p:txBody>
      </p:sp>
      <p:sp>
        <p:nvSpPr>
          <p:cNvPr id="21" name="Text Placeholder 7">
            <a:extLst>
              <a:ext uri="{FF2B5EF4-FFF2-40B4-BE49-F238E27FC236}">
                <a16:creationId xmlns:a16="http://schemas.microsoft.com/office/drawing/2014/main" id="{A15372F0-DD95-4CF9-BDA4-CBE7158BD4C4}"/>
              </a:ext>
            </a:extLst>
          </p:cNvPr>
          <p:cNvSpPr txBox="1">
            <a:spLocks/>
          </p:cNvSpPr>
          <p:nvPr userDrawn="1"/>
        </p:nvSpPr>
        <p:spPr>
          <a:xfrm>
            <a:off x="263731" y="5789080"/>
            <a:ext cx="5969789" cy="789484"/>
          </a:xfrm>
          <a:prstGeom prst="rect">
            <a:avLst/>
          </a:prstGeom>
          <a:noFill/>
        </p:spPr>
        <p:txBody>
          <a:bodyPr lIns="180000" anchor="ctr"/>
          <a:lstStyle>
            <a:lvl1pPr marL="0" marR="0" indent="0" algn="l" defTabSz="1218987" rtl="0" eaLnBrk="1" fontAlgn="auto" latinLnBrk="0" hangingPunct="1">
              <a:lnSpc>
                <a:spcPct val="100000"/>
              </a:lnSpc>
              <a:spcBef>
                <a:spcPct val="20000"/>
              </a:spcBef>
              <a:spcAft>
                <a:spcPts val="0"/>
              </a:spcAft>
              <a:buClrTx/>
              <a:buSzTx/>
              <a:buFont typeface="Arial" panose="020B0604020202020204" pitchFamily="34" charset="0"/>
              <a:buNone/>
              <a:tabLst/>
              <a:defRPr sz="1600" kern="1200">
                <a:solidFill>
                  <a:schemeClr val="bg1"/>
                </a:solidFill>
                <a:latin typeface="Arial" panose="020B0604020202020204" pitchFamily="34" charset="0"/>
                <a:ea typeface="+mn-ea"/>
                <a:cs typeface="Arial" panose="020B0604020202020204" pitchFamily="34" charset="0"/>
              </a:defRPr>
            </a:lvl1pPr>
            <a:lvl2pPr marL="990426" indent="-380934" algn="l" defTabSz="1218987" rtl="0" eaLnBrk="1" latinLnBrk="0" hangingPunct="1">
              <a:spcBef>
                <a:spcPct val="20000"/>
              </a:spcBef>
              <a:buFont typeface="Arial" panose="020B0604020202020204" pitchFamily="34" charset="0"/>
              <a:buChar char="–"/>
              <a:defRPr sz="3749" kern="1200">
                <a:solidFill>
                  <a:schemeClr val="tx1"/>
                </a:solidFill>
                <a:latin typeface="+mn-lt"/>
                <a:ea typeface="+mn-ea"/>
                <a:cs typeface="+mn-cs"/>
              </a:defRPr>
            </a:lvl2pPr>
            <a:lvl3pPr marL="1523733" indent="-304747" algn="l" defTabSz="1218987"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227"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4pPr>
            <a:lvl5pPr marL="2742720"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5pPr>
            <a:lvl6pPr marL="3352213"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6pPr>
            <a:lvl7pPr marL="3961707"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7pPr>
            <a:lvl8pPr marL="4571200"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8pPr>
            <a:lvl9pPr marL="5180694"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9pPr>
          </a:lstStyle>
          <a:p>
            <a:fld id="{C98A7C8D-5B1A-4DA2-85E3-5D67BE6DE785}" type="datetime3">
              <a:rPr lang="en-GB" smtClean="0"/>
              <a:pPr/>
              <a:t>6 July, 2022</a:t>
            </a:fld>
            <a:br>
              <a:rPr lang="en-GB" dirty="0"/>
            </a:br>
            <a:r>
              <a:rPr lang="en-GB" dirty="0"/>
              <a:t>Speaker: </a:t>
            </a:r>
            <a:r>
              <a:rPr lang="en-GB" sz="1600" b="1" i="0" u="none" strike="noStrike" kern="1200" dirty="0">
                <a:solidFill>
                  <a:schemeClr val="bg1"/>
                </a:solidFill>
                <a:effectLst/>
                <a:latin typeface="Arial" panose="020B0604020202020204" pitchFamily="34" charset="0"/>
                <a:ea typeface="+mn-ea"/>
                <a:cs typeface="Arial" panose="020B0604020202020204" pitchFamily="34" charset="0"/>
              </a:rPr>
              <a:t>Name Surname</a:t>
            </a:r>
            <a:endParaRPr lang="en-GB" dirty="0"/>
          </a:p>
        </p:txBody>
      </p:sp>
      <p:pic>
        <p:nvPicPr>
          <p:cNvPr id="9" name="Picture 8">
            <a:extLst>
              <a:ext uri="{FF2B5EF4-FFF2-40B4-BE49-F238E27FC236}">
                <a16:creationId xmlns:a16="http://schemas.microsoft.com/office/drawing/2014/main" id="{C778F638-A8FC-4A5B-B96D-50F79F83FAE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536070" y="6236985"/>
            <a:ext cx="2392199" cy="359999"/>
          </a:xfrm>
          <a:prstGeom prst="rect">
            <a:avLst/>
          </a:prstGeom>
        </p:spPr>
      </p:pic>
    </p:spTree>
    <p:extLst>
      <p:ext uri="{BB962C8B-B14F-4D97-AF65-F5344CB8AC3E}">
        <p14:creationId xmlns:p14="http://schemas.microsoft.com/office/powerpoint/2010/main" val="59051556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2_Opening - white 1">
    <p:bg>
      <p:bgPr>
        <a:solidFill>
          <a:schemeClr val="bg1"/>
        </a:solidFill>
        <a:effectLst/>
      </p:bgPr>
    </p:bg>
    <p:spTree>
      <p:nvGrpSpPr>
        <p:cNvPr id="1" name=""/>
        <p:cNvGrpSpPr/>
        <p:nvPr/>
      </p:nvGrpSpPr>
      <p:grpSpPr>
        <a:xfrm>
          <a:off x="0" y="0"/>
          <a:ext cx="0" cy="0"/>
          <a:chOff x="0" y="0"/>
          <a:chExt cx="0" cy="0"/>
        </a:xfrm>
      </p:grpSpPr>
      <p:sp>
        <p:nvSpPr>
          <p:cNvPr id="10" name="Заголовок 1">
            <a:extLst>
              <a:ext uri="{FF2B5EF4-FFF2-40B4-BE49-F238E27FC236}">
                <a16:creationId xmlns:a16="http://schemas.microsoft.com/office/drawing/2014/main" id="{A1D8F8F6-9CAD-40CF-A4BA-48F07CFF386A}"/>
              </a:ext>
            </a:extLst>
          </p:cNvPr>
          <p:cNvSpPr>
            <a:spLocks noGrp="1"/>
          </p:cNvSpPr>
          <p:nvPr>
            <p:ph type="title" hasCustomPrompt="1"/>
          </p:nvPr>
        </p:nvSpPr>
        <p:spPr>
          <a:xfrm>
            <a:off x="1230819" y="2569076"/>
            <a:ext cx="6884002" cy="672277"/>
          </a:xfrm>
          <a:prstGeom prst="rect">
            <a:avLst/>
          </a:prstGeom>
        </p:spPr>
        <p:txBody>
          <a:bodyPr l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sz="3299" b="1" i="0" baseline="0">
                <a:solidFill>
                  <a:schemeClr val="tx2"/>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of your slide deck</a:t>
            </a:r>
            <a:endParaRPr lang="ru-RU" dirty="0"/>
          </a:p>
        </p:txBody>
      </p:sp>
      <p:sp>
        <p:nvSpPr>
          <p:cNvPr id="11" name="Text Placeholder 7">
            <a:extLst>
              <a:ext uri="{FF2B5EF4-FFF2-40B4-BE49-F238E27FC236}">
                <a16:creationId xmlns:a16="http://schemas.microsoft.com/office/drawing/2014/main" id="{61FD6B0E-36C1-4E23-B994-33D09CD7DC4A}"/>
              </a:ext>
            </a:extLst>
          </p:cNvPr>
          <p:cNvSpPr>
            <a:spLocks noGrp="1"/>
          </p:cNvSpPr>
          <p:nvPr>
            <p:ph type="body" sz="quarter" idx="11" hasCustomPrompt="1"/>
          </p:nvPr>
        </p:nvSpPr>
        <p:spPr>
          <a:xfrm>
            <a:off x="1230819" y="3212190"/>
            <a:ext cx="7674641" cy="393997"/>
          </a:xfrm>
          <a:prstGeom prst="rect">
            <a:avLst/>
          </a:prstGeom>
        </p:spPr>
        <p:txBody>
          <a:bodyPr lIns="0"/>
          <a:lstStyle>
            <a:lvl1pPr marL="0" indent="0" algn="l">
              <a:buNone/>
              <a:defRPr sz="2200">
                <a:solidFill>
                  <a:srgbClr val="00818A"/>
                </a:solidFill>
                <a:latin typeface="Arial" panose="020B0604020202020204" pitchFamily="34" charset="0"/>
                <a:cs typeface="Arial" panose="020B0604020202020204" pitchFamily="34" charset="0"/>
              </a:defRPr>
            </a:lvl1pPr>
          </a:lstStyle>
          <a:p>
            <a:r>
              <a:rPr lang="en-GB" dirty="0"/>
              <a:t>Sub heading for your slide deck</a:t>
            </a:r>
          </a:p>
        </p:txBody>
      </p:sp>
      <p:sp>
        <p:nvSpPr>
          <p:cNvPr id="8" name="Rectangle 7">
            <a:extLst>
              <a:ext uri="{FF2B5EF4-FFF2-40B4-BE49-F238E27FC236}">
                <a16:creationId xmlns:a16="http://schemas.microsoft.com/office/drawing/2014/main" id="{EF9193C3-8B3F-4AAA-B2FA-4947A387D6D3}"/>
              </a:ext>
            </a:extLst>
          </p:cNvPr>
          <p:cNvSpPr/>
          <p:nvPr userDrawn="1"/>
        </p:nvSpPr>
        <p:spPr>
          <a:xfrm>
            <a:off x="263729" y="6218564"/>
            <a:ext cx="9720242" cy="360000"/>
          </a:xfrm>
          <a:prstGeom prst="rect">
            <a:avLst/>
          </a:prstGeom>
          <a:solidFill>
            <a:srgbClr val="5D9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C73D7DC-6878-471C-9AD4-E8D49D2B5E03}"/>
              </a:ext>
            </a:extLst>
          </p:cNvPr>
          <p:cNvSpPr/>
          <p:nvPr userDrawn="1"/>
        </p:nvSpPr>
        <p:spPr>
          <a:xfrm>
            <a:off x="263730" y="5453252"/>
            <a:ext cx="9720242" cy="789484"/>
          </a:xfrm>
          <a:prstGeom prst="rect">
            <a:avLst/>
          </a:prstGeom>
          <a:solidFill>
            <a:srgbClr val="008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7">
            <a:extLst>
              <a:ext uri="{FF2B5EF4-FFF2-40B4-BE49-F238E27FC236}">
                <a16:creationId xmlns:a16="http://schemas.microsoft.com/office/drawing/2014/main" id="{0500BBC2-E0C4-4139-BD90-93938C1AE503}"/>
              </a:ext>
            </a:extLst>
          </p:cNvPr>
          <p:cNvSpPr txBox="1">
            <a:spLocks/>
          </p:cNvSpPr>
          <p:nvPr userDrawn="1"/>
        </p:nvSpPr>
        <p:spPr>
          <a:xfrm>
            <a:off x="263731" y="5453252"/>
            <a:ext cx="5969789" cy="789484"/>
          </a:xfrm>
          <a:prstGeom prst="rect">
            <a:avLst/>
          </a:prstGeom>
          <a:noFill/>
        </p:spPr>
        <p:txBody>
          <a:bodyPr lIns="180000" anchor="ctr"/>
          <a:lstStyle>
            <a:lvl1pPr marL="0" marR="0" indent="0" algn="l" defTabSz="1218987" rtl="0" eaLnBrk="1" fontAlgn="auto" latinLnBrk="0" hangingPunct="1">
              <a:lnSpc>
                <a:spcPct val="100000"/>
              </a:lnSpc>
              <a:spcBef>
                <a:spcPct val="20000"/>
              </a:spcBef>
              <a:spcAft>
                <a:spcPts val="0"/>
              </a:spcAft>
              <a:buClrTx/>
              <a:buSzTx/>
              <a:buFont typeface="Arial" panose="020B0604020202020204" pitchFamily="34" charset="0"/>
              <a:buNone/>
              <a:tabLst/>
              <a:defRPr sz="1600" kern="1200">
                <a:solidFill>
                  <a:schemeClr val="bg1"/>
                </a:solidFill>
                <a:latin typeface="Arial" panose="020B0604020202020204" pitchFamily="34" charset="0"/>
                <a:ea typeface="+mn-ea"/>
                <a:cs typeface="Arial" panose="020B0604020202020204" pitchFamily="34" charset="0"/>
              </a:defRPr>
            </a:lvl1pPr>
            <a:lvl2pPr marL="990426" indent="-380934" algn="l" defTabSz="1218987" rtl="0" eaLnBrk="1" latinLnBrk="0" hangingPunct="1">
              <a:spcBef>
                <a:spcPct val="20000"/>
              </a:spcBef>
              <a:buFont typeface="Arial" panose="020B0604020202020204" pitchFamily="34" charset="0"/>
              <a:buChar char="–"/>
              <a:defRPr sz="3749" kern="1200">
                <a:solidFill>
                  <a:schemeClr val="tx1"/>
                </a:solidFill>
                <a:latin typeface="+mn-lt"/>
                <a:ea typeface="+mn-ea"/>
                <a:cs typeface="+mn-cs"/>
              </a:defRPr>
            </a:lvl2pPr>
            <a:lvl3pPr marL="1523733" indent="-304747" algn="l" defTabSz="1218987"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227"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4pPr>
            <a:lvl5pPr marL="2742720"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5pPr>
            <a:lvl6pPr marL="3352213"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6pPr>
            <a:lvl7pPr marL="3961707"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7pPr>
            <a:lvl8pPr marL="4571200"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8pPr>
            <a:lvl9pPr marL="5180694"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9pPr>
          </a:lstStyle>
          <a:p>
            <a:fld id="{C98A7C8D-5B1A-4DA2-85E3-5D67BE6DE785}" type="datetime3">
              <a:rPr lang="en-GB" smtClean="0"/>
              <a:pPr/>
              <a:t>6 July, 2022</a:t>
            </a:fld>
            <a:br>
              <a:rPr lang="en-GB" dirty="0"/>
            </a:br>
            <a:r>
              <a:rPr lang="en-GB" dirty="0"/>
              <a:t>Speaker: </a:t>
            </a:r>
            <a:r>
              <a:rPr lang="en-GB" sz="1600" b="1" i="0" u="none" strike="noStrike" kern="1200" dirty="0">
                <a:solidFill>
                  <a:schemeClr val="bg1"/>
                </a:solidFill>
                <a:effectLst/>
                <a:latin typeface="Arial" panose="020B0604020202020204" pitchFamily="34" charset="0"/>
                <a:ea typeface="+mn-ea"/>
                <a:cs typeface="Arial" panose="020B0604020202020204" pitchFamily="34" charset="0"/>
              </a:rPr>
              <a:t>Name Surname</a:t>
            </a:r>
            <a:endParaRPr lang="en-GB" b="1" dirty="0"/>
          </a:p>
        </p:txBody>
      </p:sp>
      <p:sp>
        <p:nvSpPr>
          <p:cNvPr id="15" name="TextBox 14">
            <a:extLst>
              <a:ext uri="{FF2B5EF4-FFF2-40B4-BE49-F238E27FC236}">
                <a16:creationId xmlns:a16="http://schemas.microsoft.com/office/drawing/2014/main" id="{E491EDAD-3C05-45D4-B2F2-2D1DEC5B65A8}"/>
              </a:ext>
            </a:extLst>
          </p:cNvPr>
          <p:cNvSpPr txBox="1"/>
          <p:nvPr userDrawn="1"/>
        </p:nvSpPr>
        <p:spPr>
          <a:xfrm>
            <a:off x="263729" y="6329858"/>
            <a:ext cx="5314573" cy="161583"/>
          </a:xfrm>
          <a:prstGeom prst="rect">
            <a:avLst/>
          </a:prstGeom>
          <a:noFill/>
        </p:spPr>
        <p:txBody>
          <a:bodyPr wrap="none" lIns="18000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C2D8DB"/>
                </a:solidFill>
                <a:effectLst/>
                <a:uLnTx/>
                <a:uFillTx/>
                <a:latin typeface="Arial" panose="020B0604020202020204" pitchFamily="34" charset="0"/>
                <a:ea typeface="+mn-ea"/>
                <a:cs typeface="Arial" panose="020B0604020202020204" pitchFamily="34" charset="0"/>
              </a:rPr>
              <a:t>This is for financial adviser use only and shouldn’t be relied upon by any other person.</a:t>
            </a:r>
          </a:p>
        </p:txBody>
      </p:sp>
      <p:pic>
        <p:nvPicPr>
          <p:cNvPr id="20" name="Picture 19">
            <a:extLst>
              <a:ext uri="{FF2B5EF4-FFF2-40B4-BE49-F238E27FC236}">
                <a16:creationId xmlns:a16="http://schemas.microsoft.com/office/drawing/2014/main" id="{FA243A77-5860-4DF2-8E89-496B19E753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390167" y="909859"/>
            <a:ext cx="5801833" cy="5948142"/>
          </a:xfrm>
          <a:prstGeom prst="rect">
            <a:avLst/>
          </a:prstGeom>
        </p:spPr>
      </p:pic>
      <p:pic>
        <p:nvPicPr>
          <p:cNvPr id="21" name="Picture 20">
            <a:extLst>
              <a:ext uri="{FF2B5EF4-FFF2-40B4-BE49-F238E27FC236}">
                <a16:creationId xmlns:a16="http://schemas.microsoft.com/office/drawing/2014/main" id="{7C867779-0C55-4D4E-BE41-BCCD13A8625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536070" y="6236985"/>
            <a:ext cx="2392199" cy="359999"/>
          </a:xfrm>
          <a:prstGeom prst="rect">
            <a:avLst/>
          </a:prstGeom>
        </p:spPr>
      </p:pic>
    </p:spTree>
    <p:extLst>
      <p:ext uri="{BB962C8B-B14F-4D97-AF65-F5344CB8AC3E}">
        <p14:creationId xmlns:p14="http://schemas.microsoft.com/office/powerpoint/2010/main" val="175199606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Opening Slide 1">
    <p:bg>
      <p:bgPr>
        <a:solidFill>
          <a:srgbClr val="470054"/>
        </a:soli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7C79E0F4-813E-4F92-ADAC-99EA6BF8ECB6}"/>
              </a:ext>
            </a:extLst>
          </p:cNvPr>
          <p:cNvSpPr>
            <a:spLocks noGrp="1"/>
          </p:cNvSpPr>
          <p:nvPr>
            <p:ph type="title" hasCustomPrompt="1"/>
          </p:nvPr>
        </p:nvSpPr>
        <p:spPr>
          <a:xfrm>
            <a:off x="2649262" y="2576979"/>
            <a:ext cx="6884002" cy="672277"/>
          </a:xfrm>
          <a:prstGeom prst="rect">
            <a:avLst/>
          </a:prstGeom>
        </p:spPr>
        <p:txBody>
          <a:bodyPr>
            <a:noAutofit/>
          </a:bodyPr>
          <a:lstStyle>
            <a:lvl1pPr marL="0" marR="0" indent="0" algn="ctr" defTabSz="1218987" rtl="0" eaLnBrk="1" fontAlgn="auto" latinLnBrk="0" hangingPunct="1">
              <a:lnSpc>
                <a:spcPct val="100000"/>
              </a:lnSpc>
              <a:spcBef>
                <a:spcPct val="0"/>
              </a:spcBef>
              <a:spcAft>
                <a:spcPts val="0"/>
              </a:spcAft>
              <a:buClrTx/>
              <a:buSzTx/>
              <a:buFontTx/>
              <a:buNone/>
              <a:tabLst>
                <a:tab pos="1820453" algn="l"/>
              </a:tabLst>
              <a:defRPr sz="3299" b="1" i="0" baseline="0">
                <a:solidFill>
                  <a:schemeClr val="bg1"/>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of your slide deck</a:t>
            </a:r>
            <a:endParaRPr lang="ru-RU" dirty="0"/>
          </a:p>
        </p:txBody>
      </p:sp>
      <p:sp>
        <p:nvSpPr>
          <p:cNvPr id="9" name="Text Placeholder 7">
            <a:extLst>
              <a:ext uri="{FF2B5EF4-FFF2-40B4-BE49-F238E27FC236}">
                <a16:creationId xmlns:a16="http://schemas.microsoft.com/office/drawing/2014/main" id="{1B99F375-F80A-429C-B178-0D1B2684B893}"/>
              </a:ext>
            </a:extLst>
          </p:cNvPr>
          <p:cNvSpPr>
            <a:spLocks noGrp="1"/>
          </p:cNvSpPr>
          <p:nvPr>
            <p:ph type="body" sz="quarter" idx="11" hasCustomPrompt="1"/>
          </p:nvPr>
        </p:nvSpPr>
        <p:spPr>
          <a:xfrm>
            <a:off x="2253943" y="3202844"/>
            <a:ext cx="7674641" cy="393997"/>
          </a:xfrm>
          <a:prstGeom prst="rect">
            <a:avLst/>
          </a:prstGeom>
        </p:spPr>
        <p:txBody>
          <a:bodyPr/>
          <a:lstStyle>
            <a:lvl1pPr marL="0" indent="0" algn="ctr">
              <a:buNone/>
              <a:defRPr sz="2200">
                <a:solidFill>
                  <a:schemeClr val="bg1"/>
                </a:solidFill>
                <a:latin typeface="Arial" panose="020B0604020202020204" pitchFamily="34" charset="0"/>
                <a:cs typeface="Arial" panose="020B0604020202020204" pitchFamily="34" charset="0"/>
              </a:defRPr>
            </a:lvl1pPr>
          </a:lstStyle>
          <a:p>
            <a:r>
              <a:rPr lang="en-GB" dirty="0"/>
              <a:t>sub heading for your slide deck</a:t>
            </a:r>
          </a:p>
        </p:txBody>
      </p:sp>
      <p:sp>
        <p:nvSpPr>
          <p:cNvPr id="10" name="Прямоугольник 1">
            <a:extLst>
              <a:ext uri="{FF2B5EF4-FFF2-40B4-BE49-F238E27FC236}">
                <a16:creationId xmlns:a16="http://schemas.microsoft.com/office/drawing/2014/main" id="{94C6870F-6C81-4718-8776-8CFB22C21F76}"/>
              </a:ext>
            </a:extLst>
          </p:cNvPr>
          <p:cNvSpPr/>
          <p:nvPr userDrawn="1"/>
        </p:nvSpPr>
        <p:spPr>
          <a:xfrm>
            <a:off x="5410473" y="3808945"/>
            <a:ext cx="1361580" cy="18474"/>
          </a:xfrm>
          <a:prstGeom prst="rect">
            <a:avLst/>
          </a:prstGeom>
          <a:solidFill>
            <a:srgbClr val="008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17"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a:ln>
                <a:noFill/>
              </a:ln>
              <a:solidFill>
                <a:srgbClr val="FFFFFF"/>
              </a:solidFill>
              <a:effectLst/>
              <a:uLnTx/>
              <a:uFillTx/>
              <a:latin typeface="Calibri"/>
              <a:ea typeface="+mn-ea"/>
              <a:cs typeface="+mn-cs"/>
            </a:endParaRPr>
          </a:p>
        </p:txBody>
      </p:sp>
      <p:sp>
        <p:nvSpPr>
          <p:cNvPr id="11" name="Text Placeholder 7">
            <a:extLst>
              <a:ext uri="{FF2B5EF4-FFF2-40B4-BE49-F238E27FC236}">
                <a16:creationId xmlns:a16="http://schemas.microsoft.com/office/drawing/2014/main" id="{A4CD1284-F549-4DF2-922A-317CFB1DCCC6}"/>
              </a:ext>
            </a:extLst>
          </p:cNvPr>
          <p:cNvSpPr>
            <a:spLocks noGrp="1"/>
          </p:cNvSpPr>
          <p:nvPr>
            <p:ph type="body" sz="quarter" idx="12" hasCustomPrompt="1"/>
          </p:nvPr>
        </p:nvSpPr>
        <p:spPr>
          <a:xfrm>
            <a:off x="2253943" y="4039524"/>
            <a:ext cx="7674641" cy="393997"/>
          </a:xfrm>
          <a:prstGeom prst="rect">
            <a:avLst/>
          </a:prstGeom>
        </p:spPr>
        <p:txBody>
          <a:bodyPr/>
          <a:lstStyle>
            <a:lvl1pPr marL="0" indent="0" algn="ctr">
              <a:buNone/>
              <a:defRPr sz="2200" b="0">
                <a:solidFill>
                  <a:schemeClr val="bg1"/>
                </a:solidFill>
                <a:latin typeface="Arial" panose="020B0604020202020204" pitchFamily="34" charset="0"/>
                <a:cs typeface="Arial" panose="020B0604020202020204" pitchFamily="34" charset="0"/>
                <a:sym typeface="Wingdings" panose="05000000000000000000" pitchFamily="2" charset="2"/>
              </a:defRPr>
            </a:lvl1pPr>
          </a:lstStyle>
          <a:p>
            <a:fld id="{F9BE1754-B6CA-4144-98ED-285DB866C008}" type="datetime3">
              <a:rPr lang="en-GB" smtClean="0"/>
              <a:t>11 November, 2020</a:t>
            </a:fld>
            <a:br>
              <a:rPr lang="en-GB" dirty="0"/>
            </a:br>
            <a:r>
              <a:rPr lang="en-GB" dirty="0"/>
              <a:t>Speaker: </a:t>
            </a:r>
            <a:r>
              <a:rPr lang="en-GB" sz="2400" b="1" i="0" u="none" strike="noStrike" kern="1200" dirty="0">
                <a:solidFill>
                  <a:schemeClr val="bg1"/>
                </a:solidFill>
                <a:effectLst/>
                <a:latin typeface="Arial" panose="020B0604020202020204" pitchFamily="34" charset="0"/>
                <a:ea typeface="+mn-ea"/>
                <a:cs typeface="Arial" panose="020B0604020202020204" pitchFamily="34" charset="0"/>
              </a:rPr>
              <a:t>Name Surname</a:t>
            </a:r>
            <a:endParaRPr lang="en-GB" dirty="0"/>
          </a:p>
        </p:txBody>
      </p:sp>
      <p:pic>
        <p:nvPicPr>
          <p:cNvPr id="13" name="Picture 12">
            <a:extLst>
              <a:ext uri="{FF2B5EF4-FFF2-40B4-BE49-F238E27FC236}">
                <a16:creationId xmlns:a16="http://schemas.microsoft.com/office/drawing/2014/main" id="{F42E8200-FE86-410F-9630-D7C06F0F446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211208" y="513013"/>
            <a:ext cx="1769584" cy="1169865"/>
          </a:xfrm>
          <a:prstGeom prst="rect">
            <a:avLst/>
          </a:prstGeom>
        </p:spPr>
      </p:pic>
    </p:spTree>
    <p:extLst>
      <p:ext uri="{BB962C8B-B14F-4D97-AF65-F5344CB8AC3E}">
        <p14:creationId xmlns:p14="http://schemas.microsoft.com/office/powerpoint/2010/main" val="83326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Opening Slide 2">
    <p:bg>
      <p:bgPr>
        <a:solidFill>
          <a:srgbClr val="BCABC0"/>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2B18558-9065-48C0-974B-B1405E261B9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6891" r="1525"/>
          <a:stretch/>
        </p:blipFill>
        <p:spPr>
          <a:xfrm>
            <a:off x="0" y="-1"/>
            <a:ext cx="12192000" cy="6858001"/>
          </a:xfrm>
          <a:prstGeom prst="rect">
            <a:avLst/>
          </a:prstGeom>
        </p:spPr>
      </p:pic>
      <p:grpSp>
        <p:nvGrpSpPr>
          <p:cNvPr id="2" name="Group 1">
            <a:extLst>
              <a:ext uri="{FF2B5EF4-FFF2-40B4-BE49-F238E27FC236}">
                <a16:creationId xmlns:a16="http://schemas.microsoft.com/office/drawing/2014/main" id="{1EF4FFFB-BF23-49FF-BEF9-41A9AA206706}"/>
              </a:ext>
            </a:extLst>
          </p:cNvPr>
          <p:cNvGrpSpPr/>
          <p:nvPr userDrawn="1"/>
        </p:nvGrpSpPr>
        <p:grpSpPr>
          <a:xfrm>
            <a:off x="263730" y="882151"/>
            <a:ext cx="11928271" cy="5975849"/>
            <a:chOff x="263730" y="882151"/>
            <a:chExt cx="11928270" cy="5975849"/>
          </a:xfrm>
        </p:grpSpPr>
        <p:sp>
          <p:nvSpPr>
            <p:cNvPr id="23" name="Rectangle 22">
              <a:extLst>
                <a:ext uri="{FF2B5EF4-FFF2-40B4-BE49-F238E27FC236}">
                  <a16:creationId xmlns:a16="http://schemas.microsoft.com/office/drawing/2014/main" id="{9EE9AB92-2908-4835-8CE7-CC1B6B934306}"/>
                </a:ext>
              </a:extLst>
            </p:cNvPr>
            <p:cNvSpPr/>
            <p:nvPr userDrawn="1"/>
          </p:nvSpPr>
          <p:spPr>
            <a:xfrm>
              <a:off x="263730" y="5789080"/>
              <a:ext cx="9720242" cy="789484"/>
            </a:xfrm>
            <a:prstGeom prst="rect">
              <a:avLst/>
            </a:prstGeom>
            <a:solidFill>
              <a:srgbClr val="470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7" name="Text Placeholder 7">
              <a:extLst>
                <a:ext uri="{FF2B5EF4-FFF2-40B4-BE49-F238E27FC236}">
                  <a16:creationId xmlns:a16="http://schemas.microsoft.com/office/drawing/2014/main" id="{D8D31688-2222-4D5A-981B-243F20059956}"/>
                </a:ext>
              </a:extLst>
            </p:cNvPr>
            <p:cNvSpPr txBox="1">
              <a:spLocks/>
            </p:cNvSpPr>
            <p:nvPr userDrawn="1"/>
          </p:nvSpPr>
          <p:spPr>
            <a:xfrm>
              <a:off x="263731" y="5789080"/>
              <a:ext cx="5969789" cy="789484"/>
            </a:xfrm>
            <a:prstGeom prst="rect">
              <a:avLst/>
            </a:prstGeom>
            <a:noFill/>
          </p:spPr>
          <p:txBody>
            <a:bodyPr lIns="180000" anchor="ctr"/>
            <a:lstStyle>
              <a:lvl1pPr marL="0" marR="0" indent="0" algn="l" defTabSz="1218987" rtl="0" eaLnBrk="1" fontAlgn="auto" latinLnBrk="0" hangingPunct="1">
                <a:lnSpc>
                  <a:spcPct val="100000"/>
                </a:lnSpc>
                <a:spcBef>
                  <a:spcPct val="20000"/>
                </a:spcBef>
                <a:spcAft>
                  <a:spcPts val="0"/>
                </a:spcAft>
                <a:buClrTx/>
                <a:buSzTx/>
                <a:buFont typeface="Arial" panose="020B0604020202020204" pitchFamily="34" charset="0"/>
                <a:buNone/>
                <a:tabLst/>
                <a:defRPr sz="1600" kern="1200">
                  <a:solidFill>
                    <a:schemeClr val="bg1"/>
                  </a:solidFill>
                  <a:latin typeface="Arial" panose="020B0604020202020204" pitchFamily="34" charset="0"/>
                  <a:ea typeface="+mn-ea"/>
                  <a:cs typeface="Arial" panose="020B0604020202020204" pitchFamily="34" charset="0"/>
                </a:defRPr>
              </a:lvl1pPr>
              <a:lvl2pPr marL="990426" indent="-380934" algn="l" defTabSz="1218987" rtl="0" eaLnBrk="1" latinLnBrk="0" hangingPunct="1">
                <a:spcBef>
                  <a:spcPct val="20000"/>
                </a:spcBef>
                <a:buFont typeface="Arial" panose="020B0604020202020204" pitchFamily="34" charset="0"/>
                <a:buChar char="–"/>
                <a:defRPr sz="3749" kern="1200">
                  <a:solidFill>
                    <a:schemeClr val="tx1"/>
                  </a:solidFill>
                  <a:latin typeface="+mn-lt"/>
                  <a:ea typeface="+mn-ea"/>
                  <a:cs typeface="+mn-cs"/>
                </a:defRPr>
              </a:lvl2pPr>
              <a:lvl3pPr marL="1523733" indent="-304747" algn="l" defTabSz="1218987"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227"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4pPr>
              <a:lvl5pPr marL="2742720"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5pPr>
              <a:lvl6pPr marL="3352213"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6pPr>
              <a:lvl7pPr marL="3961707"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7pPr>
              <a:lvl8pPr marL="4571200"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8pPr>
              <a:lvl9pPr marL="5180694"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9pPr>
            </a:lstStyle>
            <a:p>
              <a:fld id="{C98A7C8D-5B1A-4DA2-85E3-5D67BE6DE785}" type="datetime3">
                <a:rPr lang="en-GB" sz="1200" smtClean="0"/>
                <a:pPr/>
                <a:t>6 July, 2022</a:t>
              </a:fld>
              <a:br>
                <a:rPr lang="en-GB" sz="1200" dirty="0"/>
              </a:br>
              <a:r>
                <a:rPr lang="en-GB" sz="1200" dirty="0"/>
                <a:t>Speaker: Name Surname</a:t>
              </a:r>
            </a:p>
          </p:txBody>
        </p:sp>
        <p:pic>
          <p:nvPicPr>
            <p:cNvPr id="28" name="Picture 27" descr="Shape&#10;&#10;Description automatically generated">
              <a:extLst>
                <a:ext uri="{FF2B5EF4-FFF2-40B4-BE49-F238E27FC236}">
                  <a16:creationId xmlns:a16="http://schemas.microsoft.com/office/drawing/2014/main" id="{5347B2AC-6540-4B12-B09B-5F44EE114D0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14432"/>
            <a:stretch/>
          </p:blipFill>
          <p:spPr>
            <a:xfrm>
              <a:off x="6497254" y="882151"/>
              <a:ext cx="5694746" cy="5975849"/>
            </a:xfrm>
            <a:prstGeom prst="rect">
              <a:avLst/>
            </a:prstGeom>
          </p:spPr>
        </p:pic>
      </p:grpSp>
      <p:pic>
        <p:nvPicPr>
          <p:cNvPr id="29" name="Picture 28">
            <a:extLst>
              <a:ext uri="{FF2B5EF4-FFF2-40B4-BE49-F238E27FC236}">
                <a16:creationId xmlns:a16="http://schemas.microsoft.com/office/drawing/2014/main" id="{13E66A16-13BF-4D2F-A9BB-EDA8E9CEA733}"/>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9536074" y="6236987"/>
            <a:ext cx="2392193" cy="359999"/>
          </a:xfrm>
          <a:prstGeom prst="rect">
            <a:avLst/>
          </a:prstGeom>
        </p:spPr>
      </p:pic>
      <p:sp>
        <p:nvSpPr>
          <p:cNvPr id="32" name="Заголовок 1">
            <a:extLst>
              <a:ext uri="{FF2B5EF4-FFF2-40B4-BE49-F238E27FC236}">
                <a16:creationId xmlns:a16="http://schemas.microsoft.com/office/drawing/2014/main" id="{64AEE191-00FD-42A2-91F2-A874BAA9F851}"/>
              </a:ext>
            </a:extLst>
          </p:cNvPr>
          <p:cNvSpPr>
            <a:spLocks noGrp="1"/>
          </p:cNvSpPr>
          <p:nvPr>
            <p:ph type="title" hasCustomPrompt="1"/>
          </p:nvPr>
        </p:nvSpPr>
        <p:spPr>
          <a:xfrm>
            <a:off x="411015" y="262539"/>
            <a:ext cx="8088541" cy="672277"/>
          </a:xfrm>
          <a:prstGeom prst="rect">
            <a:avLst/>
          </a:prstGeom>
        </p:spPr>
        <p:txBody>
          <a:bodyPr lIns="0">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sz="3000" b="1" i="0" baseline="0">
                <a:solidFill>
                  <a:schemeClr val="bg1"/>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of your slide deck</a:t>
            </a:r>
            <a:endParaRPr lang="ru-RU" dirty="0"/>
          </a:p>
        </p:txBody>
      </p:sp>
      <p:sp>
        <p:nvSpPr>
          <p:cNvPr id="33" name="Text Placeholder 7">
            <a:extLst>
              <a:ext uri="{FF2B5EF4-FFF2-40B4-BE49-F238E27FC236}">
                <a16:creationId xmlns:a16="http://schemas.microsoft.com/office/drawing/2014/main" id="{604B4DF6-A76F-45B8-8E53-B6F21515AB86}"/>
              </a:ext>
            </a:extLst>
          </p:cNvPr>
          <p:cNvSpPr>
            <a:spLocks noGrp="1"/>
          </p:cNvSpPr>
          <p:nvPr>
            <p:ph type="body" sz="quarter" idx="11" hasCustomPrompt="1"/>
          </p:nvPr>
        </p:nvSpPr>
        <p:spPr>
          <a:xfrm>
            <a:off x="411017" y="709970"/>
            <a:ext cx="7674641" cy="672277"/>
          </a:xfrm>
          <a:prstGeom prst="rect">
            <a:avLst/>
          </a:prstGeom>
        </p:spPr>
        <p:txBody>
          <a:bodyPr lIns="0"/>
          <a:lstStyle>
            <a:lvl1pPr marL="0" indent="0" algn="l">
              <a:buNone/>
              <a:defRPr sz="3000">
                <a:solidFill>
                  <a:schemeClr val="bg1"/>
                </a:solidFill>
                <a:latin typeface="Arial" panose="020B0604020202020204" pitchFamily="34" charset="0"/>
                <a:cs typeface="Arial" panose="020B0604020202020204" pitchFamily="34" charset="0"/>
              </a:defRPr>
            </a:lvl1pPr>
          </a:lstStyle>
          <a:p>
            <a:r>
              <a:rPr lang="en-US" dirty="0"/>
              <a:t>Name of your slide deck</a:t>
            </a:r>
            <a:endParaRPr lang="en-GB" dirty="0"/>
          </a:p>
        </p:txBody>
      </p:sp>
    </p:spTree>
    <p:extLst>
      <p:ext uri="{BB962C8B-B14F-4D97-AF65-F5344CB8AC3E}">
        <p14:creationId xmlns:p14="http://schemas.microsoft.com/office/powerpoint/2010/main" val="632458599"/>
      </p:ext>
    </p:extLst>
  </p:cSld>
  <p:clrMapOvr>
    <a:masterClrMapping/>
  </p:clrMapOvr>
  <p:extLst>
    <p:ext uri="{DCECCB84-F9BA-43D5-87BE-67443E8EF086}">
      <p15:sldGuideLst xmlns:p15="http://schemas.microsoft.com/office/powerpoint/2012/main">
        <p15:guide id="1" orient="horz" pos="255" userDrawn="1">
          <p15:clr>
            <a:srgbClr val="FBAE40"/>
          </p15:clr>
        </p15:guide>
        <p15:guide id="2" pos="372" userDrawn="1">
          <p15:clr>
            <a:srgbClr val="FBAE40"/>
          </p15:clr>
        </p15:guide>
        <p15:guide id="3" orient="horz" pos="363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0/50 Sub Heading ">
    <p:bg>
      <p:bgPr>
        <a:solidFill>
          <a:schemeClr val="bg1"/>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6096000" y="0"/>
            <a:ext cx="6096000"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pic>
        <p:nvPicPr>
          <p:cNvPr id="5" name="Picture 4">
            <a:extLst>
              <a:ext uri="{FF2B5EF4-FFF2-40B4-BE49-F238E27FC236}">
                <a16:creationId xmlns:a16="http://schemas.microsoft.com/office/drawing/2014/main" id="{E2C883C8-0F13-4F86-A932-B0B507F976D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1" y="6236987"/>
            <a:ext cx="2392199" cy="359999"/>
          </a:xfrm>
          <a:prstGeom prst="rect">
            <a:avLst/>
          </a:prstGeom>
        </p:spPr>
      </p:pic>
      <p:sp>
        <p:nvSpPr>
          <p:cNvPr id="7" name="Заголовок 1">
            <a:extLst>
              <a:ext uri="{FF2B5EF4-FFF2-40B4-BE49-F238E27FC236}">
                <a16:creationId xmlns:a16="http://schemas.microsoft.com/office/drawing/2014/main" id="{726A9998-C4BD-4312-8B6C-CDF52C5BCD44}"/>
              </a:ext>
            </a:extLst>
          </p:cNvPr>
          <p:cNvSpPr>
            <a:spLocks noGrp="1"/>
          </p:cNvSpPr>
          <p:nvPr>
            <p:ph type="title" hasCustomPrompt="1"/>
          </p:nvPr>
        </p:nvSpPr>
        <p:spPr>
          <a:xfrm>
            <a:off x="274192" y="363385"/>
            <a:ext cx="4646989" cy="636534"/>
          </a:xfrm>
          <a:prstGeom prst="rect">
            <a:avLst/>
          </a:prstGeom>
        </p:spPr>
        <p:txBody>
          <a:bodyPr lIns="0" tIns="0" rIns="0" bIns="0">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Heading</a:t>
            </a:r>
            <a:endParaRPr lang="ru-RU" dirty="0"/>
          </a:p>
        </p:txBody>
      </p:sp>
      <p:sp>
        <p:nvSpPr>
          <p:cNvPr id="8" name="Text Placeholder 2">
            <a:extLst>
              <a:ext uri="{FF2B5EF4-FFF2-40B4-BE49-F238E27FC236}">
                <a16:creationId xmlns:a16="http://schemas.microsoft.com/office/drawing/2014/main" id="{E4702D0C-EB01-4839-9FFC-099205DCBA3F}"/>
              </a:ext>
            </a:extLst>
          </p:cNvPr>
          <p:cNvSpPr>
            <a:spLocks noGrp="1"/>
          </p:cNvSpPr>
          <p:nvPr>
            <p:ph type="body" sz="quarter" idx="52"/>
          </p:nvPr>
        </p:nvSpPr>
        <p:spPr>
          <a:xfrm>
            <a:off x="274193" y="1991923"/>
            <a:ext cx="4467225" cy="2736850"/>
          </a:xfrm>
          <a:prstGeom prst="rect">
            <a:avLst/>
          </a:prstGeom>
        </p:spPr>
        <p:txBody>
          <a:bodyPr lIns="0" tIns="0" rIns="0" bIns="0"/>
          <a:lstStyle>
            <a:lvl1pPr marL="135731" indent="-135731" algn="l">
              <a:buClr>
                <a:srgbClr val="00818A"/>
              </a:buClr>
              <a:defRPr sz="1200">
                <a:solidFill>
                  <a:schemeClr val="tx2"/>
                </a:solidFill>
                <a:latin typeface="Arial" panose="020B0604020202020204" pitchFamily="34" charset="0"/>
                <a:cs typeface="Arial" panose="020B0604020202020204" pitchFamily="34" charset="0"/>
              </a:defRPr>
            </a:lvl1pPr>
            <a:lvl2pPr marL="672704" indent="-215504" algn="l">
              <a:buClr>
                <a:srgbClr val="00818A"/>
              </a:buClr>
              <a:defRPr sz="1200">
                <a:solidFill>
                  <a:schemeClr val="tx2"/>
                </a:solidFill>
                <a:latin typeface="Arial" panose="020B0604020202020204" pitchFamily="34" charset="0"/>
                <a:cs typeface="Arial" panose="020B0604020202020204" pitchFamily="34" charset="0"/>
              </a:defRPr>
            </a:lvl2pPr>
            <a:lvl3pPr marL="1073944" indent="-159544" algn="l">
              <a:buClr>
                <a:srgbClr val="00818A"/>
              </a:buClr>
              <a:defRPr sz="1200">
                <a:solidFill>
                  <a:schemeClr val="tx2"/>
                </a:solidFill>
                <a:latin typeface="Arial" panose="020B0604020202020204" pitchFamily="34" charset="0"/>
                <a:cs typeface="Arial" panose="020B0604020202020204" pitchFamily="34" charset="0"/>
              </a:defRPr>
            </a:lvl3pPr>
            <a:lvl4pPr marL="1546622" indent="-175022" algn="l">
              <a:buClr>
                <a:srgbClr val="00818A"/>
              </a:buClr>
              <a:defRPr sz="1200">
                <a:solidFill>
                  <a:schemeClr val="tx2"/>
                </a:solidFill>
                <a:latin typeface="Arial" panose="020B0604020202020204" pitchFamily="34" charset="0"/>
                <a:cs typeface="Arial" panose="020B0604020202020204" pitchFamily="34" charset="0"/>
              </a:defRPr>
            </a:lvl4pPr>
            <a:lvl5pPr marL="2018110" indent="-189310" algn="l">
              <a:buClr>
                <a:srgbClr val="00818A"/>
              </a:buClr>
              <a:defRPr sz="1200">
                <a:solidFill>
                  <a:schemeClr val="tx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10">
            <a:extLst>
              <a:ext uri="{FF2B5EF4-FFF2-40B4-BE49-F238E27FC236}">
                <a16:creationId xmlns:a16="http://schemas.microsoft.com/office/drawing/2014/main" id="{85FD8B8D-EF5D-4BD7-8875-2EA036CCBB76}"/>
              </a:ext>
            </a:extLst>
          </p:cNvPr>
          <p:cNvSpPr>
            <a:spLocks noGrp="1"/>
          </p:cNvSpPr>
          <p:nvPr>
            <p:ph type="body" sz="quarter" idx="53" hasCustomPrompt="1"/>
          </p:nvPr>
        </p:nvSpPr>
        <p:spPr>
          <a:xfrm>
            <a:off x="264252" y="794510"/>
            <a:ext cx="4656928" cy="636534"/>
          </a:xfrm>
          <a:prstGeom prst="rect">
            <a:avLst/>
          </a:prstGeom>
        </p:spPr>
        <p:txBody>
          <a:bodyPr wrap="none" lIns="0" tIns="0" rIns="0" bIns="0"/>
          <a:lstStyle>
            <a:lvl1pPr marL="0" indent="0">
              <a:spcBef>
                <a:spcPts val="0"/>
              </a:spcBef>
              <a:buFontTx/>
              <a:buNone/>
              <a:defRPr sz="2475">
                <a:solidFill>
                  <a:srgbClr val="00818A"/>
                </a:solidFill>
                <a:latin typeface="Arial" panose="020B0604020202020204" pitchFamily="34" charset="0"/>
                <a:cs typeface="Arial" panose="020B0604020202020204" pitchFamily="34" charset="0"/>
              </a:defRPr>
            </a:lvl1pPr>
          </a:lstStyle>
          <a:p>
            <a:pPr lvl="0"/>
            <a:r>
              <a:rPr lang="en-US" dirty="0"/>
              <a:t>Sub heading</a:t>
            </a:r>
          </a:p>
        </p:txBody>
      </p:sp>
    </p:spTree>
    <p:extLst>
      <p:ext uri="{BB962C8B-B14F-4D97-AF65-F5344CB8AC3E}">
        <p14:creationId xmlns:p14="http://schemas.microsoft.com/office/powerpoint/2010/main" val="58266684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Opening - white cav - white">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AA41C7D-87D4-43A5-A46C-287254C9E6C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211253" y="513013"/>
            <a:ext cx="1769494" cy="1169865"/>
          </a:xfrm>
          <a:prstGeom prst="rect">
            <a:avLst/>
          </a:prstGeom>
        </p:spPr>
      </p:pic>
      <p:sp>
        <p:nvSpPr>
          <p:cNvPr id="12" name="TextBox 11">
            <a:extLst>
              <a:ext uri="{FF2B5EF4-FFF2-40B4-BE49-F238E27FC236}">
                <a16:creationId xmlns:a16="http://schemas.microsoft.com/office/drawing/2014/main" id="{4879AEE2-4790-4A75-ACCF-4F37D3D34D82}"/>
              </a:ext>
            </a:extLst>
          </p:cNvPr>
          <p:cNvSpPr txBox="1"/>
          <p:nvPr userDrawn="1"/>
        </p:nvSpPr>
        <p:spPr>
          <a:xfrm>
            <a:off x="0" y="6246003"/>
            <a:ext cx="12192000" cy="611997"/>
          </a:xfrm>
          <a:prstGeom prst="rect">
            <a:avLst/>
          </a:prstGeom>
          <a:solidFill>
            <a:schemeClr val="tx2"/>
          </a:solidFill>
        </p:spPr>
        <p:txBody>
          <a:bodyPr wrap="square" rtlCol="0" anchor="ctr">
            <a:noAutofit/>
          </a:bodyPr>
          <a:lstStyle/>
          <a:p>
            <a:pPr marL="0" marR="0" lvl="0" indent="0" algn="ctr" defTabSz="121901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This is for financial adviser use only and shouldn’t be relied upon by any other person.</a:t>
            </a:r>
          </a:p>
        </p:txBody>
      </p:sp>
      <p:sp>
        <p:nvSpPr>
          <p:cNvPr id="9" name="Заголовок 1">
            <a:extLst>
              <a:ext uri="{FF2B5EF4-FFF2-40B4-BE49-F238E27FC236}">
                <a16:creationId xmlns:a16="http://schemas.microsoft.com/office/drawing/2014/main" id="{9B5B557E-2949-4BE7-ADBE-7899FFFFFC0F}"/>
              </a:ext>
            </a:extLst>
          </p:cNvPr>
          <p:cNvSpPr>
            <a:spLocks noGrp="1"/>
          </p:cNvSpPr>
          <p:nvPr>
            <p:ph type="title" hasCustomPrompt="1"/>
          </p:nvPr>
        </p:nvSpPr>
        <p:spPr>
          <a:xfrm>
            <a:off x="2649262" y="2576979"/>
            <a:ext cx="6884002" cy="672277"/>
          </a:xfrm>
          <a:prstGeom prst="rect">
            <a:avLst/>
          </a:prstGeom>
        </p:spPr>
        <p:txBody>
          <a:bodyPr>
            <a:noAutofit/>
          </a:bodyPr>
          <a:lstStyle>
            <a:lvl1pPr marL="0" marR="0" indent="0" algn="ctr" defTabSz="1218987" rtl="0" eaLnBrk="1" fontAlgn="auto" latinLnBrk="0" hangingPunct="1">
              <a:lnSpc>
                <a:spcPct val="100000"/>
              </a:lnSpc>
              <a:spcBef>
                <a:spcPct val="0"/>
              </a:spcBef>
              <a:spcAft>
                <a:spcPts val="0"/>
              </a:spcAft>
              <a:buClrTx/>
              <a:buSzTx/>
              <a:buFontTx/>
              <a:buNone/>
              <a:tabLst>
                <a:tab pos="1820453" algn="l"/>
              </a:tabLst>
              <a:defRPr sz="3299" b="1" i="0" baseline="0">
                <a:solidFill>
                  <a:schemeClr val="tx2"/>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of your slide deck</a:t>
            </a:r>
            <a:endParaRPr lang="ru-RU" dirty="0"/>
          </a:p>
        </p:txBody>
      </p:sp>
      <p:sp>
        <p:nvSpPr>
          <p:cNvPr id="10" name="Text Placeholder 7">
            <a:extLst>
              <a:ext uri="{FF2B5EF4-FFF2-40B4-BE49-F238E27FC236}">
                <a16:creationId xmlns:a16="http://schemas.microsoft.com/office/drawing/2014/main" id="{D7E32F18-D118-44E7-B561-8A7A846053EB}"/>
              </a:ext>
            </a:extLst>
          </p:cNvPr>
          <p:cNvSpPr>
            <a:spLocks noGrp="1"/>
          </p:cNvSpPr>
          <p:nvPr>
            <p:ph type="body" sz="quarter" idx="11" hasCustomPrompt="1"/>
          </p:nvPr>
        </p:nvSpPr>
        <p:spPr>
          <a:xfrm>
            <a:off x="2253943" y="3202844"/>
            <a:ext cx="7674641" cy="393997"/>
          </a:xfrm>
          <a:prstGeom prst="rect">
            <a:avLst/>
          </a:prstGeom>
        </p:spPr>
        <p:txBody>
          <a:bodyPr/>
          <a:lstStyle>
            <a:lvl1pPr marL="0" indent="0" algn="ctr">
              <a:buNone/>
              <a:defRPr sz="2200">
                <a:solidFill>
                  <a:srgbClr val="00818A"/>
                </a:solidFill>
                <a:latin typeface="Arial" panose="020B0604020202020204" pitchFamily="34" charset="0"/>
                <a:cs typeface="Arial" panose="020B0604020202020204" pitchFamily="34" charset="0"/>
              </a:defRPr>
            </a:lvl1pPr>
          </a:lstStyle>
          <a:p>
            <a:r>
              <a:rPr lang="en-GB" dirty="0"/>
              <a:t>Sub heading for your slide deck</a:t>
            </a:r>
          </a:p>
        </p:txBody>
      </p:sp>
      <p:sp>
        <p:nvSpPr>
          <p:cNvPr id="11" name="Прямоугольник 1">
            <a:extLst>
              <a:ext uri="{FF2B5EF4-FFF2-40B4-BE49-F238E27FC236}">
                <a16:creationId xmlns:a16="http://schemas.microsoft.com/office/drawing/2014/main" id="{CB06FC37-D3D8-4566-B1EE-AB5ECA592580}"/>
              </a:ext>
            </a:extLst>
          </p:cNvPr>
          <p:cNvSpPr/>
          <p:nvPr userDrawn="1"/>
        </p:nvSpPr>
        <p:spPr>
          <a:xfrm>
            <a:off x="5410473" y="3808945"/>
            <a:ext cx="1361580" cy="18474"/>
          </a:xfrm>
          <a:prstGeom prst="rect">
            <a:avLst/>
          </a:prstGeom>
          <a:solidFill>
            <a:srgbClr val="470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17"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a:ln>
                <a:noFill/>
              </a:ln>
              <a:solidFill>
                <a:srgbClr val="411F51"/>
              </a:solidFill>
              <a:effectLst/>
              <a:uLnTx/>
              <a:uFillTx/>
              <a:latin typeface="Calibri"/>
              <a:ea typeface="+mn-ea"/>
              <a:cs typeface="+mn-cs"/>
            </a:endParaRPr>
          </a:p>
        </p:txBody>
      </p:sp>
      <p:sp>
        <p:nvSpPr>
          <p:cNvPr id="13" name="Text Placeholder 7">
            <a:extLst>
              <a:ext uri="{FF2B5EF4-FFF2-40B4-BE49-F238E27FC236}">
                <a16:creationId xmlns:a16="http://schemas.microsoft.com/office/drawing/2014/main" id="{F4B0E0DA-0563-4E7B-B7D6-15871AD2F5F8}"/>
              </a:ext>
            </a:extLst>
          </p:cNvPr>
          <p:cNvSpPr>
            <a:spLocks noGrp="1"/>
          </p:cNvSpPr>
          <p:nvPr>
            <p:ph type="body" sz="quarter" idx="12" hasCustomPrompt="1"/>
          </p:nvPr>
        </p:nvSpPr>
        <p:spPr>
          <a:xfrm>
            <a:off x="2253943" y="4039524"/>
            <a:ext cx="7674641" cy="763385"/>
          </a:xfrm>
          <a:prstGeom prst="rect">
            <a:avLst/>
          </a:prstGeom>
        </p:spPr>
        <p:txBody>
          <a:bodyPr/>
          <a:lstStyle>
            <a:lvl1pPr marL="0" indent="0" algn="ctr">
              <a:buNone/>
              <a:defRPr sz="2200" b="0">
                <a:solidFill>
                  <a:srgbClr val="470054"/>
                </a:solidFill>
                <a:latin typeface="Arial" panose="020B0604020202020204" pitchFamily="34" charset="0"/>
                <a:cs typeface="Arial" panose="020B0604020202020204" pitchFamily="34" charset="0"/>
                <a:sym typeface="Wingdings" panose="05000000000000000000" pitchFamily="2" charset="2"/>
              </a:defRPr>
            </a:lvl1pPr>
          </a:lstStyle>
          <a:p>
            <a:r>
              <a:rPr lang="en-GB" dirty="0"/>
              <a:t>11 November, 2020</a:t>
            </a:r>
            <a:br>
              <a:rPr lang="en-GB" dirty="0"/>
            </a:br>
            <a:r>
              <a:rPr lang="en-GB" dirty="0"/>
              <a:t>Speaker: Name Surname</a:t>
            </a:r>
          </a:p>
        </p:txBody>
      </p:sp>
    </p:spTree>
    <p:extLst>
      <p:ext uri="{BB962C8B-B14F-4D97-AF65-F5344CB8AC3E}">
        <p14:creationId xmlns:p14="http://schemas.microsoft.com/office/powerpoint/2010/main" val="125821982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Opening - white cav - purple">
    <p:bg>
      <p:bgPr>
        <a:solidFill>
          <a:srgbClr val="47005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91C03E-961B-41B7-B710-3BF3FC9E019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211208" y="513013"/>
            <a:ext cx="1769584" cy="1169865"/>
          </a:xfrm>
          <a:prstGeom prst="rect">
            <a:avLst/>
          </a:prstGeom>
        </p:spPr>
      </p:pic>
      <p:sp>
        <p:nvSpPr>
          <p:cNvPr id="3" name="TextBox 2">
            <a:extLst>
              <a:ext uri="{FF2B5EF4-FFF2-40B4-BE49-F238E27FC236}">
                <a16:creationId xmlns:a16="http://schemas.microsoft.com/office/drawing/2014/main" id="{1D66E98D-C5D2-4E6C-AC77-2DAB758B3BA6}"/>
              </a:ext>
            </a:extLst>
          </p:cNvPr>
          <p:cNvSpPr txBox="1"/>
          <p:nvPr userDrawn="1"/>
        </p:nvSpPr>
        <p:spPr>
          <a:xfrm>
            <a:off x="0" y="6246003"/>
            <a:ext cx="12192000" cy="611997"/>
          </a:xfrm>
          <a:prstGeom prst="rect">
            <a:avLst/>
          </a:prstGeom>
          <a:solidFill>
            <a:srgbClr val="653B68"/>
          </a:solidFill>
        </p:spPr>
        <p:txBody>
          <a:bodyPr wrap="square" rtlCol="0" anchor="ctr">
            <a:noAutofit/>
          </a:bodyPr>
          <a:lstStyle/>
          <a:p>
            <a:pPr marL="0" marR="0" lvl="0" indent="0" algn="ctr" defTabSz="121901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This is for financial adviser use only and shouldn’t be relied upon by any other person.</a:t>
            </a:r>
          </a:p>
        </p:txBody>
      </p:sp>
      <p:cxnSp>
        <p:nvCxnSpPr>
          <p:cNvPr id="8" name="Straight Connector 7">
            <a:extLst>
              <a:ext uri="{FF2B5EF4-FFF2-40B4-BE49-F238E27FC236}">
                <a16:creationId xmlns:a16="http://schemas.microsoft.com/office/drawing/2014/main" id="{74079402-F562-424D-9D47-54990BCA8351}"/>
              </a:ext>
            </a:extLst>
          </p:cNvPr>
          <p:cNvCxnSpPr/>
          <p:nvPr userDrawn="1"/>
        </p:nvCxnSpPr>
        <p:spPr>
          <a:xfrm>
            <a:off x="0" y="6246003"/>
            <a:ext cx="12192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Заголовок 1">
            <a:extLst>
              <a:ext uri="{FF2B5EF4-FFF2-40B4-BE49-F238E27FC236}">
                <a16:creationId xmlns:a16="http://schemas.microsoft.com/office/drawing/2014/main" id="{C5F74817-0500-46C1-B316-D153B05AB33B}"/>
              </a:ext>
            </a:extLst>
          </p:cNvPr>
          <p:cNvSpPr>
            <a:spLocks noGrp="1"/>
          </p:cNvSpPr>
          <p:nvPr>
            <p:ph type="title" hasCustomPrompt="1"/>
          </p:nvPr>
        </p:nvSpPr>
        <p:spPr>
          <a:xfrm>
            <a:off x="2649262" y="2576979"/>
            <a:ext cx="6884002" cy="672277"/>
          </a:xfrm>
          <a:prstGeom prst="rect">
            <a:avLst/>
          </a:prstGeom>
        </p:spPr>
        <p:txBody>
          <a:bodyPr>
            <a:noAutofit/>
          </a:bodyPr>
          <a:lstStyle>
            <a:lvl1pPr marL="0" marR="0" indent="0" algn="ctr" defTabSz="1218987" rtl="0" eaLnBrk="1" fontAlgn="auto" latinLnBrk="0" hangingPunct="1">
              <a:lnSpc>
                <a:spcPct val="100000"/>
              </a:lnSpc>
              <a:spcBef>
                <a:spcPct val="0"/>
              </a:spcBef>
              <a:spcAft>
                <a:spcPts val="0"/>
              </a:spcAft>
              <a:buClrTx/>
              <a:buSzTx/>
              <a:buFontTx/>
              <a:buNone/>
              <a:tabLst>
                <a:tab pos="1820453" algn="l"/>
              </a:tabLst>
              <a:defRPr sz="3299" b="1" i="0" baseline="0">
                <a:solidFill>
                  <a:schemeClr val="bg1"/>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of your slide deck</a:t>
            </a:r>
            <a:endParaRPr lang="ru-RU" dirty="0"/>
          </a:p>
        </p:txBody>
      </p:sp>
      <p:sp>
        <p:nvSpPr>
          <p:cNvPr id="11" name="Text Placeholder 7">
            <a:extLst>
              <a:ext uri="{FF2B5EF4-FFF2-40B4-BE49-F238E27FC236}">
                <a16:creationId xmlns:a16="http://schemas.microsoft.com/office/drawing/2014/main" id="{ADDED9B8-61F0-4B26-AF1E-927E9D32E692}"/>
              </a:ext>
            </a:extLst>
          </p:cNvPr>
          <p:cNvSpPr>
            <a:spLocks noGrp="1"/>
          </p:cNvSpPr>
          <p:nvPr>
            <p:ph type="body" sz="quarter" idx="11" hasCustomPrompt="1"/>
          </p:nvPr>
        </p:nvSpPr>
        <p:spPr>
          <a:xfrm>
            <a:off x="2253943" y="3202844"/>
            <a:ext cx="7674641" cy="393997"/>
          </a:xfrm>
          <a:prstGeom prst="rect">
            <a:avLst/>
          </a:prstGeom>
        </p:spPr>
        <p:txBody>
          <a:bodyPr/>
          <a:lstStyle>
            <a:lvl1pPr marL="0" indent="0" algn="ctr">
              <a:buNone/>
              <a:defRPr sz="2200">
                <a:solidFill>
                  <a:schemeClr val="bg1"/>
                </a:solidFill>
                <a:latin typeface="Arial" panose="020B0604020202020204" pitchFamily="34" charset="0"/>
                <a:cs typeface="Arial" panose="020B0604020202020204" pitchFamily="34" charset="0"/>
              </a:defRPr>
            </a:lvl1pPr>
          </a:lstStyle>
          <a:p>
            <a:r>
              <a:rPr lang="en-GB" dirty="0"/>
              <a:t>sub heading for your slide deck</a:t>
            </a:r>
          </a:p>
        </p:txBody>
      </p:sp>
      <p:sp>
        <p:nvSpPr>
          <p:cNvPr id="12" name="Прямоугольник 1">
            <a:extLst>
              <a:ext uri="{FF2B5EF4-FFF2-40B4-BE49-F238E27FC236}">
                <a16:creationId xmlns:a16="http://schemas.microsoft.com/office/drawing/2014/main" id="{4A262CAE-FEF8-4186-9955-045ABE4A2BB9}"/>
              </a:ext>
            </a:extLst>
          </p:cNvPr>
          <p:cNvSpPr/>
          <p:nvPr userDrawn="1"/>
        </p:nvSpPr>
        <p:spPr>
          <a:xfrm>
            <a:off x="5410473" y="3808945"/>
            <a:ext cx="1361580" cy="18474"/>
          </a:xfrm>
          <a:prstGeom prst="rect">
            <a:avLst/>
          </a:prstGeom>
          <a:solidFill>
            <a:srgbClr val="008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17"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a:ln>
                <a:noFill/>
              </a:ln>
              <a:solidFill>
                <a:srgbClr val="FFFFFF"/>
              </a:solidFill>
              <a:effectLst/>
              <a:uLnTx/>
              <a:uFillTx/>
              <a:latin typeface="Calibri"/>
              <a:ea typeface="+mn-ea"/>
              <a:cs typeface="+mn-cs"/>
            </a:endParaRPr>
          </a:p>
        </p:txBody>
      </p:sp>
      <p:sp>
        <p:nvSpPr>
          <p:cNvPr id="9" name="Text Placeholder 7">
            <a:extLst>
              <a:ext uri="{FF2B5EF4-FFF2-40B4-BE49-F238E27FC236}">
                <a16:creationId xmlns:a16="http://schemas.microsoft.com/office/drawing/2014/main" id="{DE96D762-78A8-4E44-AF6B-D0C20F327385}"/>
              </a:ext>
            </a:extLst>
          </p:cNvPr>
          <p:cNvSpPr>
            <a:spLocks noGrp="1"/>
          </p:cNvSpPr>
          <p:nvPr>
            <p:ph type="body" sz="quarter" idx="12" hasCustomPrompt="1"/>
          </p:nvPr>
        </p:nvSpPr>
        <p:spPr>
          <a:xfrm>
            <a:off x="2253943" y="4039524"/>
            <a:ext cx="7674641" cy="393997"/>
          </a:xfrm>
          <a:prstGeom prst="rect">
            <a:avLst/>
          </a:prstGeom>
        </p:spPr>
        <p:txBody>
          <a:bodyPr/>
          <a:lstStyle>
            <a:lvl1pPr marL="0" indent="0" algn="ctr">
              <a:buNone/>
              <a:defRPr sz="2200" b="0">
                <a:solidFill>
                  <a:schemeClr val="bg1"/>
                </a:solidFill>
                <a:latin typeface="Arial" panose="020B0604020202020204" pitchFamily="34" charset="0"/>
                <a:cs typeface="Arial" panose="020B0604020202020204" pitchFamily="34" charset="0"/>
                <a:sym typeface="Wingdings" panose="05000000000000000000" pitchFamily="2" charset="2"/>
              </a:defRPr>
            </a:lvl1pPr>
          </a:lstStyle>
          <a:p>
            <a:fld id="{F9BE1754-B6CA-4144-98ED-285DB866C008}" type="datetime3">
              <a:rPr lang="en-GB" smtClean="0"/>
              <a:t>11 November, 2020</a:t>
            </a:fld>
            <a:br>
              <a:rPr lang="en-GB" dirty="0"/>
            </a:br>
            <a:r>
              <a:rPr lang="en-GB" dirty="0"/>
              <a:t>Speaker: </a:t>
            </a:r>
            <a:r>
              <a:rPr lang="en-GB" sz="2400" b="1" i="0" u="none" strike="noStrike" kern="1200" dirty="0">
                <a:solidFill>
                  <a:schemeClr val="bg1"/>
                </a:solidFill>
                <a:effectLst/>
                <a:latin typeface="Arial" panose="020B0604020202020204" pitchFamily="34" charset="0"/>
                <a:ea typeface="+mn-ea"/>
                <a:cs typeface="Arial" panose="020B0604020202020204" pitchFamily="34" charset="0"/>
              </a:rPr>
              <a:t>Name Surname</a:t>
            </a:r>
            <a:endParaRPr lang="en-GB" dirty="0"/>
          </a:p>
        </p:txBody>
      </p:sp>
    </p:spTree>
    <p:extLst>
      <p:ext uri="{BB962C8B-B14F-4D97-AF65-F5344CB8AC3E}">
        <p14:creationId xmlns:p14="http://schemas.microsoft.com/office/powerpoint/2010/main" val="334538088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Image Divider Slide">
    <p:bg>
      <p:bgPr>
        <a:solidFill>
          <a:srgbClr val="470054"/>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8097A7-4E65-4887-B8D7-80765E770BBC}"/>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211650" cy="6858000"/>
          </a:xfrm>
          <a:prstGeom prst="rect">
            <a:avLst/>
          </a:prstGeom>
        </p:spPr>
      </p:pic>
      <p:sp>
        <p:nvSpPr>
          <p:cNvPr id="2" name="Rectangle 1">
            <a:extLst>
              <a:ext uri="{FF2B5EF4-FFF2-40B4-BE49-F238E27FC236}">
                <a16:creationId xmlns:a16="http://schemas.microsoft.com/office/drawing/2014/main" id="{74216815-7231-49C6-A0F8-A426254162C2}"/>
              </a:ext>
            </a:extLst>
          </p:cNvPr>
          <p:cNvSpPr/>
          <p:nvPr userDrawn="1"/>
        </p:nvSpPr>
        <p:spPr>
          <a:xfrm>
            <a:off x="0" y="13056"/>
            <a:ext cx="12191999" cy="68580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Заголовок 1">
            <a:extLst>
              <a:ext uri="{FF2B5EF4-FFF2-40B4-BE49-F238E27FC236}">
                <a16:creationId xmlns:a16="http://schemas.microsoft.com/office/drawing/2014/main" id="{136365D9-0A8D-4B48-8B9A-5BDA2C52B312}"/>
              </a:ext>
            </a:extLst>
          </p:cNvPr>
          <p:cNvSpPr>
            <a:spLocks noGrp="1"/>
          </p:cNvSpPr>
          <p:nvPr>
            <p:ph type="title" hasCustomPrompt="1"/>
          </p:nvPr>
        </p:nvSpPr>
        <p:spPr>
          <a:xfrm>
            <a:off x="1230819" y="2569076"/>
            <a:ext cx="6884002" cy="672277"/>
          </a:xfrm>
          <a:prstGeom prst="rect">
            <a:avLst/>
          </a:prstGeom>
        </p:spPr>
        <p:txBody>
          <a:bodyPr l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sz="3299" b="1" i="0" baseline="0">
                <a:solidFill>
                  <a:schemeClr val="bg1"/>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Divider slide option 2</a:t>
            </a:r>
            <a:endParaRPr lang="ru-RU" dirty="0"/>
          </a:p>
        </p:txBody>
      </p:sp>
      <p:sp>
        <p:nvSpPr>
          <p:cNvPr id="16" name="Text Placeholder 7">
            <a:extLst>
              <a:ext uri="{FF2B5EF4-FFF2-40B4-BE49-F238E27FC236}">
                <a16:creationId xmlns:a16="http://schemas.microsoft.com/office/drawing/2014/main" id="{14420D0D-D08A-4CD0-9D0C-EF641FBC3A87}"/>
              </a:ext>
            </a:extLst>
          </p:cNvPr>
          <p:cNvSpPr>
            <a:spLocks noGrp="1"/>
          </p:cNvSpPr>
          <p:nvPr>
            <p:ph type="body" sz="quarter" idx="11" hasCustomPrompt="1"/>
          </p:nvPr>
        </p:nvSpPr>
        <p:spPr>
          <a:xfrm>
            <a:off x="1230819" y="3212190"/>
            <a:ext cx="7674641" cy="393997"/>
          </a:xfrm>
          <a:prstGeom prst="rect">
            <a:avLst/>
          </a:prstGeom>
        </p:spPr>
        <p:txBody>
          <a:bodyPr lIns="0"/>
          <a:lstStyle>
            <a:lvl1pPr marL="0" indent="0" algn="l">
              <a:buNone/>
              <a:defRPr sz="2200">
                <a:solidFill>
                  <a:schemeClr val="bg1"/>
                </a:solidFill>
                <a:latin typeface="Arial" panose="020B0604020202020204" pitchFamily="34" charset="0"/>
                <a:cs typeface="Arial" panose="020B0604020202020204" pitchFamily="34" charset="0"/>
              </a:defRPr>
            </a:lvl1pPr>
          </a:lstStyle>
          <a:p>
            <a:r>
              <a:rPr lang="en-GB" dirty="0"/>
              <a:t>Sub heading for your slide deck</a:t>
            </a:r>
          </a:p>
        </p:txBody>
      </p:sp>
      <p:pic>
        <p:nvPicPr>
          <p:cNvPr id="11" name="Picture 10" descr="Shape&#10;&#10;Description automatically generated">
            <a:extLst>
              <a:ext uri="{FF2B5EF4-FFF2-40B4-BE49-F238E27FC236}">
                <a16:creationId xmlns:a16="http://schemas.microsoft.com/office/drawing/2014/main" id="{39F3AB5E-7486-4684-9DFC-29FF0EDAC2D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497254" y="882151"/>
            <a:ext cx="5694746" cy="5975849"/>
          </a:xfrm>
          <a:prstGeom prst="rect">
            <a:avLst/>
          </a:prstGeom>
        </p:spPr>
      </p:pic>
      <p:pic>
        <p:nvPicPr>
          <p:cNvPr id="13" name="Picture 12">
            <a:extLst>
              <a:ext uri="{FF2B5EF4-FFF2-40B4-BE49-F238E27FC236}">
                <a16:creationId xmlns:a16="http://schemas.microsoft.com/office/drawing/2014/main" id="{E54AAB5D-C092-4D83-B0EB-DC6FF5D15E5E}"/>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9536073" y="6236985"/>
            <a:ext cx="2392193" cy="359999"/>
          </a:xfrm>
          <a:prstGeom prst="rect">
            <a:avLst/>
          </a:prstGeom>
        </p:spPr>
      </p:pic>
    </p:spTree>
    <p:extLst>
      <p:ext uri="{BB962C8B-B14F-4D97-AF65-F5344CB8AC3E}">
        <p14:creationId xmlns:p14="http://schemas.microsoft.com/office/powerpoint/2010/main" val="165753570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Non Image Devider Slide">
    <p:bg>
      <p:bgPr>
        <a:solidFill>
          <a:srgbClr val="470054"/>
        </a:solidFill>
        <a:effectLst/>
      </p:bgPr>
    </p:bg>
    <p:spTree>
      <p:nvGrpSpPr>
        <p:cNvPr id="1" name=""/>
        <p:cNvGrpSpPr/>
        <p:nvPr/>
      </p:nvGrpSpPr>
      <p:grpSpPr>
        <a:xfrm>
          <a:off x="0" y="0"/>
          <a:ext cx="0" cy="0"/>
          <a:chOff x="0" y="0"/>
          <a:chExt cx="0" cy="0"/>
        </a:xfrm>
      </p:grpSpPr>
      <p:sp>
        <p:nvSpPr>
          <p:cNvPr id="12" name="Заголовок 1">
            <a:extLst>
              <a:ext uri="{FF2B5EF4-FFF2-40B4-BE49-F238E27FC236}">
                <a16:creationId xmlns:a16="http://schemas.microsoft.com/office/drawing/2014/main" id="{136365D9-0A8D-4B48-8B9A-5BDA2C52B312}"/>
              </a:ext>
            </a:extLst>
          </p:cNvPr>
          <p:cNvSpPr>
            <a:spLocks noGrp="1"/>
          </p:cNvSpPr>
          <p:nvPr>
            <p:ph type="title" hasCustomPrompt="1"/>
          </p:nvPr>
        </p:nvSpPr>
        <p:spPr>
          <a:xfrm>
            <a:off x="1230819" y="2569076"/>
            <a:ext cx="6884002" cy="672277"/>
          </a:xfrm>
          <a:prstGeom prst="rect">
            <a:avLst/>
          </a:prstGeom>
        </p:spPr>
        <p:txBody>
          <a:bodyPr l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sz="3299" b="1" i="0" baseline="0">
                <a:solidFill>
                  <a:schemeClr val="bg1"/>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Divider slide option 2</a:t>
            </a:r>
            <a:endParaRPr lang="ru-RU" dirty="0"/>
          </a:p>
        </p:txBody>
      </p:sp>
      <p:sp>
        <p:nvSpPr>
          <p:cNvPr id="16" name="Text Placeholder 7">
            <a:extLst>
              <a:ext uri="{FF2B5EF4-FFF2-40B4-BE49-F238E27FC236}">
                <a16:creationId xmlns:a16="http://schemas.microsoft.com/office/drawing/2014/main" id="{14420D0D-D08A-4CD0-9D0C-EF641FBC3A87}"/>
              </a:ext>
            </a:extLst>
          </p:cNvPr>
          <p:cNvSpPr>
            <a:spLocks noGrp="1"/>
          </p:cNvSpPr>
          <p:nvPr>
            <p:ph type="body" sz="quarter" idx="11" hasCustomPrompt="1"/>
          </p:nvPr>
        </p:nvSpPr>
        <p:spPr>
          <a:xfrm>
            <a:off x="1230819" y="3212190"/>
            <a:ext cx="7674641" cy="393997"/>
          </a:xfrm>
          <a:prstGeom prst="rect">
            <a:avLst/>
          </a:prstGeom>
        </p:spPr>
        <p:txBody>
          <a:bodyPr lIns="0"/>
          <a:lstStyle>
            <a:lvl1pPr marL="0" indent="0" algn="l">
              <a:buNone/>
              <a:defRPr sz="2200">
                <a:solidFill>
                  <a:schemeClr val="bg1"/>
                </a:solidFill>
                <a:latin typeface="Arial" panose="020B0604020202020204" pitchFamily="34" charset="0"/>
                <a:cs typeface="Arial" panose="020B0604020202020204" pitchFamily="34" charset="0"/>
              </a:defRPr>
            </a:lvl1pPr>
          </a:lstStyle>
          <a:p>
            <a:r>
              <a:rPr lang="en-GB" dirty="0"/>
              <a:t>Sub heading for your slide deck</a:t>
            </a:r>
          </a:p>
        </p:txBody>
      </p:sp>
      <p:pic>
        <p:nvPicPr>
          <p:cNvPr id="6" name="Picture 5" descr="Shape&#10;&#10;Description automatically generated">
            <a:extLst>
              <a:ext uri="{FF2B5EF4-FFF2-40B4-BE49-F238E27FC236}">
                <a16:creationId xmlns:a16="http://schemas.microsoft.com/office/drawing/2014/main" id="{E59993B1-27D3-4AA4-85BA-8B674AC76C0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497254" y="882151"/>
            <a:ext cx="5694746" cy="5975849"/>
          </a:xfrm>
          <a:prstGeom prst="rect">
            <a:avLst/>
          </a:prstGeom>
        </p:spPr>
      </p:pic>
      <p:pic>
        <p:nvPicPr>
          <p:cNvPr id="7" name="Picture 6">
            <a:extLst>
              <a:ext uri="{FF2B5EF4-FFF2-40B4-BE49-F238E27FC236}">
                <a16:creationId xmlns:a16="http://schemas.microsoft.com/office/drawing/2014/main" id="{C0BDA63F-CF3B-4B10-9DD2-28A9863BDF9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536073" y="6236985"/>
            <a:ext cx="2392193" cy="359999"/>
          </a:xfrm>
          <a:prstGeom prst="rect">
            <a:avLst/>
          </a:prstGeom>
        </p:spPr>
      </p:pic>
    </p:spTree>
    <p:extLst>
      <p:ext uri="{BB962C8B-B14F-4D97-AF65-F5344CB8AC3E}">
        <p14:creationId xmlns:p14="http://schemas.microsoft.com/office/powerpoint/2010/main" val="376040914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_Opening - white 1">
    <p:bg>
      <p:bgPr>
        <a:solidFill>
          <a:schemeClr val="bg1"/>
        </a:solidFill>
        <a:effectLst/>
      </p:bgPr>
    </p:bg>
    <p:spTree>
      <p:nvGrpSpPr>
        <p:cNvPr id="1" name=""/>
        <p:cNvGrpSpPr/>
        <p:nvPr/>
      </p:nvGrpSpPr>
      <p:grpSpPr>
        <a:xfrm>
          <a:off x="0" y="0"/>
          <a:ext cx="0" cy="0"/>
          <a:chOff x="0" y="0"/>
          <a:chExt cx="0" cy="0"/>
        </a:xfrm>
      </p:grpSpPr>
      <p:sp>
        <p:nvSpPr>
          <p:cNvPr id="10" name="Заголовок 1">
            <a:extLst>
              <a:ext uri="{FF2B5EF4-FFF2-40B4-BE49-F238E27FC236}">
                <a16:creationId xmlns:a16="http://schemas.microsoft.com/office/drawing/2014/main" id="{A1D8F8F6-9CAD-40CF-A4BA-48F07CFF386A}"/>
              </a:ext>
            </a:extLst>
          </p:cNvPr>
          <p:cNvSpPr>
            <a:spLocks noGrp="1"/>
          </p:cNvSpPr>
          <p:nvPr>
            <p:ph type="title" hasCustomPrompt="1"/>
          </p:nvPr>
        </p:nvSpPr>
        <p:spPr>
          <a:xfrm>
            <a:off x="1230819" y="2569076"/>
            <a:ext cx="6884002" cy="672277"/>
          </a:xfrm>
          <a:prstGeom prst="rect">
            <a:avLst/>
          </a:prstGeom>
        </p:spPr>
        <p:txBody>
          <a:bodyPr l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sz="3299" b="1" i="0" baseline="0">
                <a:solidFill>
                  <a:schemeClr val="tx2"/>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Divider slide option 3</a:t>
            </a:r>
            <a:endParaRPr lang="ru-RU" dirty="0"/>
          </a:p>
        </p:txBody>
      </p:sp>
      <p:sp>
        <p:nvSpPr>
          <p:cNvPr id="11" name="Text Placeholder 7">
            <a:extLst>
              <a:ext uri="{FF2B5EF4-FFF2-40B4-BE49-F238E27FC236}">
                <a16:creationId xmlns:a16="http://schemas.microsoft.com/office/drawing/2014/main" id="{61FD6B0E-36C1-4E23-B994-33D09CD7DC4A}"/>
              </a:ext>
            </a:extLst>
          </p:cNvPr>
          <p:cNvSpPr>
            <a:spLocks noGrp="1"/>
          </p:cNvSpPr>
          <p:nvPr>
            <p:ph type="body" sz="quarter" idx="11" hasCustomPrompt="1"/>
          </p:nvPr>
        </p:nvSpPr>
        <p:spPr>
          <a:xfrm>
            <a:off x="1230819" y="3212190"/>
            <a:ext cx="7674641" cy="393997"/>
          </a:xfrm>
          <a:prstGeom prst="rect">
            <a:avLst/>
          </a:prstGeom>
        </p:spPr>
        <p:txBody>
          <a:bodyPr lIns="0"/>
          <a:lstStyle>
            <a:lvl1pPr marL="0" indent="0" algn="l">
              <a:buNone/>
              <a:defRPr sz="2200">
                <a:solidFill>
                  <a:srgbClr val="00818A"/>
                </a:solidFill>
                <a:latin typeface="Arial" panose="020B0604020202020204" pitchFamily="34" charset="0"/>
                <a:cs typeface="Arial" panose="020B0604020202020204" pitchFamily="34" charset="0"/>
              </a:defRPr>
            </a:lvl1pPr>
          </a:lstStyle>
          <a:p>
            <a:r>
              <a:rPr lang="en-GB" dirty="0"/>
              <a:t>Sub heading for your slide deck</a:t>
            </a:r>
          </a:p>
        </p:txBody>
      </p:sp>
      <p:pic>
        <p:nvPicPr>
          <p:cNvPr id="7" name="Picture 6">
            <a:extLst>
              <a:ext uri="{FF2B5EF4-FFF2-40B4-BE49-F238E27FC236}">
                <a16:creationId xmlns:a16="http://schemas.microsoft.com/office/drawing/2014/main" id="{CD343D71-6B52-49FC-8562-6D8A6C451D5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390167" y="909859"/>
            <a:ext cx="5801833" cy="5948142"/>
          </a:xfrm>
          <a:prstGeom prst="rect">
            <a:avLst/>
          </a:prstGeom>
        </p:spPr>
      </p:pic>
      <p:pic>
        <p:nvPicPr>
          <p:cNvPr id="8" name="Picture 7">
            <a:extLst>
              <a:ext uri="{FF2B5EF4-FFF2-40B4-BE49-F238E27FC236}">
                <a16:creationId xmlns:a16="http://schemas.microsoft.com/office/drawing/2014/main" id="{14703605-FCF9-450B-B36D-2750EAF064D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536070" y="6236985"/>
            <a:ext cx="2392199" cy="359999"/>
          </a:xfrm>
          <a:prstGeom prst="rect">
            <a:avLst/>
          </a:prstGeom>
        </p:spPr>
      </p:pic>
    </p:spTree>
    <p:extLst>
      <p:ext uri="{BB962C8B-B14F-4D97-AF65-F5344CB8AC3E}">
        <p14:creationId xmlns:p14="http://schemas.microsoft.com/office/powerpoint/2010/main" val="81574601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Full bleed pic - opening">
    <p:bg>
      <p:bgPr>
        <a:solidFill>
          <a:srgbClr val="F2F3F4"/>
        </a:solidFill>
        <a:effectLst/>
      </p:bgPr>
    </p:bg>
    <p:spTree>
      <p:nvGrpSpPr>
        <p:cNvPr id="1" name=""/>
        <p:cNvGrpSpPr/>
        <p:nvPr/>
      </p:nvGrpSpPr>
      <p:grpSpPr>
        <a:xfrm>
          <a:off x="0" y="0"/>
          <a:ext cx="0" cy="0"/>
          <a:chOff x="0" y="0"/>
          <a:chExt cx="0" cy="0"/>
        </a:xfrm>
      </p:grpSpPr>
      <p:sp>
        <p:nvSpPr>
          <p:cNvPr id="389" name="Рисунок 21"/>
          <p:cNvSpPr>
            <a:spLocks noGrp="1"/>
          </p:cNvSpPr>
          <p:nvPr>
            <p:ph type="pic" sz="quarter" idx="87"/>
          </p:nvPr>
        </p:nvSpPr>
        <p:spPr>
          <a:xfrm>
            <a:off x="-11308" y="1"/>
            <a:ext cx="12203307"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52" name="Текст 3">
            <a:extLst>
              <a:ext uri="{FF2B5EF4-FFF2-40B4-BE49-F238E27FC236}">
                <a16:creationId xmlns:a16="http://schemas.microsoft.com/office/drawing/2014/main" id="{E7571954-47B7-4709-A364-A202C7954B59}"/>
              </a:ext>
            </a:extLst>
          </p:cNvPr>
          <p:cNvSpPr>
            <a:spLocks noGrp="1"/>
          </p:cNvSpPr>
          <p:nvPr>
            <p:ph type="body" sz="quarter" idx="14" hasCustomPrompt="1"/>
          </p:nvPr>
        </p:nvSpPr>
        <p:spPr>
          <a:xfrm>
            <a:off x="1131071" y="3412839"/>
            <a:ext cx="5964851" cy="681629"/>
          </a:xfrm>
          <a:prstGeom prst="rect">
            <a:avLst/>
          </a:prstGeom>
        </p:spPr>
        <p:txBody>
          <a:bodyPr/>
          <a:lstStyle>
            <a:lvl1pPr>
              <a:defRPr lang="en-US" sz="1800" b="0" i="0" baseline="0" dirty="0">
                <a:solidFill>
                  <a:srgbClr val="222222"/>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nSpc>
                <a:spcPct val="150000"/>
              </a:lnSpc>
              <a:buNone/>
            </a:pPr>
            <a:r>
              <a:rPr lang="en-US" dirty="0"/>
              <a:t>Extra text here</a:t>
            </a:r>
          </a:p>
        </p:txBody>
      </p:sp>
      <p:sp>
        <p:nvSpPr>
          <p:cNvPr id="53" name="Заголовок 1">
            <a:extLst>
              <a:ext uri="{FF2B5EF4-FFF2-40B4-BE49-F238E27FC236}">
                <a16:creationId xmlns:a16="http://schemas.microsoft.com/office/drawing/2014/main" id="{FB9363C6-E6C1-4CD4-8AE9-37A78A984662}"/>
              </a:ext>
            </a:extLst>
          </p:cNvPr>
          <p:cNvSpPr>
            <a:spLocks noGrp="1"/>
          </p:cNvSpPr>
          <p:nvPr>
            <p:ph type="title" hasCustomPrompt="1"/>
          </p:nvPr>
        </p:nvSpPr>
        <p:spPr>
          <a:xfrm>
            <a:off x="1131069" y="2562850"/>
            <a:ext cx="5964852" cy="754990"/>
          </a:xfrm>
          <a:prstGeom prst="rect">
            <a:avLst/>
          </a:prstGeom>
        </p:spPr>
        <p:txBody>
          <a:bodyPr>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tx2"/>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slide</a:t>
            </a:r>
            <a:endParaRPr lang="ru-RU" dirty="0"/>
          </a:p>
        </p:txBody>
      </p:sp>
      <p:pic>
        <p:nvPicPr>
          <p:cNvPr id="5" name="Picture 4">
            <a:extLst>
              <a:ext uri="{FF2B5EF4-FFF2-40B4-BE49-F238E27FC236}">
                <a16:creationId xmlns:a16="http://schemas.microsoft.com/office/drawing/2014/main" id="{1C0CC043-F754-4BB0-AD7A-E3A4C0F0831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36070" y="6236985"/>
            <a:ext cx="2392199" cy="359999"/>
          </a:xfrm>
          <a:prstGeom prst="rect">
            <a:avLst/>
          </a:prstGeom>
        </p:spPr>
      </p:pic>
    </p:spTree>
    <p:extLst>
      <p:ext uri="{BB962C8B-B14F-4D97-AF65-F5344CB8AC3E}">
        <p14:creationId xmlns:p14="http://schemas.microsoft.com/office/powerpoint/2010/main" val="210348817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Full bleed pic - opening - white">
    <p:bg>
      <p:bgPr>
        <a:solidFill>
          <a:srgbClr val="F2F3F4"/>
        </a:solidFill>
        <a:effectLst/>
      </p:bgPr>
    </p:bg>
    <p:spTree>
      <p:nvGrpSpPr>
        <p:cNvPr id="1" name=""/>
        <p:cNvGrpSpPr/>
        <p:nvPr/>
      </p:nvGrpSpPr>
      <p:grpSpPr>
        <a:xfrm>
          <a:off x="0" y="0"/>
          <a:ext cx="0" cy="0"/>
          <a:chOff x="0" y="0"/>
          <a:chExt cx="0" cy="0"/>
        </a:xfrm>
      </p:grpSpPr>
      <p:sp>
        <p:nvSpPr>
          <p:cNvPr id="389" name="Рисунок 21"/>
          <p:cNvSpPr>
            <a:spLocks noGrp="1"/>
          </p:cNvSpPr>
          <p:nvPr>
            <p:ph type="pic" sz="quarter" idx="87"/>
          </p:nvPr>
        </p:nvSpPr>
        <p:spPr>
          <a:xfrm>
            <a:off x="-11308" y="1"/>
            <a:ext cx="12203307"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52" name="Текст 3">
            <a:extLst>
              <a:ext uri="{FF2B5EF4-FFF2-40B4-BE49-F238E27FC236}">
                <a16:creationId xmlns:a16="http://schemas.microsoft.com/office/drawing/2014/main" id="{E7571954-47B7-4709-A364-A202C7954B59}"/>
              </a:ext>
            </a:extLst>
          </p:cNvPr>
          <p:cNvSpPr>
            <a:spLocks noGrp="1"/>
          </p:cNvSpPr>
          <p:nvPr>
            <p:ph type="body" sz="quarter" idx="14" hasCustomPrompt="1"/>
          </p:nvPr>
        </p:nvSpPr>
        <p:spPr>
          <a:xfrm>
            <a:off x="1131071" y="3412839"/>
            <a:ext cx="5964851" cy="681629"/>
          </a:xfrm>
          <a:prstGeom prst="rect">
            <a:avLst/>
          </a:prstGeom>
        </p:spPr>
        <p:txBody>
          <a:bodyPr/>
          <a:lstStyle>
            <a:lvl1pPr>
              <a:defRPr lang="en-US" sz="1800" b="0" i="0" baseline="0" dirty="0">
                <a:solidFill>
                  <a:schemeClr val="bg1"/>
                </a:solidFill>
                <a:latin typeface="Arial" panose="020B0604020202020204" pitchFamily="34" charset="0"/>
                <a:ea typeface="Roboto Light" charset="0"/>
                <a:cs typeface="Arial" panose="020B0604020202020204" pitchFamily="34" charset="0"/>
              </a:defRPr>
            </a:lvl1pPr>
          </a:lstStyle>
          <a:p>
            <a:pPr marL="0" lvl="0" indent="0">
              <a:lnSpc>
                <a:spcPct val="150000"/>
              </a:lnSpc>
              <a:buNone/>
            </a:pPr>
            <a:r>
              <a:rPr lang="en-US" dirty="0"/>
              <a:t>Extra text here</a:t>
            </a:r>
          </a:p>
        </p:txBody>
      </p:sp>
      <p:sp>
        <p:nvSpPr>
          <p:cNvPr id="53" name="Заголовок 1">
            <a:extLst>
              <a:ext uri="{FF2B5EF4-FFF2-40B4-BE49-F238E27FC236}">
                <a16:creationId xmlns:a16="http://schemas.microsoft.com/office/drawing/2014/main" id="{FB9363C6-E6C1-4CD4-8AE9-37A78A984662}"/>
              </a:ext>
            </a:extLst>
          </p:cNvPr>
          <p:cNvSpPr>
            <a:spLocks noGrp="1"/>
          </p:cNvSpPr>
          <p:nvPr>
            <p:ph type="title" hasCustomPrompt="1"/>
          </p:nvPr>
        </p:nvSpPr>
        <p:spPr>
          <a:xfrm>
            <a:off x="1131069" y="2562850"/>
            <a:ext cx="5964852" cy="754990"/>
          </a:xfrm>
          <a:prstGeom prst="rect">
            <a:avLst/>
          </a:prstGeom>
        </p:spPr>
        <p:txBody>
          <a:bodyPr>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bg1"/>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slide</a:t>
            </a:r>
            <a:endParaRPr lang="ru-RU" dirty="0"/>
          </a:p>
        </p:txBody>
      </p:sp>
      <p:pic>
        <p:nvPicPr>
          <p:cNvPr id="5" name="Picture 4">
            <a:extLst>
              <a:ext uri="{FF2B5EF4-FFF2-40B4-BE49-F238E27FC236}">
                <a16:creationId xmlns:a16="http://schemas.microsoft.com/office/drawing/2014/main" id="{C5FA3F89-FE22-4AD1-812A-4FE22C8C2C4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36070" y="6236985"/>
            <a:ext cx="2392199" cy="359999"/>
          </a:xfrm>
          <a:prstGeom prst="rect">
            <a:avLst/>
          </a:prstGeom>
        </p:spPr>
      </p:pic>
    </p:spTree>
    <p:extLst>
      <p:ext uri="{BB962C8B-B14F-4D97-AF65-F5344CB8AC3E}">
        <p14:creationId xmlns:p14="http://schemas.microsoft.com/office/powerpoint/2010/main" val="308621483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Full bleed pic - opening - cav">
    <p:bg>
      <p:bgPr>
        <a:solidFill>
          <a:srgbClr val="F2F3F4"/>
        </a:solidFill>
        <a:effectLst/>
      </p:bgPr>
    </p:bg>
    <p:spTree>
      <p:nvGrpSpPr>
        <p:cNvPr id="1" name=""/>
        <p:cNvGrpSpPr/>
        <p:nvPr/>
      </p:nvGrpSpPr>
      <p:grpSpPr>
        <a:xfrm>
          <a:off x="0" y="0"/>
          <a:ext cx="0" cy="0"/>
          <a:chOff x="0" y="0"/>
          <a:chExt cx="0" cy="0"/>
        </a:xfrm>
      </p:grpSpPr>
      <p:sp>
        <p:nvSpPr>
          <p:cNvPr id="389" name="Рисунок 21"/>
          <p:cNvSpPr>
            <a:spLocks noGrp="1"/>
          </p:cNvSpPr>
          <p:nvPr>
            <p:ph type="pic" sz="quarter" idx="87"/>
          </p:nvPr>
        </p:nvSpPr>
        <p:spPr>
          <a:xfrm>
            <a:off x="-11308" y="1"/>
            <a:ext cx="12203307"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pic>
        <p:nvPicPr>
          <p:cNvPr id="9" name="Picture 8">
            <a:extLst>
              <a:ext uri="{FF2B5EF4-FFF2-40B4-BE49-F238E27FC236}">
                <a16:creationId xmlns:a16="http://schemas.microsoft.com/office/drawing/2014/main" id="{E7AE40D1-E572-4A51-8A88-736505A866E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33638" y="5667251"/>
            <a:ext cx="2392199" cy="360000"/>
          </a:xfrm>
          <a:prstGeom prst="rect">
            <a:avLst/>
          </a:prstGeom>
        </p:spPr>
      </p:pic>
      <p:sp>
        <p:nvSpPr>
          <p:cNvPr id="52" name="Текст 3">
            <a:extLst>
              <a:ext uri="{FF2B5EF4-FFF2-40B4-BE49-F238E27FC236}">
                <a16:creationId xmlns:a16="http://schemas.microsoft.com/office/drawing/2014/main" id="{E7571954-47B7-4709-A364-A202C7954B59}"/>
              </a:ext>
            </a:extLst>
          </p:cNvPr>
          <p:cNvSpPr>
            <a:spLocks noGrp="1"/>
          </p:cNvSpPr>
          <p:nvPr>
            <p:ph type="body" sz="quarter" idx="14" hasCustomPrompt="1"/>
          </p:nvPr>
        </p:nvSpPr>
        <p:spPr>
          <a:xfrm>
            <a:off x="1131071" y="3412839"/>
            <a:ext cx="5964851" cy="681629"/>
          </a:xfrm>
          <a:prstGeom prst="rect">
            <a:avLst/>
          </a:prstGeom>
        </p:spPr>
        <p:txBody>
          <a:bodyPr/>
          <a:lstStyle>
            <a:lvl1pPr>
              <a:defRPr lang="en-US" sz="1800" b="0" i="0" baseline="0" dirty="0">
                <a:solidFill>
                  <a:srgbClr val="222222"/>
                </a:solidFill>
                <a:latin typeface="Arial" panose="020B0604020202020204" pitchFamily="34" charset="0"/>
                <a:ea typeface="Roboto Light" charset="0"/>
                <a:cs typeface="Arial" panose="020B0604020202020204" pitchFamily="34" charset="0"/>
              </a:defRPr>
            </a:lvl1pPr>
          </a:lstStyle>
          <a:p>
            <a:pPr marL="0" lvl="0" indent="0">
              <a:lnSpc>
                <a:spcPct val="150000"/>
              </a:lnSpc>
              <a:buNone/>
            </a:pPr>
            <a:r>
              <a:rPr lang="en-US" dirty="0"/>
              <a:t>Extra text here</a:t>
            </a:r>
          </a:p>
        </p:txBody>
      </p:sp>
      <p:sp>
        <p:nvSpPr>
          <p:cNvPr id="53" name="Заголовок 1">
            <a:extLst>
              <a:ext uri="{FF2B5EF4-FFF2-40B4-BE49-F238E27FC236}">
                <a16:creationId xmlns:a16="http://schemas.microsoft.com/office/drawing/2014/main" id="{FB9363C6-E6C1-4CD4-8AE9-37A78A984662}"/>
              </a:ext>
            </a:extLst>
          </p:cNvPr>
          <p:cNvSpPr>
            <a:spLocks noGrp="1"/>
          </p:cNvSpPr>
          <p:nvPr>
            <p:ph type="title" hasCustomPrompt="1"/>
          </p:nvPr>
        </p:nvSpPr>
        <p:spPr>
          <a:xfrm>
            <a:off x="1131069" y="2562850"/>
            <a:ext cx="5964852" cy="754990"/>
          </a:xfrm>
          <a:prstGeom prst="rect">
            <a:avLst/>
          </a:prstGeom>
        </p:spPr>
        <p:txBody>
          <a:bodyPr>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tx2"/>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slide</a:t>
            </a:r>
            <a:endParaRPr lang="ru-RU" dirty="0"/>
          </a:p>
        </p:txBody>
      </p:sp>
      <p:sp>
        <p:nvSpPr>
          <p:cNvPr id="5" name="TextBox 4">
            <a:extLst>
              <a:ext uri="{FF2B5EF4-FFF2-40B4-BE49-F238E27FC236}">
                <a16:creationId xmlns:a16="http://schemas.microsoft.com/office/drawing/2014/main" id="{04DC8D10-3D50-4DD6-BFA7-80ABE4730654}"/>
              </a:ext>
            </a:extLst>
          </p:cNvPr>
          <p:cNvSpPr txBox="1"/>
          <p:nvPr userDrawn="1"/>
        </p:nvSpPr>
        <p:spPr>
          <a:xfrm>
            <a:off x="0" y="6246003"/>
            <a:ext cx="12192000" cy="611997"/>
          </a:xfrm>
          <a:prstGeom prst="rect">
            <a:avLst/>
          </a:prstGeom>
          <a:solidFill>
            <a:schemeClr val="tx2"/>
          </a:solidFill>
        </p:spPr>
        <p:txBody>
          <a:bodyPr wrap="square" rtlCol="0" anchor="ctr">
            <a:noAutofit/>
          </a:bodyPr>
          <a:lstStyle/>
          <a:p>
            <a:pPr marL="0" marR="0" lvl="0" indent="0" algn="ctr" defTabSz="121901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This is for financial adviser use only and shouldn’t be relied upon by any other person.</a:t>
            </a:r>
          </a:p>
        </p:txBody>
      </p:sp>
    </p:spTree>
    <p:extLst>
      <p:ext uri="{BB962C8B-B14F-4D97-AF65-F5344CB8AC3E}">
        <p14:creationId xmlns:p14="http://schemas.microsoft.com/office/powerpoint/2010/main" val="4928863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Full bleed pic - text centre">
    <p:bg>
      <p:bgPr>
        <a:solidFill>
          <a:srgbClr val="F2F3F4"/>
        </a:solidFill>
        <a:effectLst/>
      </p:bgPr>
    </p:bg>
    <p:spTree>
      <p:nvGrpSpPr>
        <p:cNvPr id="1" name=""/>
        <p:cNvGrpSpPr/>
        <p:nvPr/>
      </p:nvGrpSpPr>
      <p:grpSpPr>
        <a:xfrm>
          <a:off x="0" y="0"/>
          <a:ext cx="0" cy="0"/>
          <a:chOff x="0" y="0"/>
          <a:chExt cx="0" cy="0"/>
        </a:xfrm>
      </p:grpSpPr>
      <p:sp>
        <p:nvSpPr>
          <p:cNvPr id="379" name="Рисунок 21"/>
          <p:cNvSpPr>
            <a:spLocks noGrp="1"/>
          </p:cNvSpPr>
          <p:nvPr>
            <p:ph type="pic" sz="quarter" idx="77"/>
          </p:nvPr>
        </p:nvSpPr>
        <p:spPr>
          <a:xfrm>
            <a:off x="10503" y="4709853"/>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80" name="Рисунок 21"/>
          <p:cNvSpPr>
            <a:spLocks noGrp="1"/>
          </p:cNvSpPr>
          <p:nvPr>
            <p:ph type="pic" sz="quarter" idx="78"/>
          </p:nvPr>
        </p:nvSpPr>
        <p:spPr>
          <a:xfrm>
            <a:off x="1220317"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81" name="Рисунок 21"/>
          <p:cNvSpPr>
            <a:spLocks noGrp="1"/>
          </p:cNvSpPr>
          <p:nvPr>
            <p:ph type="pic" sz="quarter" idx="79"/>
          </p:nvPr>
        </p:nvSpPr>
        <p:spPr>
          <a:xfrm>
            <a:off x="2451209"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82" name="Рисунок 21"/>
          <p:cNvSpPr>
            <a:spLocks noGrp="1"/>
          </p:cNvSpPr>
          <p:nvPr>
            <p:ph type="pic" sz="quarter" idx="80"/>
          </p:nvPr>
        </p:nvSpPr>
        <p:spPr>
          <a:xfrm>
            <a:off x="3682103"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83" name="Рисунок 21"/>
          <p:cNvSpPr>
            <a:spLocks noGrp="1"/>
          </p:cNvSpPr>
          <p:nvPr>
            <p:ph type="pic" sz="quarter" idx="81"/>
          </p:nvPr>
        </p:nvSpPr>
        <p:spPr>
          <a:xfrm>
            <a:off x="4912995"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84" name="Рисунок 21"/>
          <p:cNvSpPr>
            <a:spLocks noGrp="1"/>
          </p:cNvSpPr>
          <p:nvPr>
            <p:ph type="pic" sz="quarter" idx="82"/>
          </p:nvPr>
        </p:nvSpPr>
        <p:spPr>
          <a:xfrm>
            <a:off x="6143888"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85" name="Рисунок 21"/>
          <p:cNvSpPr>
            <a:spLocks noGrp="1"/>
          </p:cNvSpPr>
          <p:nvPr>
            <p:ph type="pic" sz="quarter" idx="83"/>
          </p:nvPr>
        </p:nvSpPr>
        <p:spPr>
          <a:xfrm>
            <a:off x="7374781"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86" name="Рисунок 21"/>
          <p:cNvSpPr>
            <a:spLocks noGrp="1"/>
          </p:cNvSpPr>
          <p:nvPr>
            <p:ph type="pic" sz="quarter" idx="84"/>
          </p:nvPr>
        </p:nvSpPr>
        <p:spPr>
          <a:xfrm>
            <a:off x="8605674"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87" name="Рисунок 21"/>
          <p:cNvSpPr>
            <a:spLocks noGrp="1"/>
          </p:cNvSpPr>
          <p:nvPr>
            <p:ph type="pic" sz="quarter" idx="85"/>
          </p:nvPr>
        </p:nvSpPr>
        <p:spPr>
          <a:xfrm>
            <a:off x="9836567"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88" name="Рисунок 21"/>
          <p:cNvSpPr>
            <a:spLocks noGrp="1"/>
          </p:cNvSpPr>
          <p:nvPr>
            <p:ph type="pic" sz="quarter" idx="86"/>
          </p:nvPr>
        </p:nvSpPr>
        <p:spPr>
          <a:xfrm>
            <a:off x="11028958"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89" name="Рисунок 21"/>
          <p:cNvSpPr>
            <a:spLocks noGrp="1"/>
          </p:cNvSpPr>
          <p:nvPr>
            <p:ph type="pic" sz="quarter" idx="87"/>
          </p:nvPr>
        </p:nvSpPr>
        <p:spPr>
          <a:xfrm>
            <a:off x="-11307"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90" name="Рисунок 21"/>
          <p:cNvSpPr>
            <a:spLocks noGrp="1"/>
          </p:cNvSpPr>
          <p:nvPr>
            <p:ph type="pic" sz="quarter" idx="88"/>
          </p:nvPr>
        </p:nvSpPr>
        <p:spPr>
          <a:xfrm>
            <a:off x="1219586"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91" name="Рисунок 21"/>
          <p:cNvSpPr>
            <a:spLocks noGrp="1"/>
          </p:cNvSpPr>
          <p:nvPr>
            <p:ph type="pic" sz="quarter" idx="89"/>
          </p:nvPr>
        </p:nvSpPr>
        <p:spPr>
          <a:xfrm>
            <a:off x="2450479"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92" name="Рисунок 21"/>
          <p:cNvSpPr>
            <a:spLocks noGrp="1"/>
          </p:cNvSpPr>
          <p:nvPr>
            <p:ph type="pic" sz="quarter" idx="90"/>
          </p:nvPr>
        </p:nvSpPr>
        <p:spPr>
          <a:xfrm>
            <a:off x="3681371"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93" name="Рисунок 21"/>
          <p:cNvSpPr>
            <a:spLocks noGrp="1"/>
          </p:cNvSpPr>
          <p:nvPr>
            <p:ph type="pic" sz="quarter" idx="91"/>
          </p:nvPr>
        </p:nvSpPr>
        <p:spPr>
          <a:xfrm>
            <a:off x="4912265"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94" name="Рисунок 21"/>
          <p:cNvSpPr>
            <a:spLocks noGrp="1"/>
          </p:cNvSpPr>
          <p:nvPr>
            <p:ph type="pic" sz="quarter" idx="92"/>
          </p:nvPr>
        </p:nvSpPr>
        <p:spPr>
          <a:xfrm>
            <a:off x="6143157"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95" name="Рисунок 21"/>
          <p:cNvSpPr>
            <a:spLocks noGrp="1"/>
          </p:cNvSpPr>
          <p:nvPr>
            <p:ph type="pic" sz="quarter" idx="93"/>
          </p:nvPr>
        </p:nvSpPr>
        <p:spPr>
          <a:xfrm>
            <a:off x="7374050"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96" name="Рисунок 21"/>
          <p:cNvSpPr>
            <a:spLocks noGrp="1"/>
          </p:cNvSpPr>
          <p:nvPr>
            <p:ph type="pic" sz="quarter" idx="94"/>
          </p:nvPr>
        </p:nvSpPr>
        <p:spPr>
          <a:xfrm>
            <a:off x="8604943"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97" name="Рисунок 21"/>
          <p:cNvSpPr>
            <a:spLocks noGrp="1"/>
          </p:cNvSpPr>
          <p:nvPr>
            <p:ph type="pic" sz="quarter" idx="95"/>
          </p:nvPr>
        </p:nvSpPr>
        <p:spPr>
          <a:xfrm>
            <a:off x="9835835"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98" name="Рисунок 21"/>
          <p:cNvSpPr>
            <a:spLocks noGrp="1"/>
          </p:cNvSpPr>
          <p:nvPr>
            <p:ph type="pic" sz="quarter" idx="96"/>
          </p:nvPr>
        </p:nvSpPr>
        <p:spPr>
          <a:xfrm>
            <a:off x="11028227"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152" name="Рисунок 21"/>
          <p:cNvSpPr>
            <a:spLocks noGrp="1"/>
          </p:cNvSpPr>
          <p:nvPr>
            <p:ph type="pic" sz="quarter" idx="37"/>
          </p:nvPr>
        </p:nvSpPr>
        <p:spPr>
          <a:xfrm>
            <a:off x="-9114"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290" name="Рисунок 21"/>
          <p:cNvSpPr>
            <a:spLocks noGrp="1"/>
          </p:cNvSpPr>
          <p:nvPr>
            <p:ph type="pic" sz="quarter" idx="38"/>
          </p:nvPr>
        </p:nvSpPr>
        <p:spPr>
          <a:xfrm>
            <a:off x="1221779"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291" name="Рисунок 21"/>
          <p:cNvSpPr>
            <a:spLocks noGrp="1"/>
          </p:cNvSpPr>
          <p:nvPr>
            <p:ph type="pic" sz="quarter" idx="39"/>
          </p:nvPr>
        </p:nvSpPr>
        <p:spPr>
          <a:xfrm>
            <a:off x="2452671"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292" name="Рисунок 21"/>
          <p:cNvSpPr>
            <a:spLocks noGrp="1"/>
          </p:cNvSpPr>
          <p:nvPr>
            <p:ph type="pic" sz="quarter" idx="40"/>
          </p:nvPr>
        </p:nvSpPr>
        <p:spPr>
          <a:xfrm>
            <a:off x="3683565"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293" name="Рисунок 21"/>
          <p:cNvSpPr>
            <a:spLocks noGrp="1"/>
          </p:cNvSpPr>
          <p:nvPr>
            <p:ph type="pic" sz="quarter" idx="41"/>
          </p:nvPr>
        </p:nvSpPr>
        <p:spPr>
          <a:xfrm>
            <a:off x="4914457"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294" name="Рисунок 21"/>
          <p:cNvSpPr>
            <a:spLocks noGrp="1"/>
          </p:cNvSpPr>
          <p:nvPr>
            <p:ph type="pic" sz="quarter" idx="42"/>
          </p:nvPr>
        </p:nvSpPr>
        <p:spPr>
          <a:xfrm>
            <a:off x="6146913"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295" name="Рисунок 21"/>
          <p:cNvSpPr>
            <a:spLocks noGrp="1"/>
          </p:cNvSpPr>
          <p:nvPr>
            <p:ph type="pic" sz="quarter" idx="43"/>
          </p:nvPr>
        </p:nvSpPr>
        <p:spPr>
          <a:xfrm>
            <a:off x="7376243"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296" name="Рисунок 21"/>
          <p:cNvSpPr>
            <a:spLocks noGrp="1"/>
          </p:cNvSpPr>
          <p:nvPr>
            <p:ph type="pic" sz="quarter" idx="44"/>
          </p:nvPr>
        </p:nvSpPr>
        <p:spPr>
          <a:xfrm>
            <a:off x="8607135"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297" name="Рисунок 21"/>
          <p:cNvSpPr>
            <a:spLocks noGrp="1"/>
          </p:cNvSpPr>
          <p:nvPr>
            <p:ph type="pic" sz="quarter" idx="45"/>
          </p:nvPr>
        </p:nvSpPr>
        <p:spPr>
          <a:xfrm>
            <a:off x="9838029"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298" name="Рисунок 21"/>
          <p:cNvSpPr>
            <a:spLocks noGrp="1"/>
          </p:cNvSpPr>
          <p:nvPr>
            <p:ph type="pic" sz="quarter" idx="46"/>
          </p:nvPr>
        </p:nvSpPr>
        <p:spPr>
          <a:xfrm>
            <a:off x="11030420"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49" name="Рисунок 21"/>
          <p:cNvSpPr>
            <a:spLocks noGrp="1"/>
          </p:cNvSpPr>
          <p:nvPr>
            <p:ph type="pic" sz="quarter" idx="47"/>
          </p:nvPr>
        </p:nvSpPr>
        <p:spPr>
          <a:xfrm>
            <a:off x="-9845"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50" name="Рисунок 21"/>
          <p:cNvSpPr>
            <a:spLocks noGrp="1"/>
          </p:cNvSpPr>
          <p:nvPr>
            <p:ph type="pic" sz="quarter" idx="48"/>
          </p:nvPr>
        </p:nvSpPr>
        <p:spPr>
          <a:xfrm>
            <a:off x="1221047"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51" name="Рисунок 21"/>
          <p:cNvSpPr>
            <a:spLocks noGrp="1"/>
          </p:cNvSpPr>
          <p:nvPr>
            <p:ph type="pic" sz="quarter" idx="49"/>
          </p:nvPr>
        </p:nvSpPr>
        <p:spPr>
          <a:xfrm>
            <a:off x="2451941"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52" name="Рисунок 21"/>
          <p:cNvSpPr>
            <a:spLocks noGrp="1"/>
          </p:cNvSpPr>
          <p:nvPr>
            <p:ph type="pic" sz="quarter" idx="50"/>
          </p:nvPr>
        </p:nvSpPr>
        <p:spPr>
          <a:xfrm>
            <a:off x="3682833"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53" name="Рисунок 21"/>
          <p:cNvSpPr>
            <a:spLocks noGrp="1"/>
          </p:cNvSpPr>
          <p:nvPr>
            <p:ph type="pic" sz="quarter" idx="51"/>
          </p:nvPr>
        </p:nvSpPr>
        <p:spPr>
          <a:xfrm>
            <a:off x="4913726"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54" name="Рисунок 21"/>
          <p:cNvSpPr>
            <a:spLocks noGrp="1"/>
          </p:cNvSpPr>
          <p:nvPr>
            <p:ph type="pic" sz="quarter" idx="52"/>
          </p:nvPr>
        </p:nvSpPr>
        <p:spPr>
          <a:xfrm>
            <a:off x="6144619"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55" name="Рисунок 21"/>
          <p:cNvSpPr>
            <a:spLocks noGrp="1"/>
          </p:cNvSpPr>
          <p:nvPr>
            <p:ph type="pic" sz="quarter" idx="53"/>
          </p:nvPr>
        </p:nvSpPr>
        <p:spPr>
          <a:xfrm>
            <a:off x="7375512"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56" name="Рисунок 21"/>
          <p:cNvSpPr>
            <a:spLocks noGrp="1"/>
          </p:cNvSpPr>
          <p:nvPr>
            <p:ph type="pic" sz="quarter" idx="54"/>
          </p:nvPr>
        </p:nvSpPr>
        <p:spPr>
          <a:xfrm>
            <a:off x="8606405"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57" name="Рисунок 21"/>
          <p:cNvSpPr>
            <a:spLocks noGrp="1"/>
          </p:cNvSpPr>
          <p:nvPr>
            <p:ph type="pic" sz="quarter" idx="55"/>
          </p:nvPr>
        </p:nvSpPr>
        <p:spPr>
          <a:xfrm>
            <a:off x="9837297"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58" name="Рисунок 21"/>
          <p:cNvSpPr>
            <a:spLocks noGrp="1"/>
          </p:cNvSpPr>
          <p:nvPr>
            <p:ph type="pic" sz="quarter" idx="56"/>
          </p:nvPr>
        </p:nvSpPr>
        <p:spPr>
          <a:xfrm>
            <a:off x="11029689"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59" name="Рисунок 21"/>
          <p:cNvSpPr>
            <a:spLocks noGrp="1"/>
          </p:cNvSpPr>
          <p:nvPr>
            <p:ph type="pic" sz="quarter" idx="57"/>
          </p:nvPr>
        </p:nvSpPr>
        <p:spPr>
          <a:xfrm>
            <a:off x="-9845" y="2345189"/>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60" name="Рисунок 21"/>
          <p:cNvSpPr>
            <a:spLocks noGrp="1"/>
          </p:cNvSpPr>
          <p:nvPr>
            <p:ph type="pic" sz="quarter" idx="58"/>
          </p:nvPr>
        </p:nvSpPr>
        <p:spPr>
          <a:xfrm>
            <a:off x="1221047" y="2345189"/>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67" name="Рисунок 21"/>
          <p:cNvSpPr>
            <a:spLocks noGrp="1"/>
          </p:cNvSpPr>
          <p:nvPr>
            <p:ph type="pic" sz="quarter" idx="65"/>
          </p:nvPr>
        </p:nvSpPr>
        <p:spPr>
          <a:xfrm>
            <a:off x="9837297" y="2345189"/>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68" name="Рисунок 21"/>
          <p:cNvSpPr>
            <a:spLocks noGrp="1"/>
          </p:cNvSpPr>
          <p:nvPr>
            <p:ph type="pic" sz="quarter" idx="66"/>
          </p:nvPr>
        </p:nvSpPr>
        <p:spPr>
          <a:xfrm>
            <a:off x="11029689" y="2345189"/>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69" name="Рисунок 21"/>
          <p:cNvSpPr>
            <a:spLocks noGrp="1"/>
          </p:cNvSpPr>
          <p:nvPr>
            <p:ph type="pic" sz="quarter" idx="67"/>
          </p:nvPr>
        </p:nvSpPr>
        <p:spPr>
          <a:xfrm>
            <a:off x="-10576" y="3535993"/>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70" name="Рисунок 21"/>
          <p:cNvSpPr>
            <a:spLocks noGrp="1"/>
          </p:cNvSpPr>
          <p:nvPr>
            <p:ph type="pic" sz="quarter" idx="68"/>
          </p:nvPr>
        </p:nvSpPr>
        <p:spPr>
          <a:xfrm>
            <a:off x="1220317" y="3535993"/>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77" name="Рисунок 21"/>
          <p:cNvSpPr>
            <a:spLocks noGrp="1"/>
          </p:cNvSpPr>
          <p:nvPr>
            <p:ph type="pic" sz="quarter" idx="75"/>
          </p:nvPr>
        </p:nvSpPr>
        <p:spPr>
          <a:xfrm>
            <a:off x="9836567" y="3535993"/>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78" name="Рисунок 21"/>
          <p:cNvSpPr>
            <a:spLocks noGrp="1"/>
          </p:cNvSpPr>
          <p:nvPr>
            <p:ph type="pic" sz="quarter" idx="76"/>
          </p:nvPr>
        </p:nvSpPr>
        <p:spPr>
          <a:xfrm>
            <a:off x="11028958" y="3535993"/>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53" name="Заголовок 1">
            <a:extLst>
              <a:ext uri="{FF2B5EF4-FFF2-40B4-BE49-F238E27FC236}">
                <a16:creationId xmlns:a16="http://schemas.microsoft.com/office/drawing/2014/main" id="{FB9363C6-E6C1-4CD4-8AE9-37A78A984662}"/>
              </a:ext>
            </a:extLst>
          </p:cNvPr>
          <p:cNvSpPr>
            <a:spLocks noGrp="1"/>
          </p:cNvSpPr>
          <p:nvPr>
            <p:ph type="title" hasCustomPrompt="1"/>
          </p:nvPr>
        </p:nvSpPr>
        <p:spPr>
          <a:xfrm>
            <a:off x="3159894" y="2791450"/>
            <a:ext cx="5964852" cy="754990"/>
          </a:xfrm>
          <a:prstGeom prst="rect">
            <a:avLst/>
          </a:prstGeom>
        </p:spPr>
        <p:txBody>
          <a:bodyPr>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tx2"/>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slide</a:t>
            </a:r>
            <a:endParaRPr lang="ru-RU" dirty="0"/>
          </a:p>
        </p:txBody>
      </p:sp>
      <p:sp>
        <p:nvSpPr>
          <p:cNvPr id="54" name="Текст 3">
            <a:extLst>
              <a:ext uri="{FF2B5EF4-FFF2-40B4-BE49-F238E27FC236}">
                <a16:creationId xmlns:a16="http://schemas.microsoft.com/office/drawing/2014/main" id="{D46419F8-57B8-4FAD-92D2-65543A23F43C}"/>
              </a:ext>
            </a:extLst>
          </p:cNvPr>
          <p:cNvSpPr>
            <a:spLocks noGrp="1"/>
          </p:cNvSpPr>
          <p:nvPr>
            <p:ph type="body" sz="quarter" idx="14" hasCustomPrompt="1"/>
          </p:nvPr>
        </p:nvSpPr>
        <p:spPr>
          <a:xfrm>
            <a:off x="3159896" y="3641439"/>
            <a:ext cx="5964851" cy="681629"/>
          </a:xfrm>
          <a:prstGeom prst="rect">
            <a:avLst/>
          </a:prstGeom>
        </p:spPr>
        <p:txBody>
          <a:bodyPr/>
          <a:lstStyle>
            <a:lvl1pPr>
              <a:lnSpc>
                <a:spcPct val="100000"/>
              </a:lnSpc>
              <a:spcBef>
                <a:spcPts val="0"/>
              </a:spcBef>
              <a:defRPr lang="en-US" sz="1800" b="0" i="0" baseline="0" dirty="0">
                <a:solidFill>
                  <a:schemeClr val="tx1"/>
                </a:solidFill>
                <a:latin typeface="Arial" panose="020B0604020202020204" pitchFamily="34" charset="0"/>
                <a:ea typeface="Roboto Light" charset="0"/>
                <a:cs typeface="Arial" panose="020B0604020202020204" pitchFamily="34" charset="0"/>
              </a:defRPr>
            </a:lvl1pPr>
          </a:lstStyle>
          <a:p>
            <a:pPr marL="0" lvl="0" indent="0">
              <a:lnSpc>
                <a:spcPct val="150000"/>
              </a:lnSpc>
              <a:buNone/>
            </a:pPr>
            <a:r>
              <a:rPr lang="en-US" dirty="0"/>
              <a:t>Example text</a:t>
            </a:r>
          </a:p>
        </p:txBody>
      </p:sp>
    </p:spTree>
    <p:extLst>
      <p:ext uri="{BB962C8B-B14F-4D97-AF65-F5344CB8AC3E}">
        <p14:creationId xmlns:p14="http://schemas.microsoft.com/office/powerpoint/2010/main" val="115951013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Full bleed pic - text centre - purple bg">
    <p:bg>
      <p:bgPr>
        <a:solidFill>
          <a:schemeClr val="tx2"/>
        </a:solidFill>
        <a:effectLst/>
      </p:bgPr>
    </p:bg>
    <p:spTree>
      <p:nvGrpSpPr>
        <p:cNvPr id="1" name=""/>
        <p:cNvGrpSpPr/>
        <p:nvPr/>
      </p:nvGrpSpPr>
      <p:grpSpPr>
        <a:xfrm>
          <a:off x="0" y="0"/>
          <a:ext cx="0" cy="0"/>
          <a:chOff x="0" y="0"/>
          <a:chExt cx="0" cy="0"/>
        </a:xfrm>
      </p:grpSpPr>
      <p:sp>
        <p:nvSpPr>
          <p:cNvPr id="379" name="Рисунок 21"/>
          <p:cNvSpPr>
            <a:spLocks noGrp="1"/>
          </p:cNvSpPr>
          <p:nvPr>
            <p:ph type="pic" sz="quarter" idx="77"/>
          </p:nvPr>
        </p:nvSpPr>
        <p:spPr>
          <a:xfrm>
            <a:off x="10503" y="4709853"/>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80" name="Рисунок 21"/>
          <p:cNvSpPr>
            <a:spLocks noGrp="1"/>
          </p:cNvSpPr>
          <p:nvPr>
            <p:ph type="pic" sz="quarter" idx="78"/>
          </p:nvPr>
        </p:nvSpPr>
        <p:spPr>
          <a:xfrm>
            <a:off x="1220317"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81" name="Рисунок 21"/>
          <p:cNvSpPr>
            <a:spLocks noGrp="1"/>
          </p:cNvSpPr>
          <p:nvPr>
            <p:ph type="pic" sz="quarter" idx="79"/>
          </p:nvPr>
        </p:nvSpPr>
        <p:spPr>
          <a:xfrm>
            <a:off x="2451209"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82" name="Рисунок 21"/>
          <p:cNvSpPr>
            <a:spLocks noGrp="1"/>
          </p:cNvSpPr>
          <p:nvPr>
            <p:ph type="pic" sz="quarter" idx="80"/>
          </p:nvPr>
        </p:nvSpPr>
        <p:spPr>
          <a:xfrm>
            <a:off x="3682103"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83" name="Рисунок 21"/>
          <p:cNvSpPr>
            <a:spLocks noGrp="1"/>
          </p:cNvSpPr>
          <p:nvPr>
            <p:ph type="pic" sz="quarter" idx="81"/>
          </p:nvPr>
        </p:nvSpPr>
        <p:spPr>
          <a:xfrm>
            <a:off x="4912995"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84" name="Рисунок 21"/>
          <p:cNvSpPr>
            <a:spLocks noGrp="1"/>
          </p:cNvSpPr>
          <p:nvPr>
            <p:ph type="pic" sz="quarter" idx="82"/>
          </p:nvPr>
        </p:nvSpPr>
        <p:spPr>
          <a:xfrm>
            <a:off x="6143888"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85" name="Рисунок 21"/>
          <p:cNvSpPr>
            <a:spLocks noGrp="1"/>
          </p:cNvSpPr>
          <p:nvPr>
            <p:ph type="pic" sz="quarter" idx="83"/>
          </p:nvPr>
        </p:nvSpPr>
        <p:spPr>
          <a:xfrm>
            <a:off x="7374781"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86" name="Рисунок 21"/>
          <p:cNvSpPr>
            <a:spLocks noGrp="1"/>
          </p:cNvSpPr>
          <p:nvPr>
            <p:ph type="pic" sz="quarter" idx="84"/>
          </p:nvPr>
        </p:nvSpPr>
        <p:spPr>
          <a:xfrm>
            <a:off x="8605674"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87" name="Рисунок 21"/>
          <p:cNvSpPr>
            <a:spLocks noGrp="1"/>
          </p:cNvSpPr>
          <p:nvPr>
            <p:ph type="pic" sz="quarter" idx="85"/>
          </p:nvPr>
        </p:nvSpPr>
        <p:spPr>
          <a:xfrm>
            <a:off x="9836567"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88" name="Рисунок 21"/>
          <p:cNvSpPr>
            <a:spLocks noGrp="1"/>
          </p:cNvSpPr>
          <p:nvPr>
            <p:ph type="pic" sz="quarter" idx="86"/>
          </p:nvPr>
        </p:nvSpPr>
        <p:spPr>
          <a:xfrm>
            <a:off x="11028958" y="4726797"/>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89" name="Рисунок 21"/>
          <p:cNvSpPr>
            <a:spLocks noGrp="1"/>
          </p:cNvSpPr>
          <p:nvPr>
            <p:ph type="pic" sz="quarter" idx="87"/>
          </p:nvPr>
        </p:nvSpPr>
        <p:spPr>
          <a:xfrm>
            <a:off x="-11307"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90" name="Рисунок 21"/>
          <p:cNvSpPr>
            <a:spLocks noGrp="1"/>
          </p:cNvSpPr>
          <p:nvPr>
            <p:ph type="pic" sz="quarter" idx="88"/>
          </p:nvPr>
        </p:nvSpPr>
        <p:spPr>
          <a:xfrm>
            <a:off x="1219586"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91" name="Рисунок 21"/>
          <p:cNvSpPr>
            <a:spLocks noGrp="1"/>
          </p:cNvSpPr>
          <p:nvPr>
            <p:ph type="pic" sz="quarter" idx="89"/>
          </p:nvPr>
        </p:nvSpPr>
        <p:spPr>
          <a:xfrm>
            <a:off x="2450479"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92" name="Рисунок 21"/>
          <p:cNvSpPr>
            <a:spLocks noGrp="1"/>
          </p:cNvSpPr>
          <p:nvPr>
            <p:ph type="pic" sz="quarter" idx="90"/>
          </p:nvPr>
        </p:nvSpPr>
        <p:spPr>
          <a:xfrm>
            <a:off x="3681371"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93" name="Рисунок 21"/>
          <p:cNvSpPr>
            <a:spLocks noGrp="1"/>
          </p:cNvSpPr>
          <p:nvPr>
            <p:ph type="pic" sz="quarter" idx="91"/>
          </p:nvPr>
        </p:nvSpPr>
        <p:spPr>
          <a:xfrm>
            <a:off x="4912265"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94" name="Рисунок 21"/>
          <p:cNvSpPr>
            <a:spLocks noGrp="1"/>
          </p:cNvSpPr>
          <p:nvPr>
            <p:ph type="pic" sz="quarter" idx="92"/>
          </p:nvPr>
        </p:nvSpPr>
        <p:spPr>
          <a:xfrm>
            <a:off x="6143157"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95" name="Рисунок 21"/>
          <p:cNvSpPr>
            <a:spLocks noGrp="1"/>
          </p:cNvSpPr>
          <p:nvPr>
            <p:ph type="pic" sz="quarter" idx="93"/>
          </p:nvPr>
        </p:nvSpPr>
        <p:spPr>
          <a:xfrm>
            <a:off x="7374050"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96" name="Рисунок 21"/>
          <p:cNvSpPr>
            <a:spLocks noGrp="1"/>
          </p:cNvSpPr>
          <p:nvPr>
            <p:ph type="pic" sz="quarter" idx="94"/>
          </p:nvPr>
        </p:nvSpPr>
        <p:spPr>
          <a:xfrm>
            <a:off x="8604943"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97" name="Рисунок 21"/>
          <p:cNvSpPr>
            <a:spLocks noGrp="1"/>
          </p:cNvSpPr>
          <p:nvPr>
            <p:ph type="pic" sz="quarter" idx="95"/>
          </p:nvPr>
        </p:nvSpPr>
        <p:spPr>
          <a:xfrm>
            <a:off x="9835835"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98" name="Рисунок 21"/>
          <p:cNvSpPr>
            <a:spLocks noGrp="1"/>
          </p:cNvSpPr>
          <p:nvPr>
            <p:ph type="pic" sz="quarter" idx="96"/>
          </p:nvPr>
        </p:nvSpPr>
        <p:spPr>
          <a:xfrm>
            <a:off x="11028227" y="5917601"/>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17" name="Текст 3"/>
          <p:cNvSpPr>
            <a:spLocks noGrp="1"/>
          </p:cNvSpPr>
          <p:nvPr>
            <p:ph type="body" sz="quarter" idx="14" hasCustomPrompt="1"/>
          </p:nvPr>
        </p:nvSpPr>
        <p:spPr>
          <a:xfrm>
            <a:off x="3159896" y="3641439"/>
            <a:ext cx="5964851" cy="681629"/>
          </a:xfrm>
          <a:prstGeom prst="rect">
            <a:avLst/>
          </a:prstGeom>
        </p:spPr>
        <p:txBody>
          <a:bodyPr/>
          <a:lstStyle>
            <a:lvl1pPr>
              <a:lnSpc>
                <a:spcPct val="100000"/>
              </a:lnSpc>
              <a:spcBef>
                <a:spcPts val="0"/>
              </a:spcBef>
              <a:defRPr lang="en-US" sz="1800" b="0" i="0" baseline="0" dirty="0">
                <a:solidFill>
                  <a:schemeClr val="bg1"/>
                </a:solidFill>
                <a:latin typeface="Arial" panose="020B0604020202020204" pitchFamily="34" charset="0"/>
                <a:ea typeface="Roboto Light" charset="0"/>
                <a:cs typeface="Arial" panose="020B0604020202020204" pitchFamily="34" charset="0"/>
              </a:defRPr>
            </a:lvl1pPr>
          </a:lstStyle>
          <a:p>
            <a:pPr marL="0" lvl="0" indent="0">
              <a:lnSpc>
                <a:spcPct val="150000"/>
              </a:lnSpc>
              <a:buNone/>
            </a:pPr>
            <a:r>
              <a:rPr lang="en-US" dirty="0"/>
              <a:t>Example text</a:t>
            </a:r>
          </a:p>
        </p:txBody>
      </p:sp>
      <p:sp>
        <p:nvSpPr>
          <p:cNvPr id="152" name="Рисунок 21"/>
          <p:cNvSpPr>
            <a:spLocks noGrp="1"/>
          </p:cNvSpPr>
          <p:nvPr>
            <p:ph type="pic" sz="quarter" idx="37"/>
          </p:nvPr>
        </p:nvSpPr>
        <p:spPr>
          <a:xfrm>
            <a:off x="-9114"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290" name="Рисунок 21"/>
          <p:cNvSpPr>
            <a:spLocks noGrp="1"/>
          </p:cNvSpPr>
          <p:nvPr>
            <p:ph type="pic" sz="quarter" idx="38"/>
          </p:nvPr>
        </p:nvSpPr>
        <p:spPr>
          <a:xfrm>
            <a:off x="1221779"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291" name="Рисунок 21"/>
          <p:cNvSpPr>
            <a:spLocks noGrp="1"/>
          </p:cNvSpPr>
          <p:nvPr>
            <p:ph type="pic" sz="quarter" idx="39"/>
          </p:nvPr>
        </p:nvSpPr>
        <p:spPr>
          <a:xfrm>
            <a:off x="2452671"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292" name="Рисунок 21"/>
          <p:cNvSpPr>
            <a:spLocks noGrp="1"/>
          </p:cNvSpPr>
          <p:nvPr>
            <p:ph type="pic" sz="quarter" idx="40"/>
          </p:nvPr>
        </p:nvSpPr>
        <p:spPr>
          <a:xfrm>
            <a:off x="3683565"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293" name="Рисунок 21"/>
          <p:cNvSpPr>
            <a:spLocks noGrp="1"/>
          </p:cNvSpPr>
          <p:nvPr>
            <p:ph type="pic" sz="quarter" idx="41"/>
          </p:nvPr>
        </p:nvSpPr>
        <p:spPr>
          <a:xfrm>
            <a:off x="4914457"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294" name="Рисунок 21"/>
          <p:cNvSpPr>
            <a:spLocks noGrp="1"/>
          </p:cNvSpPr>
          <p:nvPr>
            <p:ph type="pic" sz="quarter" idx="42"/>
          </p:nvPr>
        </p:nvSpPr>
        <p:spPr>
          <a:xfrm>
            <a:off x="6146913"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295" name="Рисунок 21"/>
          <p:cNvSpPr>
            <a:spLocks noGrp="1"/>
          </p:cNvSpPr>
          <p:nvPr>
            <p:ph type="pic" sz="quarter" idx="43"/>
          </p:nvPr>
        </p:nvSpPr>
        <p:spPr>
          <a:xfrm>
            <a:off x="7376243"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296" name="Рисунок 21"/>
          <p:cNvSpPr>
            <a:spLocks noGrp="1"/>
          </p:cNvSpPr>
          <p:nvPr>
            <p:ph type="pic" sz="quarter" idx="44"/>
          </p:nvPr>
        </p:nvSpPr>
        <p:spPr>
          <a:xfrm>
            <a:off x="8607135"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297" name="Рисунок 21"/>
          <p:cNvSpPr>
            <a:spLocks noGrp="1"/>
          </p:cNvSpPr>
          <p:nvPr>
            <p:ph type="pic" sz="quarter" idx="45"/>
          </p:nvPr>
        </p:nvSpPr>
        <p:spPr>
          <a:xfrm>
            <a:off x="9838029"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298" name="Рисунок 21"/>
          <p:cNvSpPr>
            <a:spLocks noGrp="1"/>
          </p:cNvSpPr>
          <p:nvPr>
            <p:ph type="pic" sz="quarter" idx="46"/>
          </p:nvPr>
        </p:nvSpPr>
        <p:spPr>
          <a:xfrm>
            <a:off x="11030420" y="-36420"/>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49" name="Рисунок 21"/>
          <p:cNvSpPr>
            <a:spLocks noGrp="1"/>
          </p:cNvSpPr>
          <p:nvPr>
            <p:ph type="pic" sz="quarter" idx="47"/>
          </p:nvPr>
        </p:nvSpPr>
        <p:spPr>
          <a:xfrm>
            <a:off x="-9845"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50" name="Рисунок 21"/>
          <p:cNvSpPr>
            <a:spLocks noGrp="1"/>
          </p:cNvSpPr>
          <p:nvPr>
            <p:ph type="pic" sz="quarter" idx="48"/>
          </p:nvPr>
        </p:nvSpPr>
        <p:spPr>
          <a:xfrm>
            <a:off x="1221047"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51" name="Рисунок 21"/>
          <p:cNvSpPr>
            <a:spLocks noGrp="1"/>
          </p:cNvSpPr>
          <p:nvPr>
            <p:ph type="pic" sz="quarter" idx="49"/>
          </p:nvPr>
        </p:nvSpPr>
        <p:spPr>
          <a:xfrm>
            <a:off x="2451941"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52" name="Рисунок 21"/>
          <p:cNvSpPr>
            <a:spLocks noGrp="1"/>
          </p:cNvSpPr>
          <p:nvPr>
            <p:ph type="pic" sz="quarter" idx="50"/>
          </p:nvPr>
        </p:nvSpPr>
        <p:spPr>
          <a:xfrm>
            <a:off x="3682833"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53" name="Рисунок 21"/>
          <p:cNvSpPr>
            <a:spLocks noGrp="1"/>
          </p:cNvSpPr>
          <p:nvPr>
            <p:ph type="pic" sz="quarter" idx="51"/>
          </p:nvPr>
        </p:nvSpPr>
        <p:spPr>
          <a:xfrm>
            <a:off x="4913726"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54" name="Рисунок 21"/>
          <p:cNvSpPr>
            <a:spLocks noGrp="1"/>
          </p:cNvSpPr>
          <p:nvPr>
            <p:ph type="pic" sz="quarter" idx="52"/>
          </p:nvPr>
        </p:nvSpPr>
        <p:spPr>
          <a:xfrm>
            <a:off x="6144619"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55" name="Рисунок 21"/>
          <p:cNvSpPr>
            <a:spLocks noGrp="1"/>
          </p:cNvSpPr>
          <p:nvPr>
            <p:ph type="pic" sz="quarter" idx="53"/>
          </p:nvPr>
        </p:nvSpPr>
        <p:spPr>
          <a:xfrm>
            <a:off x="7375512"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56" name="Рисунок 21"/>
          <p:cNvSpPr>
            <a:spLocks noGrp="1"/>
          </p:cNvSpPr>
          <p:nvPr>
            <p:ph type="pic" sz="quarter" idx="54"/>
          </p:nvPr>
        </p:nvSpPr>
        <p:spPr>
          <a:xfrm>
            <a:off x="8606405"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57" name="Рисунок 21"/>
          <p:cNvSpPr>
            <a:spLocks noGrp="1"/>
          </p:cNvSpPr>
          <p:nvPr>
            <p:ph type="pic" sz="quarter" idx="55"/>
          </p:nvPr>
        </p:nvSpPr>
        <p:spPr>
          <a:xfrm>
            <a:off x="9837297"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58" name="Рисунок 21"/>
          <p:cNvSpPr>
            <a:spLocks noGrp="1"/>
          </p:cNvSpPr>
          <p:nvPr>
            <p:ph type="pic" sz="quarter" idx="56"/>
          </p:nvPr>
        </p:nvSpPr>
        <p:spPr>
          <a:xfrm>
            <a:off x="11029689" y="1154384"/>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59" name="Рисунок 21"/>
          <p:cNvSpPr>
            <a:spLocks noGrp="1"/>
          </p:cNvSpPr>
          <p:nvPr>
            <p:ph type="pic" sz="quarter" idx="57"/>
          </p:nvPr>
        </p:nvSpPr>
        <p:spPr>
          <a:xfrm>
            <a:off x="-9845" y="2345189"/>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60" name="Рисунок 21"/>
          <p:cNvSpPr>
            <a:spLocks noGrp="1"/>
          </p:cNvSpPr>
          <p:nvPr>
            <p:ph type="pic" sz="quarter" idx="58"/>
          </p:nvPr>
        </p:nvSpPr>
        <p:spPr>
          <a:xfrm>
            <a:off x="1221047" y="2345189"/>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67" name="Рисунок 21"/>
          <p:cNvSpPr>
            <a:spLocks noGrp="1"/>
          </p:cNvSpPr>
          <p:nvPr>
            <p:ph type="pic" sz="quarter" idx="65"/>
          </p:nvPr>
        </p:nvSpPr>
        <p:spPr>
          <a:xfrm>
            <a:off x="9837297" y="2345189"/>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68" name="Рисунок 21"/>
          <p:cNvSpPr>
            <a:spLocks noGrp="1"/>
          </p:cNvSpPr>
          <p:nvPr>
            <p:ph type="pic" sz="quarter" idx="66"/>
          </p:nvPr>
        </p:nvSpPr>
        <p:spPr>
          <a:xfrm>
            <a:off x="11029689" y="2345189"/>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69" name="Рисунок 21"/>
          <p:cNvSpPr>
            <a:spLocks noGrp="1"/>
          </p:cNvSpPr>
          <p:nvPr>
            <p:ph type="pic" sz="quarter" idx="67"/>
          </p:nvPr>
        </p:nvSpPr>
        <p:spPr>
          <a:xfrm>
            <a:off x="-10576" y="3535993"/>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70" name="Рисунок 21"/>
          <p:cNvSpPr>
            <a:spLocks noGrp="1"/>
          </p:cNvSpPr>
          <p:nvPr>
            <p:ph type="pic" sz="quarter" idx="68"/>
          </p:nvPr>
        </p:nvSpPr>
        <p:spPr>
          <a:xfrm>
            <a:off x="1220317" y="3535993"/>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77" name="Рисунок 21"/>
          <p:cNvSpPr>
            <a:spLocks noGrp="1"/>
          </p:cNvSpPr>
          <p:nvPr>
            <p:ph type="pic" sz="quarter" idx="75"/>
          </p:nvPr>
        </p:nvSpPr>
        <p:spPr>
          <a:xfrm>
            <a:off x="9836567" y="3535993"/>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78" name="Рисунок 21"/>
          <p:cNvSpPr>
            <a:spLocks noGrp="1"/>
          </p:cNvSpPr>
          <p:nvPr>
            <p:ph type="pic" sz="quarter" idx="76"/>
          </p:nvPr>
        </p:nvSpPr>
        <p:spPr>
          <a:xfrm>
            <a:off x="11028958" y="3535993"/>
            <a:ext cx="1229330"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399" name="Заголовок 1"/>
          <p:cNvSpPr>
            <a:spLocks noGrp="1"/>
          </p:cNvSpPr>
          <p:nvPr>
            <p:ph type="title" hasCustomPrompt="1"/>
          </p:nvPr>
        </p:nvSpPr>
        <p:spPr>
          <a:xfrm>
            <a:off x="3159894" y="2791450"/>
            <a:ext cx="5964852" cy="754990"/>
          </a:xfrm>
          <a:prstGeom prst="rect">
            <a:avLst/>
          </a:prstGeom>
        </p:spPr>
        <p:txBody>
          <a:bodyPr>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bg1"/>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slide</a:t>
            </a:r>
            <a:endParaRPr lang="ru-RU" dirty="0"/>
          </a:p>
        </p:txBody>
      </p:sp>
    </p:spTree>
    <p:extLst>
      <p:ext uri="{BB962C8B-B14F-4D97-AF65-F5344CB8AC3E}">
        <p14:creationId xmlns:p14="http://schemas.microsoft.com/office/powerpoint/2010/main" val="3234965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0/50 Split - Pic Left - Purple Bg">
    <p:bg>
      <p:bgPr>
        <a:solidFill>
          <a:srgbClr val="470054"/>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132286" y="0"/>
            <a:ext cx="6228287"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pic>
        <p:nvPicPr>
          <p:cNvPr id="5" name="Picture 4">
            <a:extLst>
              <a:ext uri="{FF2B5EF4-FFF2-40B4-BE49-F238E27FC236}">
                <a16:creationId xmlns:a16="http://schemas.microsoft.com/office/drawing/2014/main" id="{EF9A2AC3-B3E7-478A-B3CE-42D7645E520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1" y="6236987"/>
            <a:ext cx="2392199" cy="359999"/>
          </a:xfrm>
          <a:prstGeom prst="rect">
            <a:avLst/>
          </a:prstGeom>
        </p:spPr>
      </p:pic>
      <p:cxnSp>
        <p:nvCxnSpPr>
          <p:cNvPr id="9" name="Straight Connector 8">
            <a:extLst>
              <a:ext uri="{FF2B5EF4-FFF2-40B4-BE49-F238E27FC236}">
                <a16:creationId xmlns:a16="http://schemas.microsoft.com/office/drawing/2014/main" id="{D08A25E6-B0AD-450D-A067-9CEFE1111CE5}"/>
              </a:ext>
            </a:extLst>
          </p:cNvPr>
          <p:cNvCxnSpPr/>
          <p:nvPr userDrawn="1"/>
        </p:nvCxnSpPr>
        <p:spPr>
          <a:xfrm>
            <a:off x="9991725" y="1714500"/>
            <a:ext cx="220027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891B9BD1-F4B3-4D8D-831F-64BC29EC31AB}"/>
              </a:ext>
            </a:extLst>
          </p:cNvPr>
          <p:cNvSpPr>
            <a:spLocks noGrp="1"/>
          </p:cNvSpPr>
          <p:nvPr>
            <p:ph type="body" sz="quarter" idx="53"/>
          </p:nvPr>
        </p:nvSpPr>
        <p:spPr>
          <a:xfrm>
            <a:off x="7461045" y="1991923"/>
            <a:ext cx="4467225" cy="2736850"/>
          </a:xfrm>
          <a:prstGeom prst="rect">
            <a:avLst/>
          </a:prstGeom>
        </p:spPr>
        <p:txBody>
          <a:bodyPr lIns="0" tIns="0" rIns="0" bIns="0"/>
          <a:lstStyle>
            <a:lvl1pPr marL="135731" indent="-135731" algn="r">
              <a:defRPr sz="1200">
                <a:solidFill>
                  <a:schemeClr val="bg1"/>
                </a:solidFill>
                <a:latin typeface="Arial" panose="020B0604020202020204" pitchFamily="34" charset="0"/>
                <a:cs typeface="Arial" panose="020B0604020202020204" pitchFamily="34" charset="0"/>
              </a:defRPr>
            </a:lvl1pPr>
            <a:lvl2pPr marL="601266" indent="-144066" algn="r">
              <a:defRPr sz="1200">
                <a:solidFill>
                  <a:schemeClr val="bg1"/>
                </a:solidFill>
                <a:latin typeface="Arial" panose="020B0604020202020204" pitchFamily="34" charset="0"/>
                <a:cs typeface="Arial" panose="020B0604020202020204" pitchFamily="34" charset="0"/>
              </a:defRPr>
            </a:lvl2pPr>
            <a:lvl3pPr marL="1073944" indent="-159544" algn="r">
              <a:defRPr sz="1200">
                <a:solidFill>
                  <a:schemeClr val="bg1"/>
                </a:solidFill>
                <a:latin typeface="Arial" panose="020B0604020202020204" pitchFamily="34" charset="0"/>
                <a:cs typeface="Arial" panose="020B0604020202020204" pitchFamily="34" charset="0"/>
              </a:defRPr>
            </a:lvl3pPr>
            <a:lvl4pPr marL="1546622" indent="-175022" algn="r">
              <a:defRPr sz="1200">
                <a:solidFill>
                  <a:schemeClr val="bg1"/>
                </a:solidFill>
                <a:latin typeface="Arial" panose="020B0604020202020204" pitchFamily="34" charset="0"/>
                <a:cs typeface="Arial" panose="020B0604020202020204" pitchFamily="34" charset="0"/>
              </a:defRPr>
            </a:lvl4pPr>
            <a:lvl5pPr marL="2018110" indent="-189310" algn="r">
              <a:defRPr sz="12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Заголовок 1">
            <a:extLst>
              <a:ext uri="{FF2B5EF4-FFF2-40B4-BE49-F238E27FC236}">
                <a16:creationId xmlns:a16="http://schemas.microsoft.com/office/drawing/2014/main" id="{EDA93B77-2F6A-4D76-8BFF-D3011E97EDC3}"/>
              </a:ext>
            </a:extLst>
          </p:cNvPr>
          <p:cNvSpPr>
            <a:spLocks noGrp="1"/>
          </p:cNvSpPr>
          <p:nvPr>
            <p:ph type="title" hasCustomPrompt="1"/>
          </p:nvPr>
        </p:nvSpPr>
        <p:spPr>
          <a:xfrm>
            <a:off x="7281278" y="363385"/>
            <a:ext cx="4646989" cy="636534"/>
          </a:xfrm>
          <a:prstGeom prst="rect">
            <a:avLst/>
          </a:prstGeom>
        </p:spPr>
        <p:txBody>
          <a:bodyPr lIns="0" tIns="0" rIns="0" bIns="0">
            <a:noAutofit/>
          </a:bodyPr>
          <a:lstStyle>
            <a:lvl1pPr marL="0" marR="0" indent="0" algn="r"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Heading</a:t>
            </a:r>
            <a:endParaRPr lang="ru-RU" dirty="0"/>
          </a:p>
        </p:txBody>
      </p:sp>
      <p:sp>
        <p:nvSpPr>
          <p:cNvPr id="13" name="Text Placeholder 10">
            <a:extLst>
              <a:ext uri="{FF2B5EF4-FFF2-40B4-BE49-F238E27FC236}">
                <a16:creationId xmlns:a16="http://schemas.microsoft.com/office/drawing/2014/main" id="{440552A5-DFFA-4645-BB16-03A6A82E0360}"/>
              </a:ext>
            </a:extLst>
          </p:cNvPr>
          <p:cNvSpPr>
            <a:spLocks noGrp="1"/>
          </p:cNvSpPr>
          <p:nvPr>
            <p:ph type="body" sz="quarter" idx="54" hasCustomPrompt="1"/>
          </p:nvPr>
        </p:nvSpPr>
        <p:spPr>
          <a:xfrm>
            <a:off x="7271339" y="794510"/>
            <a:ext cx="4656928" cy="636534"/>
          </a:xfrm>
          <a:prstGeom prst="rect">
            <a:avLst/>
          </a:prstGeom>
        </p:spPr>
        <p:txBody>
          <a:bodyPr wrap="none" lIns="0" tIns="0" rIns="0" bIns="0"/>
          <a:lstStyle>
            <a:lvl1pPr marL="0" indent="0" algn="r">
              <a:spcBef>
                <a:spcPts val="0"/>
              </a:spcBef>
              <a:buFontTx/>
              <a:buNone/>
              <a:defRPr sz="2475">
                <a:solidFill>
                  <a:schemeClr val="bg1"/>
                </a:solidFill>
                <a:latin typeface="Arial" panose="020B0604020202020204" pitchFamily="34" charset="0"/>
                <a:cs typeface="Arial" panose="020B0604020202020204" pitchFamily="34" charset="0"/>
              </a:defRPr>
            </a:lvl1pPr>
          </a:lstStyle>
          <a:p>
            <a:pPr lvl="0"/>
            <a:r>
              <a:rPr lang="en-US" dirty="0"/>
              <a:t>Sub heading</a:t>
            </a:r>
          </a:p>
        </p:txBody>
      </p:sp>
    </p:spTree>
    <p:extLst>
      <p:ext uri="{BB962C8B-B14F-4D97-AF65-F5344CB8AC3E}">
        <p14:creationId xmlns:p14="http://schemas.microsoft.com/office/powerpoint/2010/main" val="68152762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50/50 Split - Pic Right - Purple Bg">
    <p:bg>
      <p:bgPr>
        <a:solidFill>
          <a:srgbClr val="470054"/>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6096000" y="0"/>
            <a:ext cx="6096000"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pic>
        <p:nvPicPr>
          <p:cNvPr id="9" name="Picture 8">
            <a:extLst>
              <a:ext uri="{FF2B5EF4-FFF2-40B4-BE49-F238E27FC236}">
                <a16:creationId xmlns:a16="http://schemas.microsoft.com/office/drawing/2014/main" id="{CC7B65A3-F181-435C-80A3-BD3FB843784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36070" y="6236985"/>
            <a:ext cx="2392199" cy="359999"/>
          </a:xfrm>
          <a:prstGeom prst="rect">
            <a:avLst/>
          </a:prstGeom>
        </p:spPr>
      </p:pic>
      <p:sp>
        <p:nvSpPr>
          <p:cNvPr id="13" name="Заголовок 1">
            <a:extLst>
              <a:ext uri="{FF2B5EF4-FFF2-40B4-BE49-F238E27FC236}">
                <a16:creationId xmlns:a16="http://schemas.microsoft.com/office/drawing/2014/main" id="{4C43D469-9DB9-4AD7-BAB3-8DDF2CE237E8}"/>
              </a:ext>
            </a:extLst>
          </p:cNvPr>
          <p:cNvSpPr>
            <a:spLocks noGrp="1"/>
          </p:cNvSpPr>
          <p:nvPr>
            <p:ph type="title" hasCustomPrompt="1"/>
          </p:nvPr>
        </p:nvSpPr>
        <p:spPr>
          <a:xfrm>
            <a:off x="274191" y="363385"/>
            <a:ext cx="4646989"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Heading</a:t>
            </a:r>
            <a:endParaRPr lang="ru-RU" dirty="0"/>
          </a:p>
        </p:txBody>
      </p:sp>
      <p:sp>
        <p:nvSpPr>
          <p:cNvPr id="14" name="Text Placeholder 10">
            <a:extLst>
              <a:ext uri="{FF2B5EF4-FFF2-40B4-BE49-F238E27FC236}">
                <a16:creationId xmlns:a16="http://schemas.microsoft.com/office/drawing/2014/main" id="{451651D0-6609-4DFA-8ECE-4FBA4490019E}"/>
              </a:ext>
            </a:extLst>
          </p:cNvPr>
          <p:cNvSpPr>
            <a:spLocks noGrp="1"/>
          </p:cNvSpPr>
          <p:nvPr>
            <p:ph type="body" sz="quarter" idx="53" hasCustomPrompt="1"/>
          </p:nvPr>
        </p:nvSpPr>
        <p:spPr>
          <a:xfrm>
            <a:off x="264252" y="794510"/>
            <a:ext cx="4656928" cy="636534"/>
          </a:xfrm>
          <a:prstGeom prst="rect">
            <a:avLst/>
          </a:prstGeom>
        </p:spPr>
        <p:txBody>
          <a:bodyPr wrap="none" lIns="0" tIns="0" rIns="0" bIns="0"/>
          <a:lstStyle>
            <a:lvl1pPr marL="0" indent="0">
              <a:spcBef>
                <a:spcPts val="0"/>
              </a:spcBef>
              <a:buFontTx/>
              <a:buNone/>
              <a:defRPr sz="3300">
                <a:solidFill>
                  <a:schemeClr val="bg1"/>
                </a:solidFill>
                <a:latin typeface="Arial" panose="020B0604020202020204" pitchFamily="34" charset="0"/>
                <a:cs typeface="Arial" panose="020B0604020202020204" pitchFamily="34" charset="0"/>
              </a:defRPr>
            </a:lvl1pPr>
          </a:lstStyle>
          <a:p>
            <a:pPr lvl="0"/>
            <a:r>
              <a:rPr lang="en-US" dirty="0"/>
              <a:t>Sub heading</a:t>
            </a:r>
          </a:p>
        </p:txBody>
      </p:sp>
      <p:sp>
        <p:nvSpPr>
          <p:cNvPr id="15" name="Text Placeholder 2">
            <a:extLst>
              <a:ext uri="{FF2B5EF4-FFF2-40B4-BE49-F238E27FC236}">
                <a16:creationId xmlns:a16="http://schemas.microsoft.com/office/drawing/2014/main" id="{F7F18C06-223E-45ED-B618-74F27D954E59}"/>
              </a:ext>
            </a:extLst>
          </p:cNvPr>
          <p:cNvSpPr>
            <a:spLocks noGrp="1"/>
          </p:cNvSpPr>
          <p:nvPr>
            <p:ph type="body" sz="quarter" idx="52"/>
          </p:nvPr>
        </p:nvSpPr>
        <p:spPr>
          <a:xfrm>
            <a:off x="272991" y="1991923"/>
            <a:ext cx="4467225" cy="2736850"/>
          </a:xfrm>
          <a:prstGeom prst="rect">
            <a:avLst/>
          </a:prstGeom>
        </p:spPr>
        <p:txBody>
          <a:bodyPr lIns="0" tIns="0" rIns="0" bIns="0"/>
          <a:lstStyle>
            <a:lvl1pPr marL="180975" indent="-180975">
              <a:defRPr sz="1600">
                <a:solidFill>
                  <a:schemeClr val="bg1"/>
                </a:solidFill>
                <a:latin typeface="Arial" panose="020B0604020202020204" pitchFamily="34" charset="0"/>
                <a:cs typeface="Arial" panose="020B0604020202020204" pitchFamily="34" charset="0"/>
              </a:defRPr>
            </a:lvl1pPr>
            <a:lvl2pPr marL="801688" indent="-192088">
              <a:defRPr sz="1600">
                <a:solidFill>
                  <a:schemeClr val="bg1"/>
                </a:solidFill>
                <a:latin typeface="Arial" panose="020B0604020202020204" pitchFamily="34" charset="0"/>
                <a:cs typeface="Arial" panose="020B0604020202020204" pitchFamily="34" charset="0"/>
              </a:defRPr>
            </a:lvl2pPr>
            <a:lvl3pPr marL="1431925" indent="-212725">
              <a:defRPr sz="1600">
                <a:solidFill>
                  <a:schemeClr val="bg1"/>
                </a:solidFill>
                <a:latin typeface="Arial" panose="020B0604020202020204" pitchFamily="34" charset="0"/>
                <a:cs typeface="Arial" panose="020B0604020202020204" pitchFamily="34" charset="0"/>
              </a:defRPr>
            </a:lvl3pPr>
            <a:lvl4pPr marL="2062163" indent="-233363">
              <a:defRPr sz="1600">
                <a:solidFill>
                  <a:schemeClr val="bg1"/>
                </a:solidFill>
                <a:latin typeface="Arial" panose="020B0604020202020204" pitchFamily="34" charset="0"/>
                <a:cs typeface="Arial" panose="020B0604020202020204" pitchFamily="34" charset="0"/>
              </a:defRPr>
            </a:lvl4pPr>
            <a:lvl5pPr marL="2690813" indent="-252413">
              <a:defRPr sz="1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6894434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50/50 Split - Pic Right - White Bg">
    <p:bg>
      <p:bgPr>
        <a:solidFill>
          <a:schemeClr val="bg1"/>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6096000" y="0"/>
            <a:ext cx="6096000"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9" name="Заголовок 1">
            <a:extLst>
              <a:ext uri="{FF2B5EF4-FFF2-40B4-BE49-F238E27FC236}">
                <a16:creationId xmlns:a16="http://schemas.microsoft.com/office/drawing/2014/main" id="{D70EACA0-0ADE-482A-8974-22EF46F54732}"/>
              </a:ext>
            </a:extLst>
          </p:cNvPr>
          <p:cNvSpPr>
            <a:spLocks noGrp="1"/>
          </p:cNvSpPr>
          <p:nvPr>
            <p:ph type="title" hasCustomPrompt="1"/>
          </p:nvPr>
        </p:nvSpPr>
        <p:spPr>
          <a:xfrm>
            <a:off x="274191" y="363385"/>
            <a:ext cx="4646989"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Heading - no sub heading style</a:t>
            </a:r>
            <a:endParaRPr lang="ru-RU" dirty="0"/>
          </a:p>
        </p:txBody>
      </p:sp>
      <p:sp>
        <p:nvSpPr>
          <p:cNvPr id="10" name="Text Placeholder 2">
            <a:extLst>
              <a:ext uri="{FF2B5EF4-FFF2-40B4-BE49-F238E27FC236}">
                <a16:creationId xmlns:a16="http://schemas.microsoft.com/office/drawing/2014/main" id="{E76CADDD-5966-4DEF-B594-54D0659A881E}"/>
              </a:ext>
            </a:extLst>
          </p:cNvPr>
          <p:cNvSpPr>
            <a:spLocks noGrp="1"/>
          </p:cNvSpPr>
          <p:nvPr>
            <p:ph type="body" sz="quarter" idx="52"/>
          </p:nvPr>
        </p:nvSpPr>
        <p:spPr>
          <a:xfrm>
            <a:off x="274191" y="1991923"/>
            <a:ext cx="4467225" cy="2736850"/>
          </a:xfrm>
          <a:prstGeom prst="rect">
            <a:avLst/>
          </a:prstGeom>
        </p:spPr>
        <p:txBody>
          <a:bodyPr lIns="0" tIns="0" rIns="0" bIns="0"/>
          <a:lstStyle>
            <a:lvl1pPr marL="180975" indent="-180975" algn="l">
              <a:buClr>
                <a:srgbClr val="00818A"/>
              </a:buClr>
              <a:defRPr sz="1600">
                <a:solidFill>
                  <a:schemeClr val="tx2"/>
                </a:solidFill>
                <a:latin typeface="Arial" panose="020B0604020202020204" pitchFamily="34" charset="0"/>
                <a:cs typeface="Arial" panose="020B0604020202020204" pitchFamily="34" charset="0"/>
              </a:defRPr>
            </a:lvl1pPr>
            <a:lvl2pPr marL="896938" indent="-287338" algn="l">
              <a:buClr>
                <a:srgbClr val="00818A"/>
              </a:buClr>
              <a:defRPr sz="1600">
                <a:solidFill>
                  <a:schemeClr val="tx2"/>
                </a:solidFill>
                <a:latin typeface="Arial" panose="020B0604020202020204" pitchFamily="34" charset="0"/>
                <a:cs typeface="Arial" panose="020B0604020202020204" pitchFamily="34" charset="0"/>
              </a:defRPr>
            </a:lvl2pPr>
            <a:lvl3pPr marL="1431925" indent="-212725" algn="l">
              <a:buClr>
                <a:srgbClr val="00818A"/>
              </a:buClr>
              <a:defRPr sz="1600">
                <a:solidFill>
                  <a:schemeClr val="tx2"/>
                </a:solidFill>
                <a:latin typeface="Arial" panose="020B0604020202020204" pitchFamily="34" charset="0"/>
                <a:cs typeface="Arial" panose="020B0604020202020204" pitchFamily="34" charset="0"/>
              </a:defRPr>
            </a:lvl3pPr>
            <a:lvl4pPr marL="2062163" indent="-233363" algn="l">
              <a:buClr>
                <a:srgbClr val="00818A"/>
              </a:buClr>
              <a:defRPr sz="1600">
                <a:solidFill>
                  <a:schemeClr val="tx2"/>
                </a:solidFill>
                <a:latin typeface="Arial" panose="020B0604020202020204" pitchFamily="34" charset="0"/>
                <a:cs typeface="Arial" panose="020B0604020202020204" pitchFamily="34" charset="0"/>
              </a:defRPr>
            </a:lvl4pPr>
            <a:lvl5pPr marL="2690813" indent="-252413" algn="l">
              <a:buClr>
                <a:srgbClr val="00818A"/>
              </a:buClr>
              <a:defRPr sz="1600">
                <a:solidFill>
                  <a:schemeClr val="tx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Picture 4">
            <a:extLst>
              <a:ext uri="{FF2B5EF4-FFF2-40B4-BE49-F238E27FC236}">
                <a16:creationId xmlns:a16="http://schemas.microsoft.com/office/drawing/2014/main" id="{485127A1-1FE3-482B-8F52-FAD8A1AEED0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36070" y="6236985"/>
            <a:ext cx="2392199" cy="359999"/>
          </a:xfrm>
          <a:prstGeom prst="rect">
            <a:avLst/>
          </a:prstGeom>
        </p:spPr>
      </p:pic>
    </p:spTree>
    <p:extLst>
      <p:ext uri="{BB962C8B-B14F-4D97-AF65-F5344CB8AC3E}">
        <p14:creationId xmlns:p14="http://schemas.microsoft.com/office/powerpoint/2010/main" val="214269425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50/50 Sub Heading ">
    <p:bg>
      <p:bgPr>
        <a:solidFill>
          <a:schemeClr val="bg1"/>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6096000" y="0"/>
            <a:ext cx="6096000"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pic>
        <p:nvPicPr>
          <p:cNvPr id="5" name="Picture 4">
            <a:extLst>
              <a:ext uri="{FF2B5EF4-FFF2-40B4-BE49-F238E27FC236}">
                <a16:creationId xmlns:a16="http://schemas.microsoft.com/office/drawing/2014/main" id="{E2C883C8-0F13-4F86-A932-B0B507F976D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36070" y="6236985"/>
            <a:ext cx="2392199" cy="359999"/>
          </a:xfrm>
          <a:prstGeom prst="rect">
            <a:avLst/>
          </a:prstGeom>
        </p:spPr>
      </p:pic>
      <p:sp>
        <p:nvSpPr>
          <p:cNvPr id="7" name="Заголовок 1">
            <a:extLst>
              <a:ext uri="{FF2B5EF4-FFF2-40B4-BE49-F238E27FC236}">
                <a16:creationId xmlns:a16="http://schemas.microsoft.com/office/drawing/2014/main" id="{726A9998-C4BD-4312-8B6C-CDF52C5BCD44}"/>
              </a:ext>
            </a:extLst>
          </p:cNvPr>
          <p:cNvSpPr>
            <a:spLocks noGrp="1"/>
          </p:cNvSpPr>
          <p:nvPr>
            <p:ph type="title" hasCustomPrompt="1"/>
          </p:nvPr>
        </p:nvSpPr>
        <p:spPr>
          <a:xfrm>
            <a:off x="274191" y="363385"/>
            <a:ext cx="4646989"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Heading</a:t>
            </a:r>
            <a:endParaRPr lang="ru-RU" dirty="0"/>
          </a:p>
        </p:txBody>
      </p:sp>
      <p:sp>
        <p:nvSpPr>
          <p:cNvPr id="8" name="Text Placeholder 2">
            <a:extLst>
              <a:ext uri="{FF2B5EF4-FFF2-40B4-BE49-F238E27FC236}">
                <a16:creationId xmlns:a16="http://schemas.microsoft.com/office/drawing/2014/main" id="{E4702D0C-EB01-4839-9FFC-099205DCBA3F}"/>
              </a:ext>
            </a:extLst>
          </p:cNvPr>
          <p:cNvSpPr>
            <a:spLocks noGrp="1"/>
          </p:cNvSpPr>
          <p:nvPr>
            <p:ph type="body" sz="quarter" idx="52"/>
          </p:nvPr>
        </p:nvSpPr>
        <p:spPr>
          <a:xfrm>
            <a:off x="274191" y="1991923"/>
            <a:ext cx="4467225" cy="2736850"/>
          </a:xfrm>
          <a:prstGeom prst="rect">
            <a:avLst/>
          </a:prstGeom>
        </p:spPr>
        <p:txBody>
          <a:bodyPr lIns="0" tIns="0" rIns="0" bIns="0"/>
          <a:lstStyle>
            <a:lvl1pPr marL="180975" indent="-180975" algn="l">
              <a:buClr>
                <a:srgbClr val="00818A"/>
              </a:buClr>
              <a:defRPr sz="1600">
                <a:solidFill>
                  <a:schemeClr val="tx2"/>
                </a:solidFill>
                <a:latin typeface="Arial" panose="020B0604020202020204" pitchFamily="34" charset="0"/>
                <a:cs typeface="Arial" panose="020B0604020202020204" pitchFamily="34" charset="0"/>
              </a:defRPr>
            </a:lvl1pPr>
            <a:lvl2pPr marL="896938" indent="-287338" algn="l">
              <a:buClr>
                <a:srgbClr val="00818A"/>
              </a:buClr>
              <a:defRPr sz="1600">
                <a:solidFill>
                  <a:schemeClr val="tx2"/>
                </a:solidFill>
                <a:latin typeface="Arial" panose="020B0604020202020204" pitchFamily="34" charset="0"/>
                <a:cs typeface="Arial" panose="020B0604020202020204" pitchFamily="34" charset="0"/>
              </a:defRPr>
            </a:lvl2pPr>
            <a:lvl3pPr marL="1431925" indent="-212725" algn="l">
              <a:buClr>
                <a:srgbClr val="00818A"/>
              </a:buClr>
              <a:defRPr sz="1600">
                <a:solidFill>
                  <a:schemeClr val="tx2"/>
                </a:solidFill>
                <a:latin typeface="Arial" panose="020B0604020202020204" pitchFamily="34" charset="0"/>
                <a:cs typeface="Arial" panose="020B0604020202020204" pitchFamily="34" charset="0"/>
              </a:defRPr>
            </a:lvl3pPr>
            <a:lvl4pPr marL="2062163" indent="-233363" algn="l">
              <a:buClr>
                <a:srgbClr val="00818A"/>
              </a:buClr>
              <a:defRPr sz="1600">
                <a:solidFill>
                  <a:schemeClr val="tx2"/>
                </a:solidFill>
                <a:latin typeface="Arial" panose="020B0604020202020204" pitchFamily="34" charset="0"/>
                <a:cs typeface="Arial" panose="020B0604020202020204" pitchFamily="34" charset="0"/>
              </a:defRPr>
            </a:lvl4pPr>
            <a:lvl5pPr marL="2690813" indent="-252413" algn="l">
              <a:buClr>
                <a:srgbClr val="00818A"/>
              </a:buClr>
              <a:defRPr sz="1600">
                <a:solidFill>
                  <a:schemeClr val="tx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10">
            <a:extLst>
              <a:ext uri="{FF2B5EF4-FFF2-40B4-BE49-F238E27FC236}">
                <a16:creationId xmlns:a16="http://schemas.microsoft.com/office/drawing/2014/main" id="{85FD8B8D-EF5D-4BD7-8875-2EA036CCBB76}"/>
              </a:ext>
            </a:extLst>
          </p:cNvPr>
          <p:cNvSpPr>
            <a:spLocks noGrp="1"/>
          </p:cNvSpPr>
          <p:nvPr>
            <p:ph type="body" sz="quarter" idx="53" hasCustomPrompt="1"/>
          </p:nvPr>
        </p:nvSpPr>
        <p:spPr>
          <a:xfrm>
            <a:off x="264252" y="794510"/>
            <a:ext cx="4656928" cy="636534"/>
          </a:xfrm>
          <a:prstGeom prst="rect">
            <a:avLst/>
          </a:prstGeom>
        </p:spPr>
        <p:txBody>
          <a:bodyPr wrap="none" lIns="0" tIns="0" rIns="0" bIns="0"/>
          <a:lstStyle>
            <a:lvl1pPr marL="0" indent="0">
              <a:spcBef>
                <a:spcPts val="0"/>
              </a:spcBef>
              <a:buFontTx/>
              <a:buNone/>
              <a:defRPr sz="3300">
                <a:solidFill>
                  <a:srgbClr val="00818A"/>
                </a:solidFill>
                <a:latin typeface="Arial" panose="020B0604020202020204" pitchFamily="34" charset="0"/>
                <a:cs typeface="Arial" panose="020B0604020202020204" pitchFamily="34" charset="0"/>
              </a:defRPr>
            </a:lvl1pPr>
          </a:lstStyle>
          <a:p>
            <a:pPr lvl="0"/>
            <a:r>
              <a:rPr lang="en-US" dirty="0"/>
              <a:t>Sub heading</a:t>
            </a:r>
          </a:p>
        </p:txBody>
      </p:sp>
    </p:spTree>
    <p:extLst>
      <p:ext uri="{BB962C8B-B14F-4D97-AF65-F5344CB8AC3E}">
        <p14:creationId xmlns:p14="http://schemas.microsoft.com/office/powerpoint/2010/main" val="259096652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50/50 Split - Pic Left - Purple Bg">
    <p:bg>
      <p:bgPr>
        <a:solidFill>
          <a:srgbClr val="470054"/>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132286" y="0"/>
            <a:ext cx="6228286"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pic>
        <p:nvPicPr>
          <p:cNvPr id="5" name="Picture 4">
            <a:extLst>
              <a:ext uri="{FF2B5EF4-FFF2-40B4-BE49-F238E27FC236}">
                <a16:creationId xmlns:a16="http://schemas.microsoft.com/office/drawing/2014/main" id="{EF9A2AC3-B3E7-478A-B3CE-42D7645E52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36070" y="6236985"/>
            <a:ext cx="2392199" cy="359999"/>
          </a:xfrm>
          <a:prstGeom prst="rect">
            <a:avLst/>
          </a:prstGeom>
        </p:spPr>
      </p:pic>
      <p:sp>
        <p:nvSpPr>
          <p:cNvPr id="10" name="Text Placeholder 2">
            <a:extLst>
              <a:ext uri="{FF2B5EF4-FFF2-40B4-BE49-F238E27FC236}">
                <a16:creationId xmlns:a16="http://schemas.microsoft.com/office/drawing/2014/main" id="{891B9BD1-F4B3-4D8D-831F-64BC29EC31AB}"/>
              </a:ext>
            </a:extLst>
          </p:cNvPr>
          <p:cNvSpPr>
            <a:spLocks noGrp="1"/>
          </p:cNvSpPr>
          <p:nvPr>
            <p:ph type="body" sz="quarter" idx="53"/>
          </p:nvPr>
        </p:nvSpPr>
        <p:spPr>
          <a:xfrm>
            <a:off x="7461044" y="1991923"/>
            <a:ext cx="4467225" cy="2736850"/>
          </a:xfrm>
          <a:prstGeom prst="rect">
            <a:avLst/>
          </a:prstGeom>
        </p:spPr>
        <p:txBody>
          <a:bodyPr lIns="0" tIns="0" rIns="0" bIns="0"/>
          <a:lstStyle>
            <a:lvl1pPr marL="180975" indent="-180975" algn="r">
              <a:defRPr sz="1600">
                <a:solidFill>
                  <a:schemeClr val="bg1"/>
                </a:solidFill>
                <a:latin typeface="Arial" panose="020B0604020202020204" pitchFamily="34" charset="0"/>
                <a:cs typeface="Arial" panose="020B0604020202020204" pitchFamily="34" charset="0"/>
              </a:defRPr>
            </a:lvl1pPr>
            <a:lvl2pPr marL="801688" indent="-192088" algn="r">
              <a:defRPr sz="1600">
                <a:solidFill>
                  <a:schemeClr val="bg1"/>
                </a:solidFill>
                <a:latin typeface="Arial" panose="020B0604020202020204" pitchFamily="34" charset="0"/>
                <a:cs typeface="Arial" panose="020B0604020202020204" pitchFamily="34" charset="0"/>
              </a:defRPr>
            </a:lvl2pPr>
            <a:lvl3pPr marL="1431925" indent="-212725" algn="r">
              <a:defRPr sz="1600">
                <a:solidFill>
                  <a:schemeClr val="bg1"/>
                </a:solidFill>
                <a:latin typeface="Arial" panose="020B0604020202020204" pitchFamily="34" charset="0"/>
                <a:cs typeface="Arial" panose="020B0604020202020204" pitchFamily="34" charset="0"/>
              </a:defRPr>
            </a:lvl3pPr>
            <a:lvl4pPr marL="2062163" indent="-233363" algn="r">
              <a:defRPr sz="1600">
                <a:solidFill>
                  <a:schemeClr val="bg1"/>
                </a:solidFill>
                <a:latin typeface="Arial" panose="020B0604020202020204" pitchFamily="34" charset="0"/>
                <a:cs typeface="Arial" panose="020B0604020202020204" pitchFamily="34" charset="0"/>
              </a:defRPr>
            </a:lvl4pPr>
            <a:lvl5pPr marL="2690813" indent="-252413" algn="r">
              <a:defRPr sz="1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Заголовок 1">
            <a:extLst>
              <a:ext uri="{FF2B5EF4-FFF2-40B4-BE49-F238E27FC236}">
                <a16:creationId xmlns:a16="http://schemas.microsoft.com/office/drawing/2014/main" id="{EDA93B77-2F6A-4D76-8BFF-D3011E97EDC3}"/>
              </a:ext>
            </a:extLst>
          </p:cNvPr>
          <p:cNvSpPr>
            <a:spLocks noGrp="1"/>
          </p:cNvSpPr>
          <p:nvPr>
            <p:ph type="title" hasCustomPrompt="1"/>
          </p:nvPr>
        </p:nvSpPr>
        <p:spPr>
          <a:xfrm>
            <a:off x="7281277" y="363385"/>
            <a:ext cx="4646989" cy="636534"/>
          </a:xfrm>
          <a:prstGeom prst="rect">
            <a:avLst/>
          </a:prstGeom>
        </p:spPr>
        <p:txBody>
          <a:bodyPr lIns="0" tIns="0" rIns="0" bIns="0">
            <a:noAutofit/>
          </a:bodyPr>
          <a:lstStyle>
            <a:lvl1pPr marL="0" marR="0" indent="0" algn="r"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Heading</a:t>
            </a:r>
            <a:endParaRPr lang="ru-RU" dirty="0"/>
          </a:p>
        </p:txBody>
      </p:sp>
      <p:sp>
        <p:nvSpPr>
          <p:cNvPr id="13" name="Text Placeholder 10">
            <a:extLst>
              <a:ext uri="{FF2B5EF4-FFF2-40B4-BE49-F238E27FC236}">
                <a16:creationId xmlns:a16="http://schemas.microsoft.com/office/drawing/2014/main" id="{440552A5-DFFA-4645-BB16-03A6A82E0360}"/>
              </a:ext>
            </a:extLst>
          </p:cNvPr>
          <p:cNvSpPr>
            <a:spLocks noGrp="1"/>
          </p:cNvSpPr>
          <p:nvPr>
            <p:ph type="body" sz="quarter" idx="54" hasCustomPrompt="1"/>
          </p:nvPr>
        </p:nvSpPr>
        <p:spPr>
          <a:xfrm>
            <a:off x="7271338" y="794510"/>
            <a:ext cx="4656928" cy="636534"/>
          </a:xfrm>
          <a:prstGeom prst="rect">
            <a:avLst/>
          </a:prstGeom>
        </p:spPr>
        <p:txBody>
          <a:bodyPr wrap="none" lIns="0" tIns="0" rIns="0" bIns="0"/>
          <a:lstStyle>
            <a:lvl1pPr marL="0" indent="0" algn="r">
              <a:spcBef>
                <a:spcPts val="0"/>
              </a:spcBef>
              <a:buFontTx/>
              <a:buNone/>
              <a:defRPr sz="3300">
                <a:solidFill>
                  <a:schemeClr val="bg1"/>
                </a:solidFill>
                <a:latin typeface="Arial" panose="020B0604020202020204" pitchFamily="34" charset="0"/>
                <a:cs typeface="Arial" panose="020B0604020202020204" pitchFamily="34" charset="0"/>
              </a:defRPr>
            </a:lvl1pPr>
          </a:lstStyle>
          <a:p>
            <a:pPr lvl="0"/>
            <a:r>
              <a:rPr lang="en-US" dirty="0"/>
              <a:t>Sub heading</a:t>
            </a:r>
          </a:p>
        </p:txBody>
      </p:sp>
    </p:spTree>
    <p:extLst>
      <p:ext uri="{BB962C8B-B14F-4D97-AF65-F5344CB8AC3E}">
        <p14:creationId xmlns:p14="http://schemas.microsoft.com/office/powerpoint/2010/main" val="381540004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50/50 Split - Pic Left - White Bg">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F7662E-7F16-4A46-B701-127A1EAAF0B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36073" y="6236985"/>
            <a:ext cx="2392193" cy="359999"/>
          </a:xfrm>
          <a:prstGeom prst="rect">
            <a:avLst/>
          </a:prstGeom>
        </p:spPr>
      </p:pic>
      <p:sp>
        <p:nvSpPr>
          <p:cNvPr id="298" name="Рисунок 21"/>
          <p:cNvSpPr>
            <a:spLocks noGrp="1"/>
          </p:cNvSpPr>
          <p:nvPr>
            <p:ph type="pic" sz="quarter" idx="46"/>
          </p:nvPr>
        </p:nvSpPr>
        <p:spPr>
          <a:xfrm>
            <a:off x="-132286" y="0"/>
            <a:ext cx="6228286"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7" name="Text Placeholder 2">
            <a:extLst>
              <a:ext uri="{FF2B5EF4-FFF2-40B4-BE49-F238E27FC236}">
                <a16:creationId xmlns:a16="http://schemas.microsoft.com/office/drawing/2014/main" id="{29A88517-E540-4446-9C46-5F14BA9A939C}"/>
              </a:ext>
            </a:extLst>
          </p:cNvPr>
          <p:cNvSpPr>
            <a:spLocks noGrp="1"/>
          </p:cNvSpPr>
          <p:nvPr>
            <p:ph type="body" sz="quarter" idx="52"/>
          </p:nvPr>
        </p:nvSpPr>
        <p:spPr>
          <a:xfrm>
            <a:off x="7461044" y="1991923"/>
            <a:ext cx="4467225" cy="2736850"/>
          </a:xfrm>
          <a:prstGeom prst="rect">
            <a:avLst/>
          </a:prstGeom>
        </p:spPr>
        <p:txBody>
          <a:bodyPr lIns="0" tIns="0" rIns="0" bIns="0"/>
          <a:lstStyle>
            <a:lvl1pPr algn="r">
              <a:buClr>
                <a:srgbClr val="00818A"/>
              </a:buClr>
              <a:defRPr sz="1600">
                <a:solidFill>
                  <a:schemeClr val="tx2"/>
                </a:solidFill>
                <a:latin typeface="Arial" panose="020B0604020202020204" pitchFamily="34" charset="0"/>
                <a:cs typeface="Arial" panose="020B0604020202020204" pitchFamily="34" charset="0"/>
              </a:defRPr>
            </a:lvl1pPr>
            <a:lvl2pPr algn="r">
              <a:buClr>
                <a:srgbClr val="00818A"/>
              </a:buClr>
              <a:defRPr sz="1600">
                <a:solidFill>
                  <a:schemeClr val="tx2"/>
                </a:solidFill>
                <a:latin typeface="Arial" panose="020B0604020202020204" pitchFamily="34" charset="0"/>
                <a:cs typeface="Arial" panose="020B0604020202020204" pitchFamily="34" charset="0"/>
              </a:defRPr>
            </a:lvl2pPr>
            <a:lvl3pPr algn="r">
              <a:buClr>
                <a:srgbClr val="00818A"/>
              </a:buClr>
              <a:defRPr sz="1600">
                <a:solidFill>
                  <a:schemeClr val="tx2"/>
                </a:solidFill>
                <a:latin typeface="Arial" panose="020B0604020202020204" pitchFamily="34" charset="0"/>
                <a:cs typeface="Arial" panose="020B0604020202020204" pitchFamily="34" charset="0"/>
              </a:defRPr>
            </a:lvl3pPr>
            <a:lvl4pPr marL="1828480" indent="0" algn="r">
              <a:buClr>
                <a:schemeClr val="bg2"/>
              </a:buClr>
              <a:buNone/>
              <a:defRPr sz="1600">
                <a:solidFill>
                  <a:schemeClr val="tx2"/>
                </a:solidFill>
                <a:latin typeface="Arial" panose="020B0604020202020204" pitchFamily="34" charset="0"/>
                <a:cs typeface="Arial" panose="020B0604020202020204" pitchFamily="34" charset="0"/>
              </a:defRPr>
            </a:lvl4pPr>
            <a:lvl5pPr algn="r">
              <a:buClr>
                <a:srgbClr val="00818A"/>
              </a:buClr>
              <a:defRPr sz="1600">
                <a:solidFill>
                  <a:schemeClr val="tx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4"/>
            <a:r>
              <a:rPr lang="en-US" dirty="0"/>
              <a:t>Fifth level</a:t>
            </a:r>
            <a:endParaRPr lang="en-GB" dirty="0"/>
          </a:p>
        </p:txBody>
      </p:sp>
      <p:sp>
        <p:nvSpPr>
          <p:cNvPr id="11" name="Заголовок 1">
            <a:extLst>
              <a:ext uri="{FF2B5EF4-FFF2-40B4-BE49-F238E27FC236}">
                <a16:creationId xmlns:a16="http://schemas.microsoft.com/office/drawing/2014/main" id="{818C7237-84AA-4571-B457-210077900EE2}"/>
              </a:ext>
            </a:extLst>
          </p:cNvPr>
          <p:cNvSpPr>
            <a:spLocks noGrp="1"/>
          </p:cNvSpPr>
          <p:nvPr>
            <p:ph type="title" hasCustomPrompt="1"/>
          </p:nvPr>
        </p:nvSpPr>
        <p:spPr>
          <a:xfrm>
            <a:off x="7281277" y="363385"/>
            <a:ext cx="4646989" cy="636534"/>
          </a:xfrm>
          <a:prstGeom prst="rect">
            <a:avLst/>
          </a:prstGeom>
        </p:spPr>
        <p:txBody>
          <a:bodyPr lIns="0" tIns="0" rIns="0" bIns="0">
            <a:noAutofit/>
          </a:bodyPr>
          <a:lstStyle>
            <a:lvl1pPr marL="0" marR="0" indent="0" algn="r"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Heading</a:t>
            </a:r>
            <a:endParaRPr lang="ru-RU" dirty="0"/>
          </a:p>
        </p:txBody>
      </p:sp>
      <p:sp>
        <p:nvSpPr>
          <p:cNvPr id="14" name="Text Placeholder 10">
            <a:extLst>
              <a:ext uri="{FF2B5EF4-FFF2-40B4-BE49-F238E27FC236}">
                <a16:creationId xmlns:a16="http://schemas.microsoft.com/office/drawing/2014/main" id="{026F60BB-E97B-48B1-B596-2D4E074A5CEE}"/>
              </a:ext>
            </a:extLst>
          </p:cNvPr>
          <p:cNvSpPr>
            <a:spLocks noGrp="1"/>
          </p:cNvSpPr>
          <p:nvPr>
            <p:ph type="body" sz="quarter" idx="54" hasCustomPrompt="1"/>
          </p:nvPr>
        </p:nvSpPr>
        <p:spPr>
          <a:xfrm>
            <a:off x="7271338" y="794510"/>
            <a:ext cx="4656928" cy="636534"/>
          </a:xfrm>
          <a:prstGeom prst="rect">
            <a:avLst/>
          </a:prstGeom>
        </p:spPr>
        <p:txBody>
          <a:bodyPr wrap="none" lIns="0" tIns="0" rIns="0" bIns="0"/>
          <a:lstStyle>
            <a:lvl1pPr marL="0" indent="0" algn="r">
              <a:spcBef>
                <a:spcPts val="0"/>
              </a:spcBef>
              <a:buFontTx/>
              <a:buNone/>
              <a:defRPr sz="3300">
                <a:solidFill>
                  <a:srgbClr val="00818A"/>
                </a:solidFill>
                <a:latin typeface="Arial" panose="020B0604020202020204" pitchFamily="34" charset="0"/>
                <a:cs typeface="Arial" panose="020B0604020202020204" pitchFamily="34" charset="0"/>
              </a:defRPr>
            </a:lvl1pPr>
          </a:lstStyle>
          <a:p>
            <a:pPr lvl="0"/>
            <a:r>
              <a:rPr lang="en-US" dirty="0"/>
              <a:t>Sub heading</a:t>
            </a:r>
          </a:p>
        </p:txBody>
      </p:sp>
    </p:spTree>
    <p:extLst>
      <p:ext uri="{BB962C8B-B14F-4D97-AF65-F5344CB8AC3E}">
        <p14:creationId xmlns:p14="http://schemas.microsoft.com/office/powerpoint/2010/main" val="360795337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25% Split - Pic Left - Purple Bg">
    <p:bg>
      <p:bgPr>
        <a:solidFill>
          <a:srgbClr val="470054"/>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3179866" y="0"/>
            <a:ext cx="9012135"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pic>
        <p:nvPicPr>
          <p:cNvPr id="5" name="Picture 4">
            <a:extLst>
              <a:ext uri="{FF2B5EF4-FFF2-40B4-BE49-F238E27FC236}">
                <a16:creationId xmlns:a16="http://schemas.microsoft.com/office/drawing/2014/main" id="{3E2DE599-E55F-4F55-BDBC-96584F15861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36070" y="6236985"/>
            <a:ext cx="2392199" cy="359999"/>
          </a:xfrm>
          <a:prstGeom prst="rect">
            <a:avLst/>
          </a:prstGeom>
        </p:spPr>
      </p:pic>
      <p:sp>
        <p:nvSpPr>
          <p:cNvPr id="7" name="Заголовок 1">
            <a:extLst>
              <a:ext uri="{FF2B5EF4-FFF2-40B4-BE49-F238E27FC236}">
                <a16:creationId xmlns:a16="http://schemas.microsoft.com/office/drawing/2014/main" id="{A3C684DB-FF3E-453B-8128-28AB7A7CA57D}"/>
              </a:ext>
            </a:extLst>
          </p:cNvPr>
          <p:cNvSpPr>
            <a:spLocks noGrp="1"/>
          </p:cNvSpPr>
          <p:nvPr>
            <p:ph type="title" hasCustomPrompt="1"/>
          </p:nvPr>
        </p:nvSpPr>
        <p:spPr>
          <a:xfrm>
            <a:off x="273701" y="357950"/>
            <a:ext cx="4646989"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a:t>
            </a:r>
            <a:br>
              <a:rPr lang="en-US" dirty="0"/>
            </a:br>
            <a:r>
              <a:rPr lang="en-US" dirty="0"/>
              <a:t>your slide</a:t>
            </a:r>
            <a:endParaRPr lang="ru-RU" dirty="0"/>
          </a:p>
        </p:txBody>
      </p:sp>
      <p:sp>
        <p:nvSpPr>
          <p:cNvPr id="10" name="Text Placeholder 2">
            <a:extLst>
              <a:ext uri="{FF2B5EF4-FFF2-40B4-BE49-F238E27FC236}">
                <a16:creationId xmlns:a16="http://schemas.microsoft.com/office/drawing/2014/main" id="{379442BA-507C-4101-8ECD-75FF0ECDA2E8}"/>
              </a:ext>
            </a:extLst>
          </p:cNvPr>
          <p:cNvSpPr>
            <a:spLocks noGrp="1"/>
          </p:cNvSpPr>
          <p:nvPr>
            <p:ph type="body" sz="quarter" idx="52"/>
          </p:nvPr>
        </p:nvSpPr>
        <p:spPr>
          <a:xfrm>
            <a:off x="272991" y="1991923"/>
            <a:ext cx="2590979" cy="2736850"/>
          </a:xfrm>
          <a:prstGeom prst="rect">
            <a:avLst/>
          </a:prstGeom>
        </p:spPr>
        <p:txBody>
          <a:bodyPr lIns="0" tIns="0" rIns="0" bIns="0"/>
          <a:lstStyle>
            <a:lvl1pPr marL="180975" indent="-180975">
              <a:buClr>
                <a:schemeClr val="bg1"/>
              </a:buClr>
              <a:tabLst>
                <a:tab pos="180975" algn="l"/>
              </a:tabLst>
              <a:defRPr sz="1600">
                <a:solidFill>
                  <a:schemeClr val="bg1"/>
                </a:solidFill>
                <a:latin typeface="Arial" panose="020B0604020202020204" pitchFamily="34" charset="0"/>
                <a:cs typeface="Arial" panose="020B0604020202020204" pitchFamily="34" charset="0"/>
              </a:defRPr>
            </a:lvl1pPr>
            <a:lvl2pPr marL="449263" indent="-268288">
              <a:buClr>
                <a:schemeClr val="bg1"/>
              </a:buClr>
              <a:tabLst>
                <a:tab pos="449263" algn="l"/>
              </a:tabLst>
              <a:defRPr sz="16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600">
                <a:solidFill>
                  <a:schemeClr val="bg1"/>
                </a:solidFill>
                <a:latin typeface="Arial" panose="020B0604020202020204" pitchFamily="34" charset="0"/>
                <a:cs typeface="Arial" panose="020B0604020202020204" pitchFamily="34" charset="0"/>
              </a:defRPr>
            </a:lvl4pPr>
            <a:lvl5pPr>
              <a:defRPr sz="1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67653679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25% Split - Pic Left - White Bg">
    <p:bg>
      <p:bgPr>
        <a:solidFill>
          <a:schemeClr val="bg1"/>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3179866" y="0"/>
            <a:ext cx="9012135"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pic>
        <p:nvPicPr>
          <p:cNvPr id="5" name="Picture 4">
            <a:extLst>
              <a:ext uri="{FF2B5EF4-FFF2-40B4-BE49-F238E27FC236}">
                <a16:creationId xmlns:a16="http://schemas.microsoft.com/office/drawing/2014/main" id="{38F68ECA-C4AA-4022-9430-40333CE0D02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36073" y="6236985"/>
            <a:ext cx="2392193" cy="359999"/>
          </a:xfrm>
          <a:prstGeom prst="rect">
            <a:avLst/>
          </a:prstGeom>
        </p:spPr>
      </p:pic>
      <p:sp>
        <p:nvSpPr>
          <p:cNvPr id="6" name="Заголовок 1">
            <a:extLst>
              <a:ext uri="{FF2B5EF4-FFF2-40B4-BE49-F238E27FC236}">
                <a16:creationId xmlns:a16="http://schemas.microsoft.com/office/drawing/2014/main" id="{38185AEA-BF14-4FEE-B589-792A1D075B57}"/>
              </a:ext>
            </a:extLst>
          </p:cNvPr>
          <p:cNvSpPr>
            <a:spLocks noGrp="1"/>
          </p:cNvSpPr>
          <p:nvPr>
            <p:ph type="title" hasCustomPrompt="1"/>
          </p:nvPr>
        </p:nvSpPr>
        <p:spPr>
          <a:xfrm>
            <a:off x="273701" y="357950"/>
            <a:ext cx="4646989"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rgbClr val="5D3C68"/>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a:t>
            </a:r>
            <a:br>
              <a:rPr lang="en-US" dirty="0"/>
            </a:br>
            <a:r>
              <a:rPr lang="en-US" dirty="0"/>
              <a:t>your slide</a:t>
            </a:r>
            <a:endParaRPr lang="ru-RU" dirty="0"/>
          </a:p>
        </p:txBody>
      </p:sp>
      <p:sp>
        <p:nvSpPr>
          <p:cNvPr id="9" name="Text Placeholder 2">
            <a:extLst>
              <a:ext uri="{FF2B5EF4-FFF2-40B4-BE49-F238E27FC236}">
                <a16:creationId xmlns:a16="http://schemas.microsoft.com/office/drawing/2014/main" id="{2D5ED60B-1A0A-4C6C-AFD6-BCC91DF85C9D}"/>
              </a:ext>
            </a:extLst>
          </p:cNvPr>
          <p:cNvSpPr>
            <a:spLocks noGrp="1"/>
          </p:cNvSpPr>
          <p:nvPr>
            <p:ph type="body" sz="quarter" idx="52"/>
          </p:nvPr>
        </p:nvSpPr>
        <p:spPr>
          <a:xfrm>
            <a:off x="272991" y="1991923"/>
            <a:ext cx="2590979" cy="2736850"/>
          </a:xfrm>
          <a:prstGeom prst="rect">
            <a:avLst/>
          </a:prstGeom>
        </p:spPr>
        <p:txBody>
          <a:bodyPr lIns="0" tIns="0" rIns="0" bIns="0"/>
          <a:lstStyle>
            <a:lvl1pPr marL="180975" indent="-180975">
              <a:buClr>
                <a:srgbClr val="00818A"/>
              </a:buClr>
              <a:tabLst>
                <a:tab pos="180975" algn="l"/>
              </a:tabLst>
              <a:defRPr sz="1600">
                <a:solidFill>
                  <a:srgbClr val="5D3C68"/>
                </a:solidFill>
                <a:latin typeface="Arial" panose="020B0604020202020204" pitchFamily="34" charset="0"/>
                <a:cs typeface="Arial" panose="020B0604020202020204" pitchFamily="34" charset="0"/>
              </a:defRPr>
            </a:lvl1pPr>
            <a:lvl2pPr marL="449263" indent="-268288">
              <a:buClr>
                <a:srgbClr val="00818A"/>
              </a:buClr>
              <a:tabLst>
                <a:tab pos="449263" algn="l"/>
              </a:tabLst>
              <a:defRPr sz="1600">
                <a:solidFill>
                  <a:srgbClr val="5D3C68"/>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600">
                <a:solidFill>
                  <a:schemeClr val="bg1"/>
                </a:solidFill>
                <a:latin typeface="Arial" panose="020B0604020202020204" pitchFamily="34" charset="0"/>
                <a:cs typeface="Arial" panose="020B0604020202020204" pitchFamily="34" charset="0"/>
              </a:defRPr>
            </a:lvl4pPr>
            <a:lvl5pPr>
              <a:defRPr sz="1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6268856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3 Split - Pic Left - Purple Bg">
    <p:bg>
      <p:bgPr>
        <a:solidFill>
          <a:srgbClr val="470054"/>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7512000" y="0"/>
            <a:ext cx="4680000"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pic>
        <p:nvPicPr>
          <p:cNvPr id="5" name="Picture 4">
            <a:extLst>
              <a:ext uri="{FF2B5EF4-FFF2-40B4-BE49-F238E27FC236}">
                <a16:creationId xmlns:a16="http://schemas.microsoft.com/office/drawing/2014/main" id="{3E2DE599-E55F-4F55-BDBC-96584F15861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36070" y="6236985"/>
            <a:ext cx="2392199" cy="359999"/>
          </a:xfrm>
          <a:prstGeom prst="rect">
            <a:avLst/>
          </a:prstGeom>
        </p:spPr>
      </p:pic>
      <p:sp>
        <p:nvSpPr>
          <p:cNvPr id="9" name="Заголовок 1">
            <a:extLst>
              <a:ext uri="{FF2B5EF4-FFF2-40B4-BE49-F238E27FC236}">
                <a16:creationId xmlns:a16="http://schemas.microsoft.com/office/drawing/2014/main" id="{E6D0DC01-733E-4E10-9BD4-DA4C0BCA072D}"/>
              </a:ext>
            </a:extLst>
          </p:cNvPr>
          <p:cNvSpPr>
            <a:spLocks noGrp="1"/>
          </p:cNvSpPr>
          <p:nvPr>
            <p:ph type="title" hasCustomPrompt="1"/>
          </p:nvPr>
        </p:nvSpPr>
        <p:spPr>
          <a:xfrm>
            <a:off x="274191" y="363385"/>
            <a:ext cx="4646989"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Heading</a:t>
            </a:r>
            <a:endParaRPr lang="ru-RU" dirty="0"/>
          </a:p>
        </p:txBody>
      </p:sp>
      <p:sp>
        <p:nvSpPr>
          <p:cNvPr id="12" name="Text Placeholder 10">
            <a:extLst>
              <a:ext uri="{FF2B5EF4-FFF2-40B4-BE49-F238E27FC236}">
                <a16:creationId xmlns:a16="http://schemas.microsoft.com/office/drawing/2014/main" id="{72095330-1447-4DB9-968A-3CC5F745C4B1}"/>
              </a:ext>
            </a:extLst>
          </p:cNvPr>
          <p:cNvSpPr>
            <a:spLocks noGrp="1"/>
          </p:cNvSpPr>
          <p:nvPr>
            <p:ph type="body" sz="quarter" idx="53" hasCustomPrompt="1"/>
          </p:nvPr>
        </p:nvSpPr>
        <p:spPr>
          <a:xfrm>
            <a:off x="264252" y="794510"/>
            <a:ext cx="4656928" cy="636534"/>
          </a:xfrm>
          <a:prstGeom prst="rect">
            <a:avLst/>
          </a:prstGeom>
        </p:spPr>
        <p:txBody>
          <a:bodyPr wrap="none" lIns="0" tIns="0" rIns="0" bIns="0"/>
          <a:lstStyle>
            <a:lvl1pPr marL="0" indent="0">
              <a:spcBef>
                <a:spcPts val="0"/>
              </a:spcBef>
              <a:buFontTx/>
              <a:buNone/>
              <a:defRPr sz="3300">
                <a:solidFill>
                  <a:schemeClr val="bg1"/>
                </a:solidFill>
                <a:latin typeface="Arial" panose="020B0604020202020204" pitchFamily="34" charset="0"/>
                <a:cs typeface="Arial" panose="020B0604020202020204" pitchFamily="34" charset="0"/>
              </a:defRPr>
            </a:lvl1pPr>
          </a:lstStyle>
          <a:p>
            <a:pPr lvl="0"/>
            <a:r>
              <a:rPr lang="en-US" dirty="0"/>
              <a:t>Sub heading</a:t>
            </a:r>
          </a:p>
        </p:txBody>
      </p:sp>
      <p:sp>
        <p:nvSpPr>
          <p:cNvPr id="13" name="Text Placeholder 2">
            <a:extLst>
              <a:ext uri="{FF2B5EF4-FFF2-40B4-BE49-F238E27FC236}">
                <a16:creationId xmlns:a16="http://schemas.microsoft.com/office/drawing/2014/main" id="{82328C59-ADA9-4E2D-B9D7-1B6235FFBB27}"/>
              </a:ext>
            </a:extLst>
          </p:cNvPr>
          <p:cNvSpPr>
            <a:spLocks noGrp="1"/>
          </p:cNvSpPr>
          <p:nvPr>
            <p:ph type="body" sz="quarter" idx="52"/>
          </p:nvPr>
        </p:nvSpPr>
        <p:spPr>
          <a:xfrm>
            <a:off x="272991" y="1991923"/>
            <a:ext cx="4467225" cy="2736850"/>
          </a:xfrm>
          <a:prstGeom prst="rect">
            <a:avLst/>
          </a:prstGeom>
        </p:spPr>
        <p:txBody>
          <a:bodyPr lIns="0" tIns="0" rIns="0" bIns="0"/>
          <a:lstStyle>
            <a:lvl1pPr marL="180975" indent="-180975">
              <a:defRPr sz="1600">
                <a:solidFill>
                  <a:schemeClr val="bg1"/>
                </a:solidFill>
                <a:latin typeface="Arial" panose="020B0604020202020204" pitchFamily="34" charset="0"/>
                <a:cs typeface="Arial" panose="020B0604020202020204" pitchFamily="34" charset="0"/>
              </a:defRPr>
            </a:lvl1pPr>
            <a:lvl2pPr marL="801688" indent="-192088">
              <a:defRPr sz="1600">
                <a:solidFill>
                  <a:schemeClr val="bg1"/>
                </a:solidFill>
                <a:latin typeface="Arial" panose="020B0604020202020204" pitchFamily="34" charset="0"/>
                <a:cs typeface="Arial" panose="020B0604020202020204" pitchFamily="34" charset="0"/>
              </a:defRPr>
            </a:lvl2pPr>
            <a:lvl3pPr marL="1431925" indent="-212725">
              <a:defRPr sz="1600">
                <a:solidFill>
                  <a:schemeClr val="bg1"/>
                </a:solidFill>
                <a:latin typeface="Arial" panose="020B0604020202020204" pitchFamily="34" charset="0"/>
                <a:cs typeface="Arial" panose="020B0604020202020204" pitchFamily="34" charset="0"/>
              </a:defRPr>
            </a:lvl3pPr>
            <a:lvl4pPr marL="2062163" indent="-233363">
              <a:defRPr sz="1600">
                <a:solidFill>
                  <a:schemeClr val="bg1"/>
                </a:solidFill>
                <a:latin typeface="Arial" panose="020B0604020202020204" pitchFamily="34" charset="0"/>
                <a:cs typeface="Arial" panose="020B0604020202020204" pitchFamily="34" charset="0"/>
              </a:defRPr>
            </a:lvl4pPr>
            <a:lvl5pPr marL="2690813" indent="-252413">
              <a:defRPr sz="1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02914539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_1/3 Split - Pic Left - white Bg">
    <p:bg>
      <p:bgPr>
        <a:solidFill>
          <a:schemeClr val="bg1"/>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7512000" y="0"/>
            <a:ext cx="4680000"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pic>
        <p:nvPicPr>
          <p:cNvPr id="5" name="Picture 4">
            <a:extLst>
              <a:ext uri="{FF2B5EF4-FFF2-40B4-BE49-F238E27FC236}">
                <a16:creationId xmlns:a16="http://schemas.microsoft.com/office/drawing/2014/main" id="{3E2DE599-E55F-4F55-BDBC-96584F15861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36070" y="6236985"/>
            <a:ext cx="2392199" cy="359999"/>
          </a:xfrm>
          <a:prstGeom prst="rect">
            <a:avLst/>
          </a:prstGeom>
        </p:spPr>
      </p:pic>
      <p:sp>
        <p:nvSpPr>
          <p:cNvPr id="6" name="Заголовок 1">
            <a:extLst>
              <a:ext uri="{FF2B5EF4-FFF2-40B4-BE49-F238E27FC236}">
                <a16:creationId xmlns:a16="http://schemas.microsoft.com/office/drawing/2014/main" id="{DF0D89B4-32AA-406E-BE87-22596788440E}"/>
              </a:ext>
            </a:extLst>
          </p:cNvPr>
          <p:cNvSpPr>
            <a:spLocks noGrp="1"/>
          </p:cNvSpPr>
          <p:nvPr>
            <p:ph type="title" hasCustomPrompt="1"/>
          </p:nvPr>
        </p:nvSpPr>
        <p:spPr>
          <a:xfrm>
            <a:off x="274191" y="363385"/>
            <a:ext cx="4646989"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Heading</a:t>
            </a:r>
            <a:endParaRPr lang="ru-RU" dirty="0"/>
          </a:p>
        </p:txBody>
      </p:sp>
      <p:sp>
        <p:nvSpPr>
          <p:cNvPr id="8" name="Text Placeholder 2">
            <a:extLst>
              <a:ext uri="{FF2B5EF4-FFF2-40B4-BE49-F238E27FC236}">
                <a16:creationId xmlns:a16="http://schemas.microsoft.com/office/drawing/2014/main" id="{6768C78D-265E-4D33-9D2E-D070A4B933A5}"/>
              </a:ext>
            </a:extLst>
          </p:cNvPr>
          <p:cNvSpPr>
            <a:spLocks noGrp="1"/>
          </p:cNvSpPr>
          <p:nvPr>
            <p:ph type="body" sz="quarter" idx="52"/>
          </p:nvPr>
        </p:nvSpPr>
        <p:spPr>
          <a:xfrm>
            <a:off x="274191" y="1991923"/>
            <a:ext cx="4467225" cy="2736850"/>
          </a:xfrm>
          <a:prstGeom prst="rect">
            <a:avLst/>
          </a:prstGeom>
        </p:spPr>
        <p:txBody>
          <a:bodyPr lIns="0" tIns="0" rIns="0" bIns="0"/>
          <a:lstStyle>
            <a:lvl1pPr marL="180975" indent="-180975" algn="l">
              <a:buClr>
                <a:srgbClr val="00818A"/>
              </a:buClr>
              <a:defRPr sz="1600">
                <a:solidFill>
                  <a:schemeClr val="tx2"/>
                </a:solidFill>
                <a:latin typeface="Arial" panose="020B0604020202020204" pitchFamily="34" charset="0"/>
                <a:cs typeface="Arial" panose="020B0604020202020204" pitchFamily="34" charset="0"/>
              </a:defRPr>
            </a:lvl1pPr>
            <a:lvl2pPr marL="896938" indent="-287338" algn="l">
              <a:buClr>
                <a:srgbClr val="00818A"/>
              </a:buClr>
              <a:defRPr sz="1600">
                <a:solidFill>
                  <a:schemeClr val="tx2"/>
                </a:solidFill>
                <a:latin typeface="Arial" panose="020B0604020202020204" pitchFamily="34" charset="0"/>
                <a:cs typeface="Arial" panose="020B0604020202020204" pitchFamily="34" charset="0"/>
              </a:defRPr>
            </a:lvl2pPr>
            <a:lvl3pPr marL="1431925" indent="-212725" algn="l">
              <a:buClr>
                <a:srgbClr val="00818A"/>
              </a:buClr>
              <a:defRPr sz="1600">
                <a:solidFill>
                  <a:schemeClr val="tx2"/>
                </a:solidFill>
                <a:latin typeface="Arial" panose="020B0604020202020204" pitchFamily="34" charset="0"/>
                <a:cs typeface="Arial" panose="020B0604020202020204" pitchFamily="34" charset="0"/>
              </a:defRPr>
            </a:lvl3pPr>
            <a:lvl4pPr marL="2062163" indent="-233363" algn="l">
              <a:buClr>
                <a:srgbClr val="00818A"/>
              </a:buClr>
              <a:defRPr sz="1600">
                <a:solidFill>
                  <a:schemeClr val="tx2"/>
                </a:solidFill>
                <a:latin typeface="Arial" panose="020B0604020202020204" pitchFamily="34" charset="0"/>
                <a:cs typeface="Arial" panose="020B0604020202020204" pitchFamily="34" charset="0"/>
              </a:defRPr>
            </a:lvl4pPr>
            <a:lvl5pPr marL="2690813" indent="-252413" algn="l">
              <a:buClr>
                <a:srgbClr val="00818A"/>
              </a:buClr>
              <a:defRPr sz="1600">
                <a:solidFill>
                  <a:schemeClr val="tx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10">
            <a:extLst>
              <a:ext uri="{FF2B5EF4-FFF2-40B4-BE49-F238E27FC236}">
                <a16:creationId xmlns:a16="http://schemas.microsoft.com/office/drawing/2014/main" id="{87D74420-338D-4131-8A0B-E5286EBF5608}"/>
              </a:ext>
            </a:extLst>
          </p:cNvPr>
          <p:cNvSpPr>
            <a:spLocks noGrp="1"/>
          </p:cNvSpPr>
          <p:nvPr>
            <p:ph type="body" sz="quarter" idx="53" hasCustomPrompt="1"/>
          </p:nvPr>
        </p:nvSpPr>
        <p:spPr>
          <a:xfrm>
            <a:off x="264252" y="794510"/>
            <a:ext cx="4656928" cy="636534"/>
          </a:xfrm>
          <a:prstGeom prst="rect">
            <a:avLst/>
          </a:prstGeom>
        </p:spPr>
        <p:txBody>
          <a:bodyPr wrap="none" lIns="0" tIns="0" rIns="0" bIns="0"/>
          <a:lstStyle>
            <a:lvl1pPr marL="0" indent="0">
              <a:spcBef>
                <a:spcPts val="0"/>
              </a:spcBef>
              <a:buFontTx/>
              <a:buNone/>
              <a:defRPr sz="3300">
                <a:solidFill>
                  <a:srgbClr val="00818A"/>
                </a:solidFill>
                <a:latin typeface="Arial" panose="020B0604020202020204" pitchFamily="34" charset="0"/>
                <a:cs typeface="Arial" panose="020B0604020202020204" pitchFamily="34" charset="0"/>
              </a:defRPr>
            </a:lvl1pPr>
          </a:lstStyle>
          <a:p>
            <a:pPr lvl="0"/>
            <a:r>
              <a:rPr lang="en-US" dirty="0"/>
              <a:t>Sub heading</a:t>
            </a:r>
          </a:p>
        </p:txBody>
      </p:sp>
    </p:spTree>
    <p:extLst>
      <p:ext uri="{BB962C8B-B14F-4D97-AF65-F5344CB8AC3E}">
        <p14:creationId xmlns:p14="http://schemas.microsoft.com/office/powerpoint/2010/main" val="287264602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_1/3 Split - Pic Right - Purple Bg">
    <p:bg>
      <p:bgPr>
        <a:solidFill>
          <a:srgbClr val="470054"/>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0" y="0"/>
            <a:ext cx="4680000"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pic>
        <p:nvPicPr>
          <p:cNvPr id="5" name="Picture 4">
            <a:extLst>
              <a:ext uri="{FF2B5EF4-FFF2-40B4-BE49-F238E27FC236}">
                <a16:creationId xmlns:a16="http://schemas.microsoft.com/office/drawing/2014/main" id="{3E2DE599-E55F-4F55-BDBC-96584F15861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36070" y="6236985"/>
            <a:ext cx="2392199" cy="359999"/>
          </a:xfrm>
          <a:prstGeom prst="rect">
            <a:avLst/>
          </a:prstGeom>
        </p:spPr>
      </p:pic>
      <p:sp>
        <p:nvSpPr>
          <p:cNvPr id="7" name="Text Placeholder 2">
            <a:extLst>
              <a:ext uri="{FF2B5EF4-FFF2-40B4-BE49-F238E27FC236}">
                <a16:creationId xmlns:a16="http://schemas.microsoft.com/office/drawing/2014/main" id="{5083D46C-B502-4B21-946B-13F619C23965}"/>
              </a:ext>
            </a:extLst>
          </p:cNvPr>
          <p:cNvSpPr>
            <a:spLocks noGrp="1"/>
          </p:cNvSpPr>
          <p:nvPr>
            <p:ph type="body" sz="quarter" idx="53"/>
          </p:nvPr>
        </p:nvSpPr>
        <p:spPr>
          <a:xfrm>
            <a:off x="7461044" y="1991923"/>
            <a:ext cx="4467225" cy="2736850"/>
          </a:xfrm>
          <a:prstGeom prst="rect">
            <a:avLst/>
          </a:prstGeom>
        </p:spPr>
        <p:txBody>
          <a:bodyPr lIns="0" tIns="0" rIns="0" bIns="0"/>
          <a:lstStyle>
            <a:lvl1pPr marL="180975" indent="-180975" algn="r">
              <a:defRPr sz="1600">
                <a:solidFill>
                  <a:schemeClr val="bg1"/>
                </a:solidFill>
                <a:latin typeface="Arial" panose="020B0604020202020204" pitchFamily="34" charset="0"/>
                <a:cs typeface="Arial" panose="020B0604020202020204" pitchFamily="34" charset="0"/>
              </a:defRPr>
            </a:lvl1pPr>
            <a:lvl2pPr marL="801688" indent="-192088" algn="r">
              <a:defRPr sz="1600">
                <a:solidFill>
                  <a:schemeClr val="bg1"/>
                </a:solidFill>
                <a:latin typeface="Arial" panose="020B0604020202020204" pitchFamily="34" charset="0"/>
                <a:cs typeface="Arial" panose="020B0604020202020204" pitchFamily="34" charset="0"/>
              </a:defRPr>
            </a:lvl2pPr>
            <a:lvl3pPr marL="1431925" indent="-212725" algn="r">
              <a:defRPr sz="1600">
                <a:solidFill>
                  <a:schemeClr val="bg1"/>
                </a:solidFill>
                <a:latin typeface="Arial" panose="020B0604020202020204" pitchFamily="34" charset="0"/>
                <a:cs typeface="Arial" panose="020B0604020202020204" pitchFamily="34" charset="0"/>
              </a:defRPr>
            </a:lvl3pPr>
            <a:lvl4pPr marL="2062163" indent="-233363" algn="r">
              <a:defRPr sz="1600">
                <a:solidFill>
                  <a:schemeClr val="bg1"/>
                </a:solidFill>
                <a:latin typeface="Arial" panose="020B0604020202020204" pitchFamily="34" charset="0"/>
                <a:cs typeface="Arial" panose="020B0604020202020204" pitchFamily="34" charset="0"/>
              </a:defRPr>
            </a:lvl4pPr>
            <a:lvl5pPr marL="2690813" indent="-252413" algn="r">
              <a:defRPr sz="1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Заголовок 1">
            <a:extLst>
              <a:ext uri="{FF2B5EF4-FFF2-40B4-BE49-F238E27FC236}">
                <a16:creationId xmlns:a16="http://schemas.microsoft.com/office/drawing/2014/main" id="{F493B4E1-F320-4CFE-8DF6-BFCB2E4D8713}"/>
              </a:ext>
            </a:extLst>
          </p:cNvPr>
          <p:cNvSpPr>
            <a:spLocks noGrp="1"/>
          </p:cNvSpPr>
          <p:nvPr>
            <p:ph type="title" hasCustomPrompt="1"/>
          </p:nvPr>
        </p:nvSpPr>
        <p:spPr>
          <a:xfrm>
            <a:off x="7281277" y="363385"/>
            <a:ext cx="4646989" cy="636534"/>
          </a:xfrm>
          <a:prstGeom prst="rect">
            <a:avLst/>
          </a:prstGeom>
        </p:spPr>
        <p:txBody>
          <a:bodyPr lIns="0" tIns="0" rIns="0" bIns="0">
            <a:noAutofit/>
          </a:bodyPr>
          <a:lstStyle>
            <a:lvl1pPr marL="0" marR="0" indent="0" algn="r"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Heading</a:t>
            </a:r>
            <a:endParaRPr lang="ru-RU" dirty="0"/>
          </a:p>
        </p:txBody>
      </p:sp>
      <p:sp>
        <p:nvSpPr>
          <p:cNvPr id="10" name="Text Placeholder 10">
            <a:extLst>
              <a:ext uri="{FF2B5EF4-FFF2-40B4-BE49-F238E27FC236}">
                <a16:creationId xmlns:a16="http://schemas.microsoft.com/office/drawing/2014/main" id="{9499A0BC-D3AB-498B-8F4A-60E19BD32838}"/>
              </a:ext>
            </a:extLst>
          </p:cNvPr>
          <p:cNvSpPr>
            <a:spLocks noGrp="1"/>
          </p:cNvSpPr>
          <p:nvPr>
            <p:ph type="body" sz="quarter" idx="54" hasCustomPrompt="1"/>
          </p:nvPr>
        </p:nvSpPr>
        <p:spPr>
          <a:xfrm>
            <a:off x="7271338" y="794510"/>
            <a:ext cx="4656928" cy="636534"/>
          </a:xfrm>
          <a:prstGeom prst="rect">
            <a:avLst/>
          </a:prstGeom>
        </p:spPr>
        <p:txBody>
          <a:bodyPr wrap="none" lIns="0" tIns="0" rIns="0" bIns="0"/>
          <a:lstStyle>
            <a:lvl1pPr marL="0" indent="0" algn="r">
              <a:spcBef>
                <a:spcPts val="0"/>
              </a:spcBef>
              <a:buFontTx/>
              <a:buNone/>
              <a:defRPr sz="3300">
                <a:solidFill>
                  <a:schemeClr val="bg1"/>
                </a:solidFill>
                <a:latin typeface="Arial" panose="020B0604020202020204" pitchFamily="34" charset="0"/>
                <a:cs typeface="Arial" panose="020B0604020202020204" pitchFamily="34" charset="0"/>
              </a:defRPr>
            </a:lvl1pPr>
          </a:lstStyle>
          <a:p>
            <a:pPr lvl="0"/>
            <a:r>
              <a:rPr lang="en-US" dirty="0"/>
              <a:t>Sub heading</a:t>
            </a:r>
          </a:p>
        </p:txBody>
      </p:sp>
    </p:spTree>
    <p:extLst>
      <p:ext uri="{BB962C8B-B14F-4D97-AF65-F5344CB8AC3E}">
        <p14:creationId xmlns:p14="http://schemas.microsoft.com/office/powerpoint/2010/main" val="29295441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0/50 Split - Pic Left - White Bg">
    <p:bg>
      <p:bgPr>
        <a:solidFill>
          <a:schemeClr val="bg1"/>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132286" y="0"/>
            <a:ext cx="6228287"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pic>
        <p:nvPicPr>
          <p:cNvPr id="59" name="Picture 58">
            <a:extLst>
              <a:ext uri="{FF2B5EF4-FFF2-40B4-BE49-F238E27FC236}">
                <a16:creationId xmlns:a16="http://schemas.microsoft.com/office/drawing/2014/main" id="{C74E5AAC-9CC0-4424-8541-0601F1FCAD5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734543" y="6266872"/>
            <a:ext cx="2193727" cy="330115"/>
          </a:xfrm>
          <a:prstGeom prst="rect">
            <a:avLst/>
          </a:prstGeom>
        </p:spPr>
      </p:pic>
      <p:pic>
        <p:nvPicPr>
          <p:cNvPr id="8" name="Picture 7">
            <a:extLst>
              <a:ext uri="{FF2B5EF4-FFF2-40B4-BE49-F238E27FC236}">
                <a16:creationId xmlns:a16="http://schemas.microsoft.com/office/drawing/2014/main" id="{97F7662E-7F16-4A46-B701-127A1EAAF0B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36074" y="6236987"/>
            <a:ext cx="2392193" cy="359999"/>
          </a:xfrm>
          <a:prstGeom prst="rect">
            <a:avLst/>
          </a:prstGeom>
        </p:spPr>
      </p:pic>
      <p:sp>
        <p:nvSpPr>
          <p:cNvPr id="7" name="Text Placeholder 2">
            <a:extLst>
              <a:ext uri="{FF2B5EF4-FFF2-40B4-BE49-F238E27FC236}">
                <a16:creationId xmlns:a16="http://schemas.microsoft.com/office/drawing/2014/main" id="{29A88517-E540-4446-9C46-5F14BA9A939C}"/>
              </a:ext>
            </a:extLst>
          </p:cNvPr>
          <p:cNvSpPr>
            <a:spLocks noGrp="1"/>
          </p:cNvSpPr>
          <p:nvPr>
            <p:ph type="body" sz="quarter" idx="52"/>
          </p:nvPr>
        </p:nvSpPr>
        <p:spPr>
          <a:xfrm>
            <a:off x="7461045" y="1991923"/>
            <a:ext cx="4467225" cy="2736850"/>
          </a:xfrm>
          <a:prstGeom prst="rect">
            <a:avLst/>
          </a:prstGeom>
        </p:spPr>
        <p:txBody>
          <a:bodyPr lIns="0" tIns="0" rIns="0" bIns="0"/>
          <a:lstStyle>
            <a:lvl1pPr algn="r">
              <a:buClr>
                <a:srgbClr val="00818A"/>
              </a:buClr>
              <a:defRPr sz="1200">
                <a:solidFill>
                  <a:schemeClr val="tx2"/>
                </a:solidFill>
                <a:latin typeface="Arial" panose="020B0604020202020204" pitchFamily="34" charset="0"/>
                <a:cs typeface="Arial" panose="020B0604020202020204" pitchFamily="34" charset="0"/>
              </a:defRPr>
            </a:lvl1pPr>
            <a:lvl2pPr algn="r">
              <a:buClr>
                <a:srgbClr val="00818A"/>
              </a:buClr>
              <a:defRPr sz="1200">
                <a:solidFill>
                  <a:schemeClr val="tx2"/>
                </a:solidFill>
                <a:latin typeface="Arial" panose="020B0604020202020204" pitchFamily="34" charset="0"/>
                <a:cs typeface="Arial" panose="020B0604020202020204" pitchFamily="34" charset="0"/>
              </a:defRPr>
            </a:lvl2pPr>
            <a:lvl3pPr algn="r">
              <a:buClr>
                <a:srgbClr val="00818A"/>
              </a:buClr>
              <a:defRPr sz="1200">
                <a:solidFill>
                  <a:schemeClr val="tx2"/>
                </a:solidFill>
                <a:latin typeface="Arial" panose="020B0604020202020204" pitchFamily="34" charset="0"/>
                <a:cs typeface="Arial" panose="020B0604020202020204" pitchFamily="34" charset="0"/>
              </a:defRPr>
            </a:lvl3pPr>
            <a:lvl4pPr marL="1371360" indent="0" algn="r">
              <a:buClr>
                <a:schemeClr val="bg2"/>
              </a:buClr>
              <a:buNone/>
              <a:defRPr sz="1200">
                <a:solidFill>
                  <a:schemeClr val="tx2"/>
                </a:solidFill>
                <a:latin typeface="Arial" panose="020B0604020202020204" pitchFamily="34" charset="0"/>
                <a:cs typeface="Arial" panose="020B0604020202020204" pitchFamily="34" charset="0"/>
              </a:defRPr>
            </a:lvl4pPr>
            <a:lvl5pPr algn="r">
              <a:buClr>
                <a:srgbClr val="00818A"/>
              </a:buClr>
              <a:defRPr sz="1200">
                <a:solidFill>
                  <a:schemeClr val="tx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4"/>
            <a:r>
              <a:rPr lang="en-US" dirty="0"/>
              <a:t>Fifth level</a:t>
            </a:r>
            <a:endParaRPr lang="en-GB" dirty="0"/>
          </a:p>
        </p:txBody>
      </p:sp>
      <p:cxnSp>
        <p:nvCxnSpPr>
          <p:cNvPr id="10" name="Straight Connector 9">
            <a:extLst>
              <a:ext uri="{FF2B5EF4-FFF2-40B4-BE49-F238E27FC236}">
                <a16:creationId xmlns:a16="http://schemas.microsoft.com/office/drawing/2014/main" id="{697CE082-911A-4335-B73A-DE9A21CD9ACD}"/>
              </a:ext>
            </a:extLst>
          </p:cNvPr>
          <p:cNvCxnSpPr/>
          <p:nvPr userDrawn="1"/>
        </p:nvCxnSpPr>
        <p:spPr>
          <a:xfrm>
            <a:off x="9991725" y="1714500"/>
            <a:ext cx="2200275" cy="0"/>
          </a:xfrm>
          <a:prstGeom prst="line">
            <a:avLst/>
          </a:prstGeom>
          <a:ln>
            <a:solidFill>
              <a:srgbClr val="00818A"/>
            </a:solidFill>
          </a:ln>
        </p:spPr>
        <p:style>
          <a:lnRef idx="1">
            <a:schemeClr val="accent1"/>
          </a:lnRef>
          <a:fillRef idx="0">
            <a:schemeClr val="accent1"/>
          </a:fillRef>
          <a:effectRef idx="0">
            <a:schemeClr val="accent1"/>
          </a:effectRef>
          <a:fontRef idx="minor">
            <a:schemeClr val="tx1"/>
          </a:fontRef>
        </p:style>
      </p:cxnSp>
      <p:sp>
        <p:nvSpPr>
          <p:cNvPr id="11" name="Заголовок 1">
            <a:extLst>
              <a:ext uri="{FF2B5EF4-FFF2-40B4-BE49-F238E27FC236}">
                <a16:creationId xmlns:a16="http://schemas.microsoft.com/office/drawing/2014/main" id="{818C7237-84AA-4571-B457-210077900EE2}"/>
              </a:ext>
            </a:extLst>
          </p:cNvPr>
          <p:cNvSpPr>
            <a:spLocks noGrp="1"/>
          </p:cNvSpPr>
          <p:nvPr>
            <p:ph type="title" hasCustomPrompt="1"/>
          </p:nvPr>
        </p:nvSpPr>
        <p:spPr>
          <a:xfrm>
            <a:off x="7281278" y="363385"/>
            <a:ext cx="4646989" cy="636534"/>
          </a:xfrm>
          <a:prstGeom prst="rect">
            <a:avLst/>
          </a:prstGeom>
        </p:spPr>
        <p:txBody>
          <a:bodyPr lIns="0" tIns="0" rIns="0" bIns="0">
            <a:noAutofit/>
          </a:bodyPr>
          <a:lstStyle>
            <a:lvl1pPr marL="0" marR="0" indent="0" algn="r"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Heading</a:t>
            </a:r>
            <a:endParaRPr lang="ru-RU" dirty="0"/>
          </a:p>
        </p:txBody>
      </p:sp>
      <p:sp>
        <p:nvSpPr>
          <p:cNvPr id="14" name="Text Placeholder 10">
            <a:extLst>
              <a:ext uri="{FF2B5EF4-FFF2-40B4-BE49-F238E27FC236}">
                <a16:creationId xmlns:a16="http://schemas.microsoft.com/office/drawing/2014/main" id="{026F60BB-E97B-48B1-B596-2D4E074A5CEE}"/>
              </a:ext>
            </a:extLst>
          </p:cNvPr>
          <p:cNvSpPr>
            <a:spLocks noGrp="1"/>
          </p:cNvSpPr>
          <p:nvPr>
            <p:ph type="body" sz="quarter" idx="54" hasCustomPrompt="1"/>
          </p:nvPr>
        </p:nvSpPr>
        <p:spPr>
          <a:xfrm>
            <a:off x="7271339" y="794510"/>
            <a:ext cx="4656928" cy="636534"/>
          </a:xfrm>
          <a:prstGeom prst="rect">
            <a:avLst/>
          </a:prstGeom>
        </p:spPr>
        <p:txBody>
          <a:bodyPr wrap="none" lIns="0" tIns="0" rIns="0" bIns="0"/>
          <a:lstStyle>
            <a:lvl1pPr marL="0" indent="0" algn="r">
              <a:spcBef>
                <a:spcPts val="0"/>
              </a:spcBef>
              <a:buFontTx/>
              <a:buNone/>
              <a:defRPr sz="2475">
                <a:solidFill>
                  <a:srgbClr val="00818A"/>
                </a:solidFill>
                <a:latin typeface="Arial" panose="020B0604020202020204" pitchFamily="34" charset="0"/>
                <a:cs typeface="Arial" panose="020B0604020202020204" pitchFamily="34" charset="0"/>
              </a:defRPr>
            </a:lvl1pPr>
          </a:lstStyle>
          <a:p>
            <a:pPr lvl="0"/>
            <a:r>
              <a:rPr lang="en-US" dirty="0"/>
              <a:t>Sub heading</a:t>
            </a:r>
          </a:p>
        </p:txBody>
      </p:sp>
    </p:spTree>
    <p:extLst>
      <p:ext uri="{BB962C8B-B14F-4D97-AF65-F5344CB8AC3E}">
        <p14:creationId xmlns:p14="http://schemas.microsoft.com/office/powerpoint/2010/main" val="387956321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3 Split - Pic Left - White Bg">
    <p:bg>
      <p:bgPr>
        <a:solidFill>
          <a:schemeClr val="bg1"/>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0" y="0"/>
            <a:ext cx="4680000"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9" name="Text Placeholder 2">
            <a:extLst>
              <a:ext uri="{FF2B5EF4-FFF2-40B4-BE49-F238E27FC236}">
                <a16:creationId xmlns:a16="http://schemas.microsoft.com/office/drawing/2014/main" id="{684667AB-5EF4-4E87-8297-9B7179D3511B}"/>
              </a:ext>
            </a:extLst>
          </p:cNvPr>
          <p:cNvSpPr>
            <a:spLocks noGrp="1"/>
          </p:cNvSpPr>
          <p:nvPr>
            <p:ph type="body" sz="quarter" idx="52"/>
          </p:nvPr>
        </p:nvSpPr>
        <p:spPr>
          <a:xfrm>
            <a:off x="7461044" y="1991923"/>
            <a:ext cx="4467225" cy="2736850"/>
          </a:xfrm>
          <a:prstGeom prst="rect">
            <a:avLst/>
          </a:prstGeom>
        </p:spPr>
        <p:txBody>
          <a:bodyPr lIns="0" tIns="0" rIns="0" bIns="0"/>
          <a:lstStyle>
            <a:lvl1pPr algn="r">
              <a:buClr>
                <a:srgbClr val="00818A"/>
              </a:buClr>
              <a:defRPr sz="1600">
                <a:solidFill>
                  <a:schemeClr val="tx2"/>
                </a:solidFill>
                <a:latin typeface="Arial" panose="020B0604020202020204" pitchFamily="34" charset="0"/>
                <a:cs typeface="Arial" panose="020B0604020202020204" pitchFamily="34" charset="0"/>
              </a:defRPr>
            </a:lvl1pPr>
            <a:lvl2pPr algn="r">
              <a:buClr>
                <a:srgbClr val="00818A"/>
              </a:buClr>
              <a:defRPr sz="1600">
                <a:solidFill>
                  <a:schemeClr val="tx2"/>
                </a:solidFill>
                <a:latin typeface="Arial" panose="020B0604020202020204" pitchFamily="34" charset="0"/>
                <a:cs typeface="Arial" panose="020B0604020202020204" pitchFamily="34" charset="0"/>
              </a:defRPr>
            </a:lvl2pPr>
            <a:lvl3pPr algn="r">
              <a:buClr>
                <a:srgbClr val="00818A"/>
              </a:buClr>
              <a:defRPr sz="1600">
                <a:solidFill>
                  <a:schemeClr val="tx2"/>
                </a:solidFill>
                <a:latin typeface="Arial" panose="020B0604020202020204" pitchFamily="34" charset="0"/>
                <a:cs typeface="Arial" panose="020B0604020202020204" pitchFamily="34" charset="0"/>
              </a:defRPr>
            </a:lvl3pPr>
            <a:lvl4pPr marL="1828480" indent="0" algn="r">
              <a:buClr>
                <a:schemeClr val="bg2"/>
              </a:buClr>
              <a:buNone/>
              <a:defRPr sz="1600">
                <a:solidFill>
                  <a:schemeClr val="tx2"/>
                </a:solidFill>
                <a:latin typeface="Arial" panose="020B0604020202020204" pitchFamily="34" charset="0"/>
                <a:cs typeface="Arial" panose="020B0604020202020204" pitchFamily="34" charset="0"/>
              </a:defRPr>
            </a:lvl4pPr>
            <a:lvl5pPr algn="r">
              <a:buClr>
                <a:srgbClr val="00818A"/>
              </a:buClr>
              <a:defRPr sz="1600">
                <a:solidFill>
                  <a:schemeClr val="tx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4"/>
            <a:r>
              <a:rPr lang="en-US" dirty="0"/>
              <a:t>Fifth level</a:t>
            </a:r>
            <a:endParaRPr lang="en-GB" dirty="0"/>
          </a:p>
        </p:txBody>
      </p:sp>
      <p:sp>
        <p:nvSpPr>
          <p:cNvPr id="12" name="Заголовок 1">
            <a:extLst>
              <a:ext uri="{FF2B5EF4-FFF2-40B4-BE49-F238E27FC236}">
                <a16:creationId xmlns:a16="http://schemas.microsoft.com/office/drawing/2014/main" id="{C72C46F3-85F8-4C6E-9911-F8C1B0F1FC92}"/>
              </a:ext>
            </a:extLst>
          </p:cNvPr>
          <p:cNvSpPr>
            <a:spLocks noGrp="1"/>
          </p:cNvSpPr>
          <p:nvPr>
            <p:ph type="title" hasCustomPrompt="1"/>
          </p:nvPr>
        </p:nvSpPr>
        <p:spPr>
          <a:xfrm>
            <a:off x="7281277" y="363385"/>
            <a:ext cx="4646989" cy="636534"/>
          </a:xfrm>
          <a:prstGeom prst="rect">
            <a:avLst/>
          </a:prstGeom>
        </p:spPr>
        <p:txBody>
          <a:bodyPr lIns="0" tIns="0" rIns="0" bIns="0">
            <a:noAutofit/>
          </a:bodyPr>
          <a:lstStyle>
            <a:lvl1pPr marL="0" marR="0" indent="0" algn="r"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Heading</a:t>
            </a:r>
            <a:endParaRPr lang="ru-RU" dirty="0"/>
          </a:p>
        </p:txBody>
      </p:sp>
      <p:sp>
        <p:nvSpPr>
          <p:cNvPr id="13" name="Text Placeholder 10">
            <a:extLst>
              <a:ext uri="{FF2B5EF4-FFF2-40B4-BE49-F238E27FC236}">
                <a16:creationId xmlns:a16="http://schemas.microsoft.com/office/drawing/2014/main" id="{D6C73450-71B8-43FC-9A90-EF15109E88B2}"/>
              </a:ext>
            </a:extLst>
          </p:cNvPr>
          <p:cNvSpPr>
            <a:spLocks noGrp="1"/>
          </p:cNvSpPr>
          <p:nvPr>
            <p:ph type="body" sz="quarter" idx="54" hasCustomPrompt="1"/>
          </p:nvPr>
        </p:nvSpPr>
        <p:spPr>
          <a:xfrm>
            <a:off x="7271338" y="794510"/>
            <a:ext cx="4656928" cy="636534"/>
          </a:xfrm>
          <a:prstGeom prst="rect">
            <a:avLst/>
          </a:prstGeom>
        </p:spPr>
        <p:txBody>
          <a:bodyPr wrap="none" lIns="0" tIns="0" rIns="0" bIns="0"/>
          <a:lstStyle>
            <a:lvl1pPr marL="0" indent="0" algn="r">
              <a:spcBef>
                <a:spcPts val="0"/>
              </a:spcBef>
              <a:buFontTx/>
              <a:buNone/>
              <a:defRPr sz="3300">
                <a:solidFill>
                  <a:srgbClr val="00818A"/>
                </a:solidFill>
                <a:latin typeface="Arial" panose="020B0604020202020204" pitchFamily="34" charset="0"/>
                <a:cs typeface="Arial" panose="020B0604020202020204" pitchFamily="34" charset="0"/>
              </a:defRPr>
            </a:lvl1pPr>
          </a:lstStyle>
          <a:p>
            <a:pPr lvl="0"/>
            <a:r>
              <a:rPr lang="en-US" dirty="0"/>
              <a:t>Sub heading</a:t>
            </a:r>
          </a:p>
        </p:txBody>
      </p:sp>
      <p:pic>
        <p:nvPicPr>
          <p:cNvPr id="14" name="Picture 13">
            <a:extLst>
              <a:ext uri="{FF2B5EF4-FFF2-40B4-BE49-F238E27FC236}">
                <a16:creationId xmlns:a16="http://schemas.microsoft.com/office/drawing/2014/main" id="{914368B3-F2EC-4469-AC1B-84817C6F834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36073" y="6236985"/>
            <a:ext cx="2392193" cy="359999"/>
          </a:xfrm>
          <a:prstGeom prst="rect">
            <a:avLst/>
          </a:prstGeom>
        </p:spPr>
      </p:pic>
    </p:spTree>
    <p:extLst>
      <p:ext uri="{BB962C8B-B14F-4D97-AF65-F5344CB8AC3E}">
        <p14:creationId xmlns:p14="http://schemas.microsoft.com/office/powerpoint/2010/main" val="117424759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50/50 Split - horiz - pic top - purple bg">
    <p:bg>
      <p:bgPr>
        <a:solidFill>
          <a:srgbClr val="470054"/>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0" y="0"/>
            <a:ext cx="12192000" cy="3536999"/>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pic>
        <p:nvPicPr>
          <p:cNvPr id="5" name="Picture 4">
            <a:extLst>
              <a:ext uri="{FF2B5EF4-FFF2-40B4-BE49-F238E27FC236}">
                <a16:creationId xmlns:a16="http://schemas.microsoft.com/office/drawing/2014/main" id="{10777546-8BA2-42FB-BD1E-C3748B6DFB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36070" y="6236985"/>
            <a:ext cx="2392199" cy="359999"/>
          </a:xfrm>
          <a:prstGeom prst="rect">
            <a:avLst/>
          </a:prstGeom>
        </p:spPr>
      </p:pic>
    </p:spTree>
    <p:extLst>
      <p:ext uri="{BB962C8B-B14F-4D97-AF65-F5344CB8AC3E}">
        <p14:creationId xmlns:p14="http://schemas.microsoft.com/office/powerpoint/2010/main" val="384877480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50/50 Split - horiz - pic top - white bg">
    <p:bg>
      <p:bgPr>
        <a:solidFill>
          <a:schemeClr val="bg1"/>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0" y="0"/>
            <a:ext cx="12192000" cy="3536999"/>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pic>
        <p:nvPicPr>
          <p:cNvPr id="5" name="Picture 4">
            <a:extLst>
              <a:ext uri="{FF2B5EF4-FFF2-40B4-BE49-F238E27FC236}">
                <a16:creationId xmlns:a16="http://schemas.microsoft.com/office/drawing/2014/main" id="{F3606C98-3ACD-4D66-91CE-0C32ABE777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36073" y="6236985"/>
            <a:ext cx="2392193" cy="359999"/>
          </a:xfrm>
          <a:prstGeom prst="rect">
            <a:avLst/>
          </a:prstGeom>
        </p:spPr>
      </p:pic>
    </p:spTree>
    <p:extLst>
      <p:ext uri="{BB962C8B-B14F-4D97-AF65-F5344CB8AC3E}">
        <p14:creationId xmlns:p14="http://schemas.microsoft.com/office/powerpoint/2010/main" val="244255186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Pano pic x1 image - purple bg">
    <p:bg>
      <p:bgPr>
        <a:solidFill>
          <a:srgbClr val="470054"/>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0" y="441014"/>
            <a:ext cx="12192000"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pic>
        <p:nvPicPr>
          <p:cNvPr id="5" name="Picture 4">
            <a:extLst>
              <a:ext uri="{FF2B5EF4-FFF2-40B4-BE49-F238E27FC236}">
                <a16:creationId xmlns:a16="http://schemas.microsoft.com/office/drawing/2014/main" id="{E5A6D07C-69E8-4716-BF31-0D85610C96B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36070" y="6236985"/>
            <a:ext cx="2392199" cy="359999"/>
          </a:xfrm>
          <a:prstGeom prst="rect">
            <a:avLst/>
          </a:prstGeom>
        </p:spPr>
      </p:pic>
    </p:spTree>
    <p:extLst>
      <p:ext uri="{BB962C8B-B14F-4D97-AF65-F5344CB8AC3E}">
        <p14:creationId xmlns:p14="http://schemas.microsoft.com/office/powerpoint/2010/main" val="165101594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_Pano pic x1 image - white bg">
    <p:bg>
      <p:bgPr>
        <a:solidFill>
          <a:schemeClr val="bg1"/>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0" y="441014"/>
            <a:ext cx="12192000"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pic>
        <p:nvPicPr>
          <p:cNvPr id="5" name="Picture 4">
            <a:extLst>
              <a:ext uri="{FF2B5EF4-FFF2-40B4-BE49-F238E27FC236}">
                <a16:creationId xmlns:a16="http://schemas.microsoft.com/office/drawing/2014/main" id="{6858168B-C86D-4B05-B6C3-C1ED9E844BE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36073" y="6236985"/>
            <a:ext cx="2392193" cy="359999"/>
          </a:xfrm>
          <a:prstGeom prst="rect">
            <a:avLst/>
          </a:prstGeom>
        </p:spPr>
      </p:pic>
    </p:spTree>
    <p:extLst>
      <p:ext uri="{BB962C8B-B14F-4D97-AF65-F5344CB8AC3E}">
        <p14:creationId xmlns:p14="http://schemas.microsoft.com/office/powerpoint/2010/main" val="116783443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x2 images - purple bg">
    <p:bg>
      <p:bgPr>
        <a:solidFill>
          <a:srgbClr val="470054"/>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0" y="441014"/>
            <a:ext cx="6096000"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8" name="Рисунок 21">
            <a:extLst>
              <a:ext uri="{FF2B5EF4-FFF2-40B4-BE49-F238E27FC236}">
                <a16:creationId xmlns:a16="http://schemas.microsoft.com/office/drawing/2014/main" id="{8382CFE3-BE52-43A9-98C2-E9D2E0FE18B5}"/>
              </a:ext>
            </a:extLst>
          </p:cNvPr>
          <p:cNvSpPr>
            <a:spLocks noGrp="1"/>
          </p:cNvSpPr>
          <p:nvPr>
            <p:ph type="pic" sz="quarter" idx="47"/>
          </p:nvPr>
        </p:nvSpPr>
        <p:spPr>
          <a:xfrm>
            <a:off x="6091379" y="441014"/>
            <a:ext cx="6096000"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pic>
        <p:nvPicPr>
          <p:cNvPr id="9" name="Picture 8">
            <a:extLst>
              <a:ext uri="{FF2B5EF4-FFF2-40B4-BE49-F238E27FC236}">
                <a16:creationId xmlns:a16="http://schemas.microsoft.com/office/drawing/2014/main" id="{F15CAF1C-B256-4A67-9AA3-EA2D107FF0D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36070" y="6236985"/>
            <a:ext cx="2392199" cy="359999"/>
          </a:xfrm>
          <a:prstGeom prst="rect">
            <a:avLst/>
          </a:prstGeom>
        </p:spPr>
      </p:pic>
    </p:spTree>
    <p:extLst>
      <p:ext uri="{BB962C8B-B14F-4D97-AF65-F5344CB8AC3E}">
        <p14:creationId xmlns:p14="http://schemas.microsoft.com/office/powerpoint/2010/main" val="95877395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x2 images - white bg">
    <p:bg>
      <p:bgPr>
        <a:solidFill>
          <a:schemeClr val="bg1"/>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0" y="441014"/>
            <a:ext cx="6096000"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8" name="Рисунок 21">
            <a:extLst>
              <a:ext uri="{FF2B5EF4-FFF2-40B4-BE49-F238E27FC236}">
                <a16:creationId xmlns:a16="http://schemas.microsoft.com/office/drawing/2014/main" id="{8382CFE3-BE52-43A9-98C2-E9D2E0FE18B5}"/>
              </a:ext>
            </a:extLst>
          </p:cNvPr>
          <p:cNvSpPr>
            <a:spLocks noGrp="1"/>
          </p:cNvSpPr>
          <p:nvPr>
            <p:ph type="pic" sz="quarter" idx="47"/>
          </p:nvPr>
        </p:nvSpPr>
        <p:spPr>
          <a:xfrm>
            <a:off x="6091379" y="441014"/>
            <a:ext cx="6096000"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pic>
        <p:nvPicPr>
          <p:cNvPr id="6" name="Picture 5">
            <a:extLst>
              <a:ext uri="{FF2B5EF4-FFF2-40B4-BE49-F238E27FC236}">
                <a16:creationId xmlns:a16="http://schemas.microsoft.com/office/drawing/2014/main" id="{052AB243-4A89-4C0A-9640-21E708F4041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36073" y="6236985"/>
            <a:ext cx="2392193" cy="359999"/>
          </a:xfrm>
          <a:prstGeom prst="rect">
            <a:avLst/>
          </a:prstGeom>
        </p:spPr>
      </p:pic>
    </p:spTree>
    <p:extLst>
      <p:ext uri="{BB962C8B-B14F-4D97-AF65-F5344CB8AC3E}">
        <p14:creationId xmlns:p14="http://schemas.microsoft.com/office/powerpoint/2010/main" val="370113689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x3 images - purple bg">
    <p:bg>
      <p:bgPr>
        <a:solidFill>
          <a:srgbClr val="470054"/>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1" y="441014"/>
            <a:ext cx="4151910"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8" name="Рисунок 21">
            <a:extLst>
              <a:ext uri="{FF2B5EF4-FFF2-40B4-BE49-F238E27FC236}">
                <a16:creationId xmlns:a16="http://schemas.microsoft.com/office/drawing/2014/main" id="{8382CFE3-BE52-43A9-98C2-E9D2E0FE18B5}"/>
              </a:ext>
            </a:extLst>
          </p:cNvPr>
          <p:cNvSpPr>
            <a:spLocks noGrp="1"/>
          </p:cNvSpPr>
          <p:nvPr>
            <p:ph type="pic" sz="quarter" idx="47"/>
          </p:nvPr>
        </p:nvSpPr>
        <p:spPr>
          <a:xfrm>
            <a:off x="4162190" y="441014"/>
            <a:ext cx="3883559"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9" name="Рисунок 21">
            <a:extLst>
              <a:ext uri="{FF2B5EF4-FFF2-40B4-BE49-F238E27FC236}">
                <a16:creationId xmlns:a16="http://schemas.microsoft.com/office/drawing/2014/main" id="{AF54A7E5-DAA7-4AA7-ADCE-286EBDBFA2E9}"/>
              </a:ext>
            </a:extLst>
          </p:cNvPr>
          <p:cNvSpPr>
            <a:spLocks noGrp="1"/>
          </p:cNvSpPr>
          <p:nvPr>
            <p:ph type="pic" sz="quarter" idx="48"/>
          </p:nvPr>
        </p:nvSpPr>
        <p:spPr>
          <a:xfrm>
            <a:off x="8056027" y="441014"/>
            <a:ext cx="4135973"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pic>
        <p:nvPicPr>
          <p:cNvPr id="10" name="Picture 9">
            <a:extLst>
              <a:ext uri="{FF2B5EF4-FFF2-40B4-BE49-F238E27FC236}">
                <a16:creationId xmlns:a16="http://schemas.microsoft.com/office/drawing/2014/main" id="{A778302A-49EA-4E42-8715-5EAD3432ED8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36070" y="6236985"/>
            <a:ext cx="2392199" cy="359999"/>
          </a:xfrm>
          <a:prstGeom prst="rect">
            <a:avLst/>
          </a:prstGeom>
        </p:spPr>
      </p:pic>
    </p:spTree>
    <p:extLst>
      <p:ext uri="{BB962C8B-B14F-4D97-AF65-F5344CB8AC3E}">
        <p14:creationId xmlns:p14="http://schemas.microsoft.com/office/powerpoint/2010/main" val="302662398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x3 images - white bg">
    <p:bg>
      <p:bgPr>
        <a:solidFill>
          <a:schemeClr val="bg1"/>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1" y="441014"/>
            <a:ext cx="4151910"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8" name="Рисунок 21">
            <a:extLst>
              <a:ext uri="{FF2B5EF4-FFF2-40B4-BE49-F238E27FC236}">
                <a16:creationId xmlns:a16="http://schemas.microsoft.com/office/drawing/2014/main" id="{8382CFE3-BE52-43A9-98C2-E9D2E0FE18B5}"/>
              </a:ext>
            </a:extLst>
          </p:cNvPr>
          <p:cNvSpPr>
            <a:spLocks noGrp="1"/>
          </p:cNvSpPr>
          <p:nvPr>
            <p:ph type="pic" sz="quarter" idx="47"/>
          </p:nvPr>
        </p:nvSpPr>
        <p:spPr>
          <a:xfrm>
            <a:off x="4162190" y="441014"/>
            <a:ext cx="3883559"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9" name="Рисунок 21">
            <a:extLst>
              <a:ext uri="{FF2B5EF4-FFF2-40B4-BE49-F238E27FC236}">
                <a16:creationId xmlns:a16="http://schemas.microsoft.com/office/drawing/2014/main" id="{AF54A7E5-DAA7-4AA7-ADCE-286EBDBFA2E9}"/>
              </a:ext>
            </a:extLst>
          </p:cNvPr>
          <p:cNvSpPr>
            <a:spLocks noGrp="1"/>
          </p:cNvSpPr>
          <p:nvPr>
            <p:ph type="pic" sz="quarter" idx="48"/>
          </p:nvPr>
        </p:nvSpPr>
        <p:spPr>
          <a:xfrm>
            <a:off x="8056027" y="441014"/>
            <a:ext cx="4135973"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pic>
        <p:nvPicPr>
          <p:cNvPr id="7" name="Picture 6">
            <a:extLst>
              <a:ext uri="{FF2B5EF4-FFF2-40B4-BE49-F238E27FC236}">
                <a16:creationId xmlns:a16="http://schemas.microsoft.com/office/drawing/2014/main" id="{B77FC6C2-B33D-48A7-B23F-6B347874236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36073" y="6236985"/>
            <a:ext cx="2392193" cy="359999"/>
          </a:xfrm>
          <a:prstGeom prst="rect">
            <a:avLst/>
          </a:prstGeom>
        </p:spPr>
      </p:pic>
    </p:spTree>
    <p:extLst>
      <p:ext uri="{BB962C8B-B14F-4D97-AF65-F5344CB8AC3E}">
        <p14:creationId xmlns:p14="http://schemas.microsoft.com/office/powerpoint/2010/main" val="120057330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Blank - white bg">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F48BCAC-6063-4760-A46A-E1C364EDCC8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36073" y="6236985"/>
            <a:ext cx="2392193" cy="359999"/>
          </a:xfrm>
          <a:prstGeom prst="rect">
            <a:avLst/>
          </a:prstGeom>
        </p:spPr>
      </p:pic>
      <p:sp>
        <p:nvSpPr>
          <p:cNvPr id="6" name="Номер слайда 1">
            <a:extLst>
              <a:ext uri="{FF2B5EF4-FFF2-40B4-BE49-F238E27FC236}">
                <a16:creationId xmlns:a16="http://schemas.microsoft.com/office/drawing/2014/main" id="{976A94E0-432C-4D19-9863-E0716E1004F4}"/>
              </a:ext>
            </a:extLst>
          </p:cNvPr>
          <p:cNvSpPr txBox="1">
            <a:spLocks/>
          </p:cNvSpPr>
          <p:nvPr userDrawn="1"/>
        </p:nvSpPr>
        <p:spPr>
          <a:xfrm>
            <a:off x="227730" y="6267860"/>
            <a:ext cx="2262822" cy="365125"/>
          </a:xfrm>
          <a:prstGeom prst="rect">
            <a:avLst/>
          </a:prstGeom>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bg1"/>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dirty="0">
                <a:solidFill>
                  <a:schemeClr val="bg1"/>
                </a:solidFill>
                <a:latin typeface="Arial" panose="020B0604020202020204" pitchFamily="34" charset="0"/>
                <a:ea typeface="Roboto" charset="0"/>
                <a:cs typeface="Arial" panose="020B0604020202020204" pitchFamily="34" charset="0"/>
              </a:rPr>
              <a:t>    I    Business area</a:t>
            </a:r>
            <a:endParaRPr lang="uk-UA" sz="1100" dirty="0">
              <a:solidFill>
                <a:schemeClr val="bg1"/>
              </a:solidFill>
              <a:latin typeface="Arial" panose="020B0604020202020204" pitchFamily="34" charset="0"/>
              <a:ea typeface="Roboto" charset="0"/>
              <a:cs typeface="Arial" panose="020B0604020202020204" pitchFamily="34" charset="0"/>
            </a:endParaRPr>
          </a:p>
        </p:txBody>
      </p:sp>
      <p:sp>
        <p:nvSpPr>
          <p:cNvPr id="10" name="Заголовок 1">
            <a:extLst>
              <a:ext uri="{FF2B5EF4-FFF2-40B4-BE49-F238E27FC236}">
                <a16:creationId xmlns:a16="http://schemas.microsoft.com/office/drawing/2014/main" id="{9D00B396-8D76-4904-89A7-30930C3516E6}"/>
              </a:ext>
            </a:extLst>
          </p:cNvPr>
          <p:cNvSpPr>
            <a:spLocks noGrp="1"/>
          </p:cNvSpPr>
          <p:nvPr>
            <p:ph type="title" hasCustomPrompt="1"/>
          </p:nvPr>
        </p:nvSpPr>
        <p:spPr>
          <a:xfrm>
            <a:off x="274191" y="363385"/>
            <a:ext cx="4646989"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Heading</a:t>
            </a:r>
            <a:endParaRPr lang="ru-RU" dirty="0"/>
          </a:p>
        </p:txBody>
      </p:sp>
      <p:sp>
        <p:nvSpPr>
          <p:cNvPr id="12" name="Text Placeholder 2">
            <a:extLst>
              <a:ext uri="{FF2B5EF4-FFF2-40B4-BE49-F238E27FC236}">
                <a16:creationId xmlns:a16="http://schemas.microsoft.com/office/drawing/2014/main" id="{9B3829B9-A1A0-4BC4-9F5B-5C94CC0C0A49}"/>
              </a:ext>
            </a:extLst>
          </p:cNvPr>
          <p:cNvSpPr>
            <a:spLocks noGrp="1"/>
          </p:cNvSpPr>
          <p:nvPr>
            <p:ph type="body" sz="quarter" idx="52"/>
          </p:nvPr>
        </p:nvSpPr>
        <p:spPr>
          <a:xfrm>
            <a:off x="274191" y="1991923"/>
            <a:ext cx="4467225" cy="2736850"/>
          </a:xfrm>
          <a:prstGeom prst="rect">
            <a:avLst/>
          </a:prstGeom>
        </p:spPr>
        <p:txBody>
          <a:bodyPr lIns="0" tIns="0" rIns="0" bIns="0"/>
          <a:lstStyle>
            <a:lvl1pPr marL="180975" indent="-180975" algn="l">
              <a:buClr>
                <a:srgbClr val="00818A"/>
              </a:buClr>
              <a:defRPr sz="1600">
                <a:solidFill>
                  <a:schemeClr val="tx2"/>
                </a:solidFill>
                <a:latin typeface="Arial" panose="020B0604020202020204" pitchFamily="34" charset="0"/>
                <a:cs typeface="Arial" panose="020B0604020202020204" pitchFamily="34" charset="0"/>
              </a:defRPr>
            </a:lvl1pPr>
            <a:lvl2pPr marL="896938" indent="-287338" algn="l">
              <a:buClr>
                <a:srgbClr val="00818A"/>
              </a:buClr>
              <a:defRPr sz="1600">
                <a:solidFill>
                  <a:schemeClr val="tx2"/>
                </a:solidFill>
                <a:latin typeface="Arial" panose="020B0604020202020204" pitchFamily="34" charset="0"/>
                <a:cs typeface="Arial" panose="020B0604020202020204" pitchFamily="34" charset="0"/>
              </a:defRPr>
            </a:lvl2pPr>
            <a:lvl3pPr marL="1431925" indent="-212725" algn="l">
              <a:buClr>
                <a:srgbClr val="00818A"/>
              </a:buClr>
              <a:defRPr sz="1600">
                <a:solidFill>
                  <a:schemeClr val="tx2"/>
                </a:solidFill>
                <a:latin typeface="Arial" panose="020B0604020202020204" pitchFamily="34" charset="0"/>
                <a:cs typeface="Arial" panose="020B0604020202020204" pitchFamily="34" charset="0"/>
              </a:defRPr>
            </a:lvl3pPr>
            <a:lvl4pPr marL="2062163" indent="-233363" algn="l">
              <a:buClr>
                <a:srgbClr val="00818A"/>
              </a:buClr>
              <a:defRPr sz="1600">
                <a:solidFill>
                  <a:schemeClr val="tx2"/>
                </a:solidFill>
                <a:latin typeface="Arial" panose="020B0604020202020204" pitchFamily="34" charset="0"/>
                <a:cs typeface="Arial" panose="020B0604020202020204" pitchFamily="34" charset="0"/>
              </a:defRPr>
            </a:lvl4pPr>
            <a:lvl5pPr marL="2690813" indent="-252413" algn="l">
              <a:buClr>
                <a:srgbClr val="00818A"/>
              </a:buClr>
              <a:defRPr sz="1600">
                <a:solidFill>
                  <a:schemeClr val="tx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Text Placeholder 10">
            <a:extLst>
              <a:ext uri="{FF2B5EF4-FFF2-40B4-BE49-F238E27FC236}">
                <a16:creationId xmlns:a16="http://schemas.microsoft.com/office/drawing/2014/main" id="{2C5D9CBD-9F47-4D8D-924E-0B83C9F837EC}"/>
              </a:ext>
            </a:extLst>
          </p:cNvPr>
          <p:cNvSpPr>
            <a:spLocks noGrp="1"/>
          </p:cNvSpPr>
          <p:nvPr>
            <p:ph type="body" sz="quarter" idx="53" hasCustomPrompt="1"/>
          </p:nvPr>
        </p:nvSpPr>
        <p:spPr>
          <a:xfrm>
            <a:off x="264252" y="794510"/>
            <a:ext cx="4656928" cy="636534"/>
          </a:xfrm>
          <a:prstGeom prst="rect">
            <a:avLst/>
          </a:prstGeom>
        </p:spPr>
        <p:txBody>
          <a:bodyPr wrap="none" lIns="0" tIns="0" rIns="0" bIns="0"/>
          <a:lstStyle>
            <a:lvl1pPr marL="0" indent="0">
              <a:spcBef>
                <a:spcPts val="0"/>
              </a:spcBef>
              <a:buFontTx/>
              <a:buNone/>
              <a:defRPr sz="3300">
                <a:solidFill>
                  <a:srgbClr val="00818A"/>
                </a:solidFill>
                <a:latin typeface="Arial" panose="020B0604020202020204" pitchFamily="34" charset="0"/>
                <a:cs typeface="Arial" panose="020B0604020202020204" pitchFamily="34" charset="0"/>
              </a:defRPr>
            </a:lvl1pPr>
          </a:lstStyle>
          <a:p>
            <a:pPr lvl="0"/>
            <a:r>
              <a:rPr lang="en-US" dirty="0"/>
              <a:t>Sub heading</a:t>
            </a:r>
          </a:p>
        </p:txBody>
      </p:sp>
      <p:sp>
        <p:nvSpPr>
          <p:cNvPr id="9" name="Text Placeholder 2">
            <a:extLst>
              <a:ext uri="{FF2B5EF4-FFF2-40B4-BE49-F238E27FC236}">
                <a16:creationId xmlns:a16="http://schemas.microsoft.com/office/drawing/2014/main" id="{BB6A586D-C18C-4E7C-84E7-83CCB3C60303}"/>
              </a:ext>
            </a:extLst>
          </p:cNvPr>
          <p:cNvSpPr>
            <a:spLocks noGrp="1"/>
          </p:cNvSpPr>
          <p:nvPr>
            <p:ph type="body" sz="quarter" idx="54"/>
          </p:nvPr>
        </p:nvSpPr>
        <p:spPr>
          <a:xfrm>
            <a:off x="5068848" y="1991923"/>
            <a:ext cx="4467225" cy="2736850"/>
          </a:xfrm>
          <a:prstGeom prst="rect">
            <a:avLst/>
          </a:prstGeom>
        </p:spPr>
        <p:txBody>
          <a:bodyPr lIns="0" tIns="0" rIns="0" bIns="0"/>
          <a:lstStyle>
            <a:lvl1pPr marL="180975" indent="-180975" algn="l">
              <a:buClr>
                <a:srgbClr val="00818A"/>
              </a:buClr>
              <a:defRPr sz="1600">
                <a:solidFill>
                  <a:schemeClr val="tx2"/>
                </a:solidFill>
                <a:latin typeface="Arial" panose="020B0604020202020204" pitchFamily="34" charset="0"/>
                <a:cs typeface="Arial" panose="020B0604020202020204" pitchFamily="34" charset="0"/>
              </a:defRPr>
            </a:lvl1pPr>
            <a:lvl2pPr marL="896938" indent="-287338" algn="l">
              <a:buClr>
                <a:srgbClr val="00818A"/>
              </a:buClr>
              <a:defRPr sz="1600">
                <a:solidFill>
                  <a:schemeClr val="tx2"/>
                </a:solidFill>
                <a:latin typeface="Arial" panose="020B0604020202020204" pitchFamily="34" charset="0"/>
                <a:cs typeface="Arial" panose="020B0604020202020204" pitchFamily="34" charset="0"/>
              </a:defRPr>
            </a:lvl2pPr>
            <a:lvl3pPr marL="1431925" indent="-212725" algn="l">
              <a:buClr>
                <a:srgbClr val="00818A"/>
              </a:buClr>
              <a:defRPr sz="1600">
                <a:solidFill>
                  <a:schemeClr val="tx2"/>
                </a:solidFill>
                <a:latin typeface="Arial" panose="020B0604020202020204" pitchFamily="34" charset="0"/>
                <a:cs typeface="Arial" panose="020B0604020202020204" pitchFamily="34" charset="0"/>
              </a:defRPr>
            </a:lvl3pPr>
            <a:lvl4pPr marL="2062163" indent="-233363" algn="l">
              <a:buClr>
                <a:srgbClr val="00818A"/>
              </a:buClr>
              <a:defRPr sz="1600">
                <a:solidFill>
                  <a:schemeClr val="tx2"/>
                </a:solidFill>
                <a:latin typeface="Arial" panose="020B0604020202020204" pitchFamily="34" charset="0"/>
                <a:cs typeface="Arial" panose="020B0604020202020204" pitchFamily="34" charset="0"/>
              </a:defRPr>
            </a:lvl4pPr>
            <a:lvl5pPr marL="2690813" indent="-252413" algn="l">
              <a:buClr>
                <a:srgbClr val="00818A"/>
              </a:buClr>
              <a:defRPr sz="1600">
                <a:solidFill>
                  <a:schemeClr val="tx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5387865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5% Split - Pic Left - Purple Bg">
    <p:bg>
      <p:bgPr>
        <a:solidFill>
          <a:srgbClr val="470054"/>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3179867" y="0"/>
            <a:ext cx="9012135"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pic>
        <p:nvPicPr>
          <p:cNvPr id="5" name="Picture 4">
            <a:extLst>
              <a:ext uri="{FF2B5EF4-FFF2-40B4-BE49-F238E27FC236}">
                <a16:creationId xmlns:a16="http://schemas.microsoft.com/office/drawing/2014/main" id="{3E2DE599-E55F-4F55-BDBC-96584F15861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1" y="6236987"/>
            <a:ext cx="2392199" cy="359999"/>
          </a:xfrm>
          <a:prstGeom prst="rect">
            <a:avLst/>
          </a:prstGeom>
        </p:spPr>
      </p:pic>
      <p:sp>
        <p:nvSpPr>
          <p:cNvPr id="7" name="Заголовок 1">
            <a:extLst>
              <a:ext uri="{FF2B5EF4-FFF2-40B4-BE49-F238E27FC236}">
                <a16:creationId xmlns:a16="http://schemas.microsoft.com/office/drawing/2014/main" id="{A3C684DB-FF3E-453B-8128-28AB7A7CA57D}"/>
              </a:ext>
            </a:extLst>
          </p:cNvPr>
          <p:cNvSpPr>
            <a:spLocks noGrp="1"/>
          </p:cNvSpPr>
          <p:nvPr>
            <p:ph type="title" hasCustomPrompt="1"/>
          </p:nvPr>
        </p:nvSpPr>
        <p:spPr>
          <a:xfrm>
            <a:off x="273702" y="357950"/>
            <a:ext cx="4646989" cy="636534"/>
          </a:xfrm>
          <a:prstGeom prst="rect">
            <a:avLst/>
          </a:prstGeom>
        </p:spPr>
        <p:txBody>
          <a:bodyPr lIns="0" tIns="0" rIns="0" bIns="0">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a:t>
            </a:r>
            <a:br>
              <a:rPr lang="en-US" dirty="0"/>
            </a:br>
            <a:r>
              <a:rPr lang="en-US" dirty="0"/>
              <a:t>your slide</a:t>
            </a:r>
            <a:endParaRPr lang="ru-RU" dirty="0"/>
          </a:p>
        </p:txBody>
      </p:sp>
      <p:cxnSp>
        <p:nvCxnSpPr>
          <p:cNvPr id="8" name="Straight Connector 7">
            <a:extLst>
              <a:ext uri="{FF2B5EF4-FFF2-40B4-BE49-F238E27FC236}">
                <a16:creationId xmlns:a16="http://schemas.microsoft.com/office/drawing/2014/main" id="{33D45E11-4B97-4E24-9891-8ABB2F639979}"/>
              </a:ext>
            </a:extLst>
          </p:cNvPr>
          <p:cNvCxnSpPr/>
          <p:nvPr userDrawn="1"/>
        </p:nvCxnSpPr>
        <p:spPr>
          <a:xfrm>
            <a:off x="1" y="1714500"/>
            <a:ext cx="220027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379442BA-507C-4101-8ECD-75FF0ECDA2E8}"/>
              </a:ext>
            </a:extLst>
          </p:cNvPr>
          <p:cNvSpPr>
            <a:spLocks noGrp="1"/>
          </p:cNvSpPr>
          <p:nvPr>
            <p:ph type="body" sz="quarter" idx="52"/>
          </p:nvPr>
        </p:nvSpPr>
        <p:spPr>
          <a:xfrm>
            <a:off x="272992" y="1991923"/>
            <a:ext cx="2590979" cy="2736850"/>
          </a:xfrm>
          <a:prstGeom prst="rect">
            <a:avLst/>
          </a:prstGeom>
        </p:spPr>
        <p:txBody>
          <a:bodyPr lIns="0" tIns="0" rIns="0" bIns="0"/>
          <a:lstStyle>
            <a:lvl1pPr marL="135731" indent="-135731">
              <a:buClr>
                <a:schemeClr val="bg1"/>
              </a:buClr>
              <a:tabLst>
                <a:tab pos="135731" algn="l"/>
              </a:tabLst>
              <a:defRPr sz="1200">
                <a:solidFill>
                  <a:schemeClr val="bg1"/>
                </a:solidFill>
                <a:latin typeface="Arial" panose="020B0604020202020204" pitchFamily="34" charset="0"/>
                <a:cs typeface="Arial" panose="020B0604020202020204" pitchFamily="34" charset="0"/>
              </a:defRPr>
            </a:lvl1pPr>
            <a:lvl2pPr marL="336947" indent="-201216">
              <a:buClr>
                <a:schemeClr val="bg1"/>
              </a:buClr>
              <a:tabLst>
                <a:tab pos="336947" algn="l"/>
              </a:tabLst>
              <a:defRPr sz="1200">
                <a:solidFill>
                  <a:schemeClr val="bg1"/>
                </a:solidFill>
                <a:latin typeface="Arial" panose="020B0604020202020204" pitchFamily="34" charset="0"/>
                <a:cs typeface="Arial" panose="020B0604020202020204" pitchFamily="34" charset="0"/>
              </a:defRPr>
            </a:lvl2pPr>
            <a:lvl3pPr>
              <a:defRPr sz="1200">
                <a:solidFill>
                  <a:schemeClr val="bg1"/>
                </a:solidFill>
                <a:latin typeface="Arial" panose="020B0604020202020204" pitchFamily="34" charset="0"/>
                <a:cs typeface="Arial" panose="020B0604020202020204" pitchFamily="34" charset="0"/>
              </a:defRPr>
            </a:lvl3pPr>
            <a:lvl4pPr>
              <a:defRPr sz="1200">
                <a:solidFill>
                  <a:schemeClr val="bg1"/>
                </a:solidFill>
                <a:latin typeface="Arial" panose="020B0604020202020204" pitchFamily="34" charset="0"/>
                <a:cs typeface="Arial" panose="020B0604020202020204" pitchFamily="34" charset="0"/>
              </a:defRPr>
            </a:lvl4pPr>
            <a:lvl5pPr>
              <a:defRPr sz="12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27077465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2_Blank - white bg">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F48BCAC-6063-4760-A46A-E1C364EDCC8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36073" y="6236985"/>
            <a:ext cx="2392193" cy="359999"/>
          </a:xfrm>
          <a:prstGeom prst="rect">
            <a:avLst/>
          </a:prstGeom>
        </p:spPr>
      </p:pic>
      <p:sp>
        <p:nvSpPr>
          <p:cNvPr id="6" name="Номер слайда 1">
            <a:extLst>
              <a:ext uri="{FF2B5EF4-FFF2-40B4-BE49-F238E27FC236}">
                <a16:creationId xmlns:a16="http://schemas.microsoft.com/office/drawing/2014/main" id="{976A94E0-432C-4D19-9863-E0716E1004F4}"/>
              </a:ext>
            </a:extLst>
          </p:cNvPr>
          <p:cNvSpPr txBox="1">
            <a:spLocks/>
          </p:cNvSpPr>
          <p:nvPr userDrawn="1"/>
        </p:nvSpPr>
        <p:spPr>
          <a:xfrm>
            <a:off x="227730" y="6267860"/>
            <a:ext cx="2262822" cy="365125"/>
          </a:xfrm>
          <a:prstGeom prst="rect">
            <a:avLst/>
          </a:prstGeom>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bg1"/>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dirty="0">
                <a:solidFill>
                  <a:schemeClr val="bg1"/>
                </a:solidFill>
                <a:latin typeface="Arial" panose="020B0604020202020204" pitchFamily="34" charset="0"/>
                <a:ea typeface="Roboto" charset="0"/>
                <a:cs typeface="Arial" panose="020B0604020202020204" pitchFamily="34" charset="0"/>
              </a:rPr>
              <a:t>    I    Business area</a:t>
            </a:r>
            <a:endParaRPr lang="uk-UA" sz="1100" dirty="0">
              <a:solidFill>
                <a:schemeClr val="bg1"/>
              </a:solidFill>
              <a:latin typeface="Arial" panose="020B0604020202020204" pitchFamily="34" charset="0"/>
              <a:ea typeface="Roboto" charset="0"/>
              <a:cs typeface="Arial" panose="020B0604020202020204" pitchFamily="34" charset="0"/>
            </a:endParaRPr>
          </a:p>
        </p:txBody>
      </p:sp>
      <p:sp>
        <p:nvSpPr>
          <p:cNvPr id="10" name="Заголовок 1">
            <a:extLst>
              <a:ext uri="{FF2B5EF4-FFF2-40B4-BE49-F238E27FC236}">
                <a16:creationId xmlns:a16="http://schemas.microsoft.com/office/drawing/2014/main" id="{9D00B396-8D76-4904-89A7-30930C3516E6}"/>
              </a:ext>
            </a:extLst>
          </p:cNvPr>
          <p:cNvSpPr>
            <a:spLocks noGrp="1"/>
          </p:cNvSpPr>
          <p:nvPr>
            <p:ph type="title" hasCustomPrompt="1"/>
          </p:nvPr>
        </p:nvSpPr>
        <p:spPr>
          <a:xfrm>
            <a:off x="274191" y="363385"/>
            <a:ext cx="4646989"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Heading</a:t>
            </a:r>
            <a:endParaRPr lang="ru-RU" dirty="0"/>
          </a:p>
        </p:txBody>
      </p:sp>
      <p:sp>
        <p:nvSpPr>
          <p:cNvPr id="12" name="Text Placeholder 2">
            <a:extLst>
              <a:ext uri="{FF2B5EF4-FFF2-40B4-BE49-F238E27FC236}">
                <a16:creationId xmlns:a16="http://schemas.microsoft.com/office/drawing/2014/main" id="{9B3829B9-A1A0-4BC4-9F5B-5C94CC0C0A49}"/>
              </a:ext>
            </a:extLst>
          </p:cNvPr>
          <p:cNvSpPr>
            <a:spLocks noGrp="1"/>
          </p:cNvSpPr>
          <p:nvPr>
            <p:ph type="body" sz="quarter" idx="52"/>
          </p:nvPr>
        </p:nvSpPr>
        <p:spPr>
          <a:xfrm>
            <a:off x="274191" y="1991923"/>
            <a:ext cx="4467225" cy="2736850"/>
          </a:xfrm>
          <a:prstGeom prst="rect">
            <a:avLst/>
          </a:prstGeom>
        </p:spPr>
        <p:txBody>
          <a:bodyPr lIns="0" tIns="0" rIns="0" bIns="0"/>
          <a:lstStyle>
            <a:lvl1pPr marL="180975" indent="-180975" algn="l">
              <a:buClr>
                <a:srgbClr val="00818A"/>
              </a:buClr>
              <a:defRPr sz="1600">
                <a:solidFill>
                  <a:schemeClr val="tx2"/>
                </a:solidFill>
                <a:latin typeface="Arial" panose="020B0604020202020204" pitchFamily="34" charset="0"/>
                <a:cs typeface="Arial" panose="020B0604020202020204" pitchFamily="34" charset="0"/>
              </a:defRPr>
            </a:lvl1pPr>
            <a:lvl2pPr marL="896938" indent="-287338" algn="l">
              <a:buClr>
                <a:srgbClr val="00818A"/>
              </a:buClr>
              <a:defRPr sz="1600">
                <a:solidFill>
                  <a:schemeClr val="tx2"/>
                </a:solidFill>
                <a:latin typeface="Arial" panose="020B0604020202020204" pitchFamily="34" charset="0"/>
                <a:cs typeface="Arial" panose="020B0604020202020204" pitchFamily="34" charset="0"/>
              </a:defRPr>
            </a:lvl2pPr>
            <a:lvl3pPr marL="1431925" indent="-212725" algn="l">
              <a:buClr>
                <a:srgbClr val="00818A"/>
              </a:buClr>
              <a:defRPr sz="1600">
                <a:solidFill>
                  <a:schemeClr val="tx2"/>
                </a:solidFill>
                <a:latin typeface="Arial" panose="020B0604020202020204" pitchFamily="34" charset="0"/>
                <a:cs typeface="Arial" panose="020B0604020202020204" pitchFamily="34" charset="0"/>
              </a:defRPr>
            </a:lvl3pPr>
            <a:lvl4pPr marL="2062163" indent="-233363" algn="l">
              <a:buClr>
                <a:srgbClr val="00818A"/>
              </a:buClr>
              <a:defRPr sz="1600">
                <a:solidFill>
                  <a:schemeClr val="tx2"/>
                </a:solidFill>
                <a:latin typeface="Arial" panose="020B0604020202020204" pitchFamily="34" charset="0"/>
                <a:cs typeface="Arial" panose="020B0604020202020204" pitchFamily="34" charset="0"/>
              </a:defRPr>
            </a:lvl4pPr>
            <a:lvl5pPr marL="2690813" indent="-252413" algn="l">
              <a:buClr>
                <a:srgbClr val="00818A"/>
              </a:buClr>
              <a:defRPr sz="1600">
                <a:solidFill>
                  <a:schemeClr val="tx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Text Placeholder 10">
            <a:extLst>
              <a:ext uri="{FF2B5EF4-FFF2-40B4-BE49-F238E27FC236}">
                <a16:creationId xmlns:a16="http://schemas.microsoft.com/office/drawing/2014/main" id="{2C5D9CBD-9F47-4D8D-924E-0B83C9F837EC}"/>
              </a:ext>
            </a:extLst>
          </p:cNvPr>
          <p:cNvSpPr>
            <a:spLocks noGrp="1"/>
          </p:cNvSpPr>
          <p:nvPr>
            <p:ph type="body" sz="quarter" idx="53" hasCustomPrompt="1"/>
          </p:nvPr>
        </p:nvSpPr>
        <p:spPr>
          <a:xfrm>
            <a:off x="264252" y="794510"/>
            <a:ext cx="4656928" cy="636534"/>
          </a:xfrm>
          <a:prstGeom prst="rect">
            <a:avLst/>
          </a:prstGeom>
        </p:spPr>
        <p:txBody>
          <a:bodyPr wrap="none" lIns="0" tIns="0" rIns="0" bIns="0"/>
          <a:lstStyle>
            <a:lvl1pPr marL="0" indent="0">
              <a:spcBef>
                <a:spcPts val="0"/>
              </a:spcBef>
              <a:buFontTx/>
              <a:buNone/>
              <a:defRPr sz="3300">
                <a:solidFill>
                  <a:srgbClr val="00818A"/>
                </a:solidFill>
                <a:latin typeface="Arial" panose="020B0604020202020204" pitchFamily="34" charset="0"/>
                <a:cs typeface="Arial" panose="020B0604020202020204" pitchFamily="34" charset="0"/>
              </a:defRPr>
            </a:lvl1pPr>
          </a:lstStyle>
          <a:p>
            <a:pPr lvl="0"/>
            <a:r>
              <a:rPr lang="en-US" dirty="0"/>
              <a:t>Sub heading</a:t>
            </a:r>
          </a:p>
        </p:txBody>
      </p:sp>
    </p:spTree>
    <p:extLst>
      <p:ext uri="{BB962C8B-B14F-4D97-AF65-F5344CB8AC3E}">
        <p14:creationId xmlns:p14="http://schemas.microsoft.com/office/powerpoint/2010/main" val="41538080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_Blank - white bg">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F48BCAC-6063-4760-A46A-E1C364EDCC8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36073" y="6236985"/>
            <a:ext cx="2392193" cy="359999"/>
          </a:xfrm>
          <a:prstGeom prst="rect">
            <a:avLst/>
          </a:prstGeom>
        </p:spPr>
      </p:pic>
      <p:sp>
        <p:nvSpPr>
          <p:cNvPr id="6" name="Номер слайда 1">
            <a:extLst>
              <a:ext uri="{FF2B5EF4-FFF2-40B4-BE49-F238E27FC236}">
                <a16:creationId xmlns:a16="http://schemas.microsoft.com/office/drawing/2014/main" id="{976A94E0-432C-4D19-9863-E0716E1004F4}"/>
              </a:ext>
            </a:extLst>
          </p:cNvPr>
          <p:cNvSpPr txBox="1">
            <a:spLocks/>
          </p:cNvSpPr>
          <p:nvPr userDrawn="1"/>
        </p:nvSpPr>
        <p:spPr>
          <a:xfrm>
            <a:off x="227730" y="6267860"/>
            <a:ext cx="2262822" cy="365125"/>
          </a:xfrm>
          <a:prstGeom prst="rect">
            <a:avLst/>
          </a:prstGeom>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bg1"/>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dirty="0">
                <a:solidFill>
                  <a:schemeClr val="bg1"/>
                </a:solidFill>
                <a:latin typeface="Arial" panose="020B0604020202020204" pitchFamily="34" charset="0"/>
                <a:ea typeface="Roboto" charset="0"/>
                <a:cs typeface="Arial" panose="020B0604020202020204" pitchFamily="34" charset="0"/>
              </a:rPr>
              <a:t>    I    Business area</a:t>
            </a:r>
            <a:endParaRPr lang="uk-UA" sz="1100" dirty="0">
              <a:solidFill>
                <a:schemeClr val="bg1"/>
              </a:solidFill>
              <a:latin typeface="Arial" panose="020B0604020202020204" pitchFamily="34" charset="0"/>
              <a:ea typeface="Roboto" charset="0"/>
              <a:cs typeface="Arial" panose="020B0604020202020204" pitchFamily="34" charset="0"/>
            </a:endParaRPr>
          </a:p>
        </p:txBody>
      </p:sp>
      <p:sp>
        <p:nvSpPr>
          <p:cNvPr id="10" name="Заголовок 1">
            <a:extLst>
              <a:ext uri="{FF2B5EF4-FFF2-40B4-BE49-F238E27FC236}">
                <a16:creationId xmlns:a16="http://schemas.microsoft.com/office/drawing/2014/main" id="{9D00B396-8D76-4904-89A7-30930C3516E6}"/>
              </a:ext>
            </a:extLst>
          </p:cNvPr>
          <p:cNvSpPr>
            <a:spLocks noGrp="1"/>
          </p:cNvSpPr>
          <p:nvPr>
            <p:ph type="title" hasCustomPrompt="1"/>
          </p:nvPr>
        </p:nvSpPr>
        <p:spPr>
          <a:xfrm>
            <a:off x="274191" y="363385"/>
            <a:ext cx="4646989"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Heading</a:t>
            </a:r>
            <a:endParaRPr lang="ru-RU" dirty="0"/>
          </a:p>
        </p:txBody>
      </p:sp>
      <p:sp>
        <p:nvSpPr>
          <p:cNvPr id="15" name="Text Placeholder 10">
            <a:extLst>
              <a:ext uri="{FF2B5EF4-FFF2-40B4-BE49-F238E27FC236}">
                <a16:creationId xmlns:a16="http://schemas.microsoft.com/office/drawing/2014/main" id="{2C5D9CBD-9F47-4D8D-924E-0B83C9F837EC}"/>
              </a:ext>
            </a:extLst>
          </p:cNvPr>
          <p:cNvSpPr>
            <a:spLocks noGrp="1"/>
          </p:cNvSpPr>
          <p:nvPr>
            <p:ph type="body" sz="quarter" idx="53" hasCustomPrompt="1"/>
          </p:nvPr>
        </p:nvSpPr>
        <p:spPr>
          <a:xfrm>
            <a:off x="264252" y="794510"/>
            <a:ext cx="4656928" cy="636534"/>
          </a:xfrm>
          <a:prstGeom prst="rect">
            <a:avLst/>
          </a:prstGeom>
        </p:spPr>
        <p:txBody>
          <a:bodyPr wrap="none" lIns="0" tIns="0" rIns="0" bIns="0"/>
          <a:lstStyle>
            <a:lvl1pPr marL="0" indent="0">
              <a:spcBef>
                <a:spcPts val="0"/>
              </a:spcBef>
              <a:buFontTx/>
              <a:buNone/>
              <a:defRPr sz="3300">
                <a:solidFill>
                  <a:srgbClr val="00818A"/>
                </a:solidFill>
                <a:latin typeface="Arial" panose="020B0604020202020204" pitchFamily="34" charset="0"/>
                <a:cs typeface="Arial" panose="020B0604020202020204" pitchFamily="34" charset="0"/>
              </a:defRPr>
            </a:lvl1pPr>
          </a:lstStyle>
          <a:p>
            <a:pPr lvl="0"/>
            <a:r>
              <a:rPr lang="en-US" dirty="0"/>
              <a:t>Sub heading</a:t>
            </a:r>
          </a:p>
        </p:txBody>
      </p:sp>
    </p:spTree>
    <p:extLst>
      <p:ext uri="{BB962C8B-B14F-4D97-AF65-F5344CB8AC3E}">
        <p14:creationId xmlns:p14="http://schemas.microsoft.com/office/powerpoint/2010/main" val="45315421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White bg - no image">
    <p:bg>
      <p:bgPr>
        <a:solidFill>
          <a:srgbClr val="470054"/>
        </a:solidFill>
        <a:effectLst/>
      </p:bgPr>
    </p:bg>
    <p:spTree>
      <p:nvGrpSpPr>
        <p:cNvPr id="1" name=""/>
        <p:cNvGrpSpPr/>
        <p:nvPr/>
      </p:nvGrpSpPr>
      <p:grpSpPr>
        <a:xfrm>
          <a:off x="0" y="0"/>
          <a:ext cx="0" cy="0"/>
          <a:chOff x="0" y="0"/>
          <a:chExt cx="0" cy="0"/>
        </a:xfrm>
      </p:grpSpPr>
      <p:sp>
        <p:nvSpPr>
          <p:cNvPr id="19" name="Заголовок 1">
            <a:extLst>
              <a:ext uri="{FF2B5EF4-FFF2-40B4-BE49-F238E27FC236}">
                <a16:creationId xmlns:a16="http://schemas.microsoft.com/office/drawing/2014/main" id="{3E019CDA-0E4B-4E7A-A610-25EE58E9B4BD}"/>
              </a:ext>
            </a:extLst>
          </p:cNvPr>
          <p:cNvSpPr>
            <a:spLocks noGrp="1"/>
          </p:cNvSpPr>
          <p:nvPr>
            <p:ph type="title" hasCustomPrompt="1"/>
          </p:nvPr>
        </p:nvSpPr>
        <p:spPr>
          <a:xfrm>
            <a:off x="274191" y="363385"/>
            <a:ext cx="4646989"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Heading</a:t>
            </a:r>
            <a:endParaRPr lang="ru-RU" dirty="0"/>
          </a:p>
        </p:txBody>
      </p:sp>
      <p:sp>
        <p:nvSpPr>
          <p:cNvPr id="20" name="Text Placeholder 10">
            <a:extLst>
              <a:ext uri="{FF2B5EF4-FFF2-40B4-BE49-F238E27FC236}">
                <a16:creationId xmlns:a16="http://schemas.microsoft.com/office/drawing/2014/main" id="{623D0680-B289-4670-A593-0D5B527913AB}"/>
              </a:ext>
            </a:extLst>
          </p:cNvPr>
          <p:cNvSpPr>
            <a:spLocks noGrp="1"/>
          </p:cNvSpPr>
          <p:nvPr>
            <p:ph type="body" sz="quarter" idx="53" hasCustomPrompt="1"/>
          </p:nvPr>
        </p:nvSpPr>
        <p:spPr>
          <a:xfrm>
            <a:off x="264252" y="794510"/>
            <a:ext cx="4656928" cy="636534"/>
          </a:xfrm>
          <a:prstGeom prst="rect">
            <a:avLst/>
          </a:prstGeom>
        </p:spPr>
        <p:txBody>
          <a:bodyPr wrap="none" lIns="0" tIns="0" rIns="0" bIns="0"/>
          <a:lstStyle>
            <a:lvl1pPr marL="0" indent="0">
              <a:spcBef>
                <a:spcPts val="0"/>
              </a:spcBef>
              <a:buFontTx/>
              <a:buNone/>
              <a:defRPr sz="3300">
                <a:solidFill>
                  <a:schemeClr val="bg1"/>
                </a:solidFill>
                <a:latin typeface="Arial" panose="020B0604020202020204" pitchFamily="34" charset="0"/>
                <a:cs typeface="Arial" panose="020B0604020202020204" pitchFamily="34" charset="0"/>
              </a:defRPr>
            </a:lvl1pPr>
          </a:lstStyle>
          <a:p>
            <a:pPr lvl="0"/>
            <a:r>
              <a:rPr lang="en-US" dirty="0"/>
              <a:t>Sub heading</a:t>
            </a:r>
          </a:p>
        </p:txBody>
      </p:sp>
      <p:sp>
        <p:nvSpPr>
          <p:cNvPr id="23" name="Text Placeholder 2">
            <a:extLst>
              <a:ext uri="{FF2B5EF4-FFF2-40B4-BE49-F238E27FC236}">
                <a16:creationId xmlns:a16="http://schemas.microsoft.com/office/drawing/2014/main" id="{EC71FE8B-FEA7-4F40-8E25-67D3368DC4D1}"/>
              </a:ext>
            </a:extLst>
          </p:cNvPr>
          <p:cNvSpPr>
            <a:spLocks noGrp="1"/>
          </p:cNvSpPr>
          <p:nvPr>
            <p:ph type="body" sz="quarter" idx="52"/>
          </p:nvPr>
        </p:nvSpPr>
        <p:spPr>
          <a:xfrm>
            <a:off x="272991" y="1991923"/>
            <a:ext cx="4467225" cy="2736850"/>
          </a:xfrm>
          <a:prstGeom prst="rect">
            <a:avLst/>
          </a:prstGeom>
        </p:spPr>
        <p:txBody>
          <a:bodyPr lIns="0" tIns="0" rIns="0" bIns="0"/>
          <a:lstStyle>
            <a:lvl1pPr marL="180975" indent="-180975">
              <a:defRPr sz="1600">
                <a:solidFill>
                  <a:schemeClr val="bg1"/>
                </a:solidFill>
                <a:latin typeface="Arial" panose="020B0604020202020204" pitchFamily="34" charset="0"/>
                <a:cs typeface="Arial" panose="020B0604020202020204" pitchFamily="34" charset="0"/>
              </a:defRPr>
            </a:lvl1pPr>
            <a:lvl2pPr marL="801688" indent="-192088">
              <a:defRPr sz="1600">
                <a:solidFill>
                  <a:schemeClr val="bg1"/>
                </a:solidFill>
                <a:latin typeface="Arial" panose="020B0604020202020204" pitchFamily="34" charset="0"/>
                <a:cs typeface="Arial" panose="020B0604020202020204" pitchFamily="34" charset="0"/>
              </a:defRPr>
            </a:lvl2pPr>
            <a:lvl3pPr marL="1431925" indent="-212725">
              <a:defRPr sz="1600">
                <a:solidFill>
                  <a:schemeClr val="bg1"/>
                </a:solidFill>
                <a:latin typeface="Arial" panose="020B0604020202020204" pitchFamily="34" charset="0"/>
                <a:cs typeface="Arial" panose="020B0604020202020204" pitchFamily="34" charset="0"/>
              </a:defRPr>
            </a:lvl3pPr>
            <a:lvl4pPr marL="2062163" indent="-233363">
              <a:defRPr sz="1600">
                <a:solidFill>
                  <a:schemeClr val="bg1"/>
                </a:solidFill>
                <a:latin typeface="Arial" panose="020B0604020202020204" pitchFamily="34" charset="0"/>
                <a:cs typeface="Arial" panose="020B0604020202020204" pitchFamily="34" charset="0"/>
              </a:defRPr>
            </a:lvl4pPr>
            <a:lvl5pPr marL="2690813" indent="-252413">
              <a:defRPr sz="1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a:extLst>
              <a:ext uri="{FF2B5EF4-FFF2-40B4-BE49-F238E27FC236}">
                <a16:creationId xmlns:a16="http://schemas.microsoft.com/office/drawing/2014/main" id="{11E09500-002D-47D3-B86D-1369D729874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36070" y="6236985"/>
            <a:ext cx="2392199" cy="359999"/>
          </a:xfrm>
          <a:prstGeom prst="rect">
            <a:avLst/>
          </a:prstGeom>
        </p:spPr>
      </p:pic>
    </p:spTree>
    <p:extLst>
      <p:ext uri="{BB962C8B-B14F-4D97-AF65-F5344CB8AC3E}">
        <p14:creationId xmlns:p14="http://schemas.microsoft.com/office/powerpoint/2010/main" val="25080369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Blank - purple bg">
    <p:bg>
      <p:bgPr>
        <a:solidFill>
          <a:srgbClr val="47005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76B37F-AFE1-4C28-B8BE-4F8E15B9692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36070" y="6236985"/>
            <a:ext cx="2392199" cy="359999"/>
          </a:xfrm>
          <a:prstGeom prst="rect">
            <a:avLst/>
          </a:prstGeom>
        </p:spPr>
      </p:pic>
      <p:sp>
        <p:nvSpPr>
          <p:cNvPr id="8" name="Заголовок 1">
            <a:extLst>
              <a:ext uri="{FF2B5EF4-FFF2-40B4-BE49-F238E27FC236}">
                <a16:creationId xmlns:a16="http://schemas.microsoft.com/office/drawing/2014/main" id="{3C577549-EF8F-44ED-B445-17249AFAE2B5}"/>
              </a:ext>
            </a:extLst>
          </p:cNvPr>
          <p:cNvSpPr>
            <a:spLocks noGrp="1"/>
          </p:cNvSpPr>
          <p:nvPr>
            <p:ph type="title" hasCustomPrompt="1"/>
          </p:nvPr>
        </p:nvSpPr>
        <p:spPr>
          <a:xfrm>
            <a:off x="274191" y="363385"/>
            <a:ext cx="4646989"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Heading</a:t>
            </a:r>
            <a:endParaRPr lang="ru-RU" dirty="0"/>
          </a:p>
        </p:txBody>
      </p:sp>
      <p:sp>
        <p:nvSpPr>
          <p:cNvPr id="9" name="Text Placeholder 10">
            <a:extLst>
              <a:ext uri="{FF2B5EF4-FFF2-40B4-BE49-F238E27FC236}">
                <a16:creationId xmlns:a16="http://schemas.microsoft.com/office/drawing/2014/main" id="{58962685-0033-431E-9668-27D6B28BDF7A}"/>
              </a:ext>
            </a:extLst>
          </p:cNvPr>
          <p:cNvSpPr>
            <a:spLocks noGrp="1"/>
          </p:cNvSpPr>
          <p:nvPr>
            <p:ph type="body" sz="quarter" idx="53" hasCustomPrompt="1"/>
          </p:nvPr>
        </p:nvSpPr>
        <p:spPr>
          <a:xfrm>
            <a:off x="264252" y="794510"/>
            <a:ext cx="4656928" cy="636534"/>
          </a:xfrm>
          <a:prstGeom prst="rect">
            <a:avLst/>
          </a:prstGeom>
        </p:spPr>
        <p:txBody>
          <a:bodyPr wrap="none" lIns="0" tIns="0" rIns="0" bIns="0"/>
          <a:lstStyle>
            <a:lvl1pPr marL="0" indent="0">
              <a:spcBef>
                <a:spcPts val="0"/>
              </a:spcBef>
              <a:buFontTx/>
              <a:buNone/>
              <a:defRPr sz="3300">
                <a:solidFill>
                  <a:schemeClr val="bg1"/>
                </a:solidFill>
                <a:latin typeface="Arial" panose="020B0604020202020204" pitchFamily="34" charset="0"/>
                <a:cs typeface="Arial" panose="020B0604020202020204" pitchFamily="34" charset="0"/>
              </a:defRPr>
            </a:lvl1pPr>
          </a:lstStyle>
          <a:p>
            <a:pPr lvl="0"/>
            <a:r>
              <a:rPr lang="en-US" dirty="0"/>
              <a:t>Sub heading</a:t>
            </a:r>
          </a:p>
        </p:txBody>
      </p:sp>
    </p:spTree>
    <p:extLst>
      <p:ext uri="{BB962C8B-B14F-4D97-AF65-F5344CB8AC3E}">
        <p14:creationId xmlns:p14="http://schemas.microsoft.com/office/powerpoint/2010/main" val="46585999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_Blank - purple bg">
    <p:bg>
      <p:bgPr>
        <a:solidFill>
          <a:srgbClr val="47005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76B37F-AFE1-4C28-B8BE-4F8E15B9692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36070" y="6236985"/>
            <a:ext cx="2392199" cy="359999"/>
          </a:xfrm>
          <a:prstGeom prst="rect">
            <a:avLst/>
          </a:prstGeom>
        </p:spPr>
      </p:pic>
    </p:spTree>
    <p:extLst>
      <p:ext uri="{BB962C8B-B14F-4D97-AF65-F5344CB8AC3E}">
        <p14:creationId xmlns:p14="http://schemas.microsoft.com/office/powerpoint/2010/main" val="174599664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light grey bg">
    <p:bg>
      <p:bgPr>
        <a:solidFill>
          <a:srgbClr val="F3F4F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BC2DF2-2DD7-4AE0-B066-3F137DF8FF3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36073" y="6236985"/>
            <a:ext cx="2392193" cy="359999"/>
          </a:xfrm>
          <a:prstGeom prst="rect">
            <a:avLst/>
          </a:prstGeom>
        </p:spPr>
      </p:pic>
    </p:spTree>
    <p:extLst>
      <p:ext uri="{BB962C8B-B14F-4D97-AF65-F5344CB8AC3E}">
        <p14:creationId xmlns:p14="http://schemas.microsoft.com/office/powerpoint/2010/main" val="100618736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_light grey bg">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BC2DF2-2DD7-4AE0-B066-3F137DF8FF3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36073" y="6236985"/>
            <a:ext cx="2392193" cy="359999"/>
          </a:xfrm>
          <a:prstGeom prst="rect">
            <a:avLst/>
          </a:prstGeom>
        </p:spPr>
      </p:pic>
    </p:spTree>
    <p:extLst>
      <p:ext uri="{BB962C8B-B14F-4D97-AF65-F5344CB8AC3E}">
        <p14:creationId xmlns:p14="http://schemas.microsoft.com/office/powerpoint/2010/main" val="273572467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Quote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D4B846-ECBF-400A-9E7F-ABEE5FA26691}"/>
              </a:ext>
            </a:extLst>
          </p:cNvPr>
          <p:cNvPicPr>
            <a:picLocks/>
          </p:cNvPicPr>
          <p:nvPr userDrawn="1"/>
        </p:nvPicPr>
        <p:blipFill>
          <a:blip r:embed="rId2" cstate="screen">
            <a:extLst>
              <a:ext uri="{28A0092B-C50C-407E-A947-70E740481C1C}">
                <a14:useLocalDpi xmlns:a14="http://schemas.microsoft.com/office/drawing/2010/main"/>
              </a:ext>
            </a:extLst>
          </a:blip>
          <a:srcRect/>
          <a:stretch/>
        </p:blipFill>
        <p:spPr>
          <a:xfrm>
            <a:off x="-114000" y="-62982"/>
            <a:ext cx="12420000" cy="6983964"/>
          </a:xfrm>
          <a:prstGeom prst="rect">
            <a:avLst/>
          </a:prstGeom>
        </p:spPr>
      </p:pic>
      <p:pic>
        <p:nvPicPr>
          <p:cNvPr id="5" name="Picture 4">
            <a:extLst>
              <a:ext uri="{FF2B5EF4-FFF2-40B4-BE49-F238E27FC236}">
                <a16:creationId xmlns:a16="http://schemas.microsoft.com/office/drawing/2014/main" id="{526210D3-1885-4EC6-8970-7F83D4188BD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536070" y="6236985"/>
            <a:ext cx="2392199" cy="359999"/>
          </a:xfrm>
          <a:prstGeom prst="rect">
            <a:avLst/>
          </a:prstGeom>
        </p:spPr>
      </p:pic>
      <p:sp>
        <p:nvSpPr>
          <p:cNvPr id="8" name="Заголовок 1">
            <a:extLst>
              <a:ext uri="{FF2B5EF4-FFF2-40B4-BE49-F238E27FC236}">
                <a16:creationId xmlns:a16="http://schemas.microsoft.com/office/drawing/2014/main" id="{9E687C88-EC41-4CBA-86FB-88C56A384860}"/>
              </a:ext>
            </a:extLst>
          </p:cNvPr>
          <p:cNvSpPr>
            <a:spLocks noGrp="1"/>
          </p:cNvSpPr>
          <p:nvPr>
            <p:ph type="title" hasCustomPrompt="1"/>
          </p:nvPr>
        </p:nvSpPr>
        <p:spPr>
          <a:xfrm>
            <a:off x="1248485" y="867008"/>
            <a:ext cx="10078248"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sp>
        <p:nvSpPr>
          <p:cNvPr id="7" name="Текст 3">
            <a:extLst>
              <a:ext uri="{FF2B5EF4-FFF2-40B4-BE49-F238E27FC236}">
                <a16:creationId xmlns:a16="http://schemas.microsoft.com/office/drawing/2014/main" id="{2C33B9D4-A460-4D56-96A5-E0E6389CB3AE}"/>
              </a:ext>
            </a:extLst>
          </p:cNvPr>
          <p:cNvSpPr>
            <a:spLocks noGrp="1"/>
          </p:cNvSpPr>
          <p:nvPr>
            <p:ph type="body" sz="quarter" idx="14" hasCustomPrompt="1"/>
          </p:nvPr>
        </p:nvSpPr>
        <p:spPr>
          <a:xfrm>
            <a:off x="1248485" y="1714500"/>
            <a:ext cx="10078248" cy="1360059"/>
          </a:xfrm>
          <a:prstGeom prst="rect">
            <a:avLst/>
          </a:prstGeom>
        </p:spPr>
        <p:txBody>
          <a:bodyPr lIns="0" tIns="0" rIns="0" bIns="0"/>
          <a:lstStyle>
            <a:lvl1pPr>
              <a:lnSpc>
                <a:spcPct val="100000"/>
              </a:lnSpc>
              <a:spcBef>
                <a:spcPts val="0"/>
              </a:spcBef>
              <a:spcAft>
                <a:spcPts val="600"/>
              </a:spcAft>
              <a:defRPr lang="en-US" sz="1800" b="0" i="0" baseline="0" dirty="0">
                <a:solidFill>
                  <a:schemeClr val="bg1"/>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nSpc>
                <a:spcPct val="150000"/>
              </a:lnSpc>
              <a:buNone/>
            </a:pPr>
            <a:r>
              <a:rPr lang="en-US" dirty="0"/>
              <a:t>Example text</a:t>
            </a:r>
          </a:p>
        </p:txBody>
      </p:sp>
    </p:spTree>
    <p:extLst>
      <p:ext uri="{BB962C8B-B14F-4D97-AF65-F5344CB8AC3E}">
        <p14:creationId xmlns:p14="http://schemas.microsoft.com/office/powerpoint/2010/main" val="411321626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_Quote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D4B846-ECBF-400A-9E7F-ABEE5FA26691}"/>
              </a:ext>
            </a:extLst>
          </p:cNvPr>
          <p:cNvPicPr>
            <a:picLocks/>
          </p:cNvPicPr>
          <p:nvPr userDrawn="1"/>
        </p:nvPicPr>
        <p:blipFill>
          <a:blip r:embed="rId2" cstate="screen">
            <a:extLst>
              <a:ext uri="{28A0092B-C50C-407E-A947-70E740481C1C}">
                <a14:useLocalDpi xmlns:a14="http://schemas.microsoft.com/office/drawing/2010/main"/>
              </a:ext>
            </a:extLst>
          </a:blip>
          <a:srcRect/>
          <a:stretch/>
        </p:blipFill>
        <p:spPr>
          <a:xfrm>
            <a:off x="-111291" y="-62982"/>
            <a:ext cx="12414582" cy="6983964"/>
          </a:xfrm>
          <a:prstGeom prst="rect">
            <a:avLst/>
          </a:prstGeom>
        </p:spPr>
      </p:pic>
      <p:sp>
        <p:nvSpPr>
          <p:cNvPr id="8" name="Заголовок 1">
            <a:extLst>
              <a:ext uri="{FF2B5EF4-FFF2-40B4-BE49-F238E27FC236}">
                <a16:creationId xmlns:a16="http://schemas.microsoft.com/office/drawing/2014/main" id="{9E687C88-EC41-4CBA-86FB-88C56A384860}"/>
              </a:ext>
            </a:extLst>
          </p:cNvPr>
          <p:cNvSpPr>
            <a:spLocks noGrp="1"/>
          </p:cNvSpPr>
          <p:nvPr>
            <p:ph type="title" hasCustomPrompt="1"/>
          </p:nvPr>
        </p:nvSpPr>
        <p:spPr>
          <a:xfrm>
            <a:off x="1248485" y="867008"/>
            <a:ext cx="10078248"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pic>
        <p:nvPicPr>
          <p:cNvPr id="9" name="Picture 8">
            <a:extLst>
              <a:ext uri="{FF2B5EF4-FFF2-40B4-BE49-F238E27FC236}">
                <a16:creationId xmlns:a16="http://schemas.microsoft.com/office/drawing/2014/main" id="{6DC01FFA-3AC0-47C1-B16D-805FED2FA25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536073" y="6236985"/>
            <a:ext cx="2392193" cy="359999"/>
          </a:xfrm>
          <a:prstGeom prst="rect">
            <a:avLst/>
          </a:prstGeom>
        </p:spPr>
      </p:pic>
      <p:sp>
        <p:nvSpPr>
          <p:cNvPr id="7" name="Текст 3">
            <a:extLst>
              <a:ext uri="{FF2B5EF4-FFF2-40B4-BE49-F238E27FC236}">
                <a16:creationId xmlns:a16="http://schemas.microsoft.com/office/drawing/2014/main" id="{2BA6344E-A005-404E-8DFB-0DC91C933DB8}"/>
              </a:ext>
            </a:extLst>
          </p:cNvPr>
          <p:cNvSpPr>
            <a:spLocks noGrp="1"/>
          </p:cNvSpPr>
          <p:nvPr>
            <p:ph type="body" sz="quarter" idx="14" hasCustomPrompt="1"/>
          </p:nvPr>
        </p:nvSpPr>
        <p:spPr>
          <a:xfrm>
            <a:off x="1248485" y="1714500"/>
            <a:ext cx="10078248" cy="1360059"/>
          </a:xfrm>
          <a:prstGeom prst="rect">
            <a:avLst/>
          </a:prstGeom>
        </p:spPr>
        <p:txBody>
          <a:bodyPr lIns="0" tIns="0" rIns="0" bIns="0"/>
          <a:lstStyle>
            <a:lvl1pPr>
              <a:lnSpc>
                <a:spcPct val="100000"/>
              </a:lnSpc>
              <a:spcBef>
                <a:spcPts val="0"/>
              </a:spcBef>
              <a:spcAft>
                <a:spcPts val="600"/>
              </a:spcAft>
              <a:defRPr lang="en-US" sz="1800" b="0" i="0" baseline="0" dirty="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nSpc>
                <a:spcPct val="150000"/>
              </a:lnSpc>
              <a:buNone/>
            </a:pPr>
            <a:r>
              <a:rPr lang="en-US" dirty="0"/>
              <a:t>Example text</a:t>
            </a:r>
          </a:p>
        </p:txBody>
      </p:sp>
    </p:spTree>
    <p:extLst>
      <p:ext uri="{BB962C8B-B14F-4D97-AF65-F5344CB8AC3E}">
        <p14:creationId xmlns:p14="http://schemas.microsoft.com/office/powerpoint/2010/main" val="36626182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Quote 3">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D4B846-ECBF-400A-9E7F-ABEE5FA266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90458" y="-49744"/>
            <a:ext cx="12372916" cy="6957489"/>
          </a:xfrm>
          <a:prstGeom prst="rect">
            <a:avLst/>
          </a:prstGeom>
        </p:spPr>
      </p:pic>
      <p:sp>
        <p:nvSpPr>
          <p:cNvPr id="9" name="Заголовок 1">
            <a:extLst>
              <a:ext uri="{FF2B5EF4-FFF2-40B4-BE49-F238E27FC236}">
                <a16:creationId xmlns:a16="http://schemas.microsoft.com/office/drawing/2014/main" id="{6E9754F8-5ABB-44D8-8260-B85EB5970565}"/>
              </a:ext>
            </a:extLst>
          </p:cNvPr>
          <p:cNvSpPr>
            <a:spLocks noGrp="1"/>
          </p:cNvSpPr>
          <p:nvPr>
            <p:ph type="title" hasCustomPrompt="1"/>
          </p:nvPr>
        </p:nvSpPr>
        <p:spPr>
          <a:xfrm>
            <a:off x="1248485" y="867008"/>
            <a:ext cx="10078248"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pic>
        <p:nvPicPr>
          <p:cNvPr id="11" name="Picture 10">
            <a:extLst>
              <a:ext uri="{FF2B5EF4-FFF2-40B4-BE49-F238E27FC236}">
                <a16:creationId xmlns:a16="http://schemas.microsoft.com/office/drawing/2014/main" id="{A3C77EFB-A628-4A2B-B15E-CA72BCF4C75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536073" y="6236985"/>
            <a:ext cx="2392193" cy="359999"/>
          </a:xfrm>
          <a:prstGeom prst="rect">
            <a:avLst/>
          </a:prstGeom>
        </p:spPr>
      </p:pic>
      <p:sp>
        <p:nvSpPr>
          <p:cNvPr id="8" name="Текст 3">
            <a:extLst>
              <a:ext uri="{FF2B5EF4-FFF2-40B4-BE49-F238E27FC236}">
                <a16:creationId xmlns:a16="http://schemas.microsoft.com/office/drawing/2014/main" id="{DD4EB3A7-2AC1-4DA4-97F9-45CF0F5D0BC3}"/>
              </a:ext>
            </a:extLst>
          </p:cNvPr>
          <p:cNvSpPr>
            <a:spLocks noGrp="1"/>
          </p:cNvSpPr>
          <p:nvPr>
            <p:ph type="body" sz="quarter" idx="14" hasCustomPrompt="1"/>
          </p:nvPr>
        </p:nvSpPr>
        <p:spPr>
          <a:xfrm>
            <a:off x="1248485" y="1714500"/>
            <a:ext cx="10078248" cy="1360059"/>
          </a:xfrm>
          <a:prstGeom prst="rect">
            <a:avLst/>
          </a:prstGeom>
        </p:spPr>
        <p:txBody>
          <a:bodyPr lIns="0" tIns="0" rIns="0" bIns="0"/>
          <a:lstStyle>
            <a:lvl1pPr>
              <a:lnSpc>
                <a:spcPct val="100000"/>
              </a:lnSpc>
              <a:spcBef>
                <a:spcPts val="0"/>
              </a:spcBef>
              <a:spcAft>
                <a:spcPts val="600"/>
              </a:spcAft>
              <a:defRPr lang="en-US" sz="1800" b="0" i="0" baseline="0" dirty="0">
                <a:solidFill>
                  <a:schemeClr val="bg1"/>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nSpc>
                <a:spcPct val="150000"/>
              </a:lnSpc>
              <a:buNone/>
            </a:pPr>
            <a:r>
              <a:rPr lang="en-US" dirty="0"/>
              <a:t>Example text</a:t>
            </a:r>
          </a:p>
        </p:txBody>
      </p:sp>
    </p:spTree>
    <p:extLst>
      <p:ext uri="{BB962C8B-B14F-4D97-AF65-F5344CB8AC3E}">
        <p14:creationId xmlns:p14="http://schemas.microsoft.com/office/powerpoint/2010/main" val="11555538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5% Split - Pic Left - White Bg">
    <p:bg>
      <p:bgPr>
        <a:solidFill>
          <a:schemeClr val="bg1"/>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3179867" y="0"/>
            <a:ext cx="9012135"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pic>
        <p:nvPicPr>
          <p:cNvPr id="5" name="Picture 4">
            <a:extLst>
              <a:ext uri="{FF2B5EF4-FFF2-40B4-BE49-F238E27FC236}">
                <a16:creationId xmlns:a16="http://schemas.microsoft.com/office/drawing/2014/main" id="{38F68ECA-C4AA-4022-9430-40333CE0D02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4" y="6236987"/>
            <a:ext cx="2392193" cy="359999"/>
          </a:xfrm>
          <a:prstGeom prst="rect">
            <a:avLst/>
          </a:prstGeom>
        </p:spPr>
      </p:pic>
      <p:sp>
        <p:nvSpPr>
          <p:cNvPr id="6" name="Заголовок 1">
            <a:extLst>
              <a:ext uri="{FF2B5EF4-FFF2-40B4-BE49-F238E27FC236}">
                <a16:creationId xmlns:a16="http://schemas.microsoft.com/office/drawing/2014/main" id="{38185AEA-BF14-4FEE-B589-792A1D075B57}"/>
              </a:ext>
            </a:extLst>
          </p:cNvPr>
          <p:cNvSpPr>
            <a:spLocks noGrp="1"/>
          </p:cNvSpPr>
          <p:nvPr>
            <p:ph type="title" hasCustomPrompt="1"/>
          </p:nvPr>
        </p:nvSpPr>
        <p:spPr>
          <a:xfrm>
            <a:off x="273702" y="357950"/>
            <a:ext cx="4646989" cy="636534"/>
          </a:xfrm>
          <a:prstGeom prst="rect">
            <a:avLst/>
          </a:prstGeom>
        </p:spPr>
        <p:txBody>
          <a:bodyPr lIns="0" tIns="0" rIns="0" bIns="0">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rgbClr val="5D3C68"/>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a:t>
            </a:r>
            <a:br>
              <a:rPr lang="en-US" dirty="0"/>
            </a:br>
            <a:r>
              <a:rPr lang="en-US" dirty="0"/>
              <a:t>your slide</a:t>
            </a:r>
            <a:endParaRPr lang="ru-RU" dirty="0"/>
          </a:p>
        </p:txBody>
      </p:sp>
      <p:cxnSp>
        <p:nvCxnSpPr>
          <p:cNvPr id="8" name="Straight Connector 7">
            <a:extLst>
              <a:ext uri="{FF2B5EF4-FFF2-40B4-BE49-F238E27FC236}">
                <a16:creationId xmlns:a16="http://schemas.microsoft.com/office/drawing/2014/main" id="{E88B72BE-9AAB-4A48-898B-DD8222566D90}"/>
              </a:ext>
            </a:extLst>
          </p:cNvPr>
          <p:cNvCxnSpPr/>
          <p:nvPr userDrawn="1"/>
        </p:nvCxnSpPr>
        <p:spPr>
          <a:xfrm>
            <a:off x="1" y="1714500"/>
            <a:ext cx="220027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2D5ED60B-1A0A-4C6C-AFD6-BCC91DF85C9D}"/>
              </a:ext>
            </a:extLst>
          </p:cNvPr>
          <p:cNvSpPr>
            <a:spLocks noGrp="1"/>
          </p:cNvSpPr>
          <p:nvPr>
            <p:ph type="body" sz="quarter" idx="52"/>
          </p:nvPr>
        </p:nvSpPr>
        <p:spPr>
          <a:xfrm>
            <a:off x="272992" y="1991923"/>
            <a:ext cx="2590979" cy="2736850"/>
          </a:xfrm>
          <a:prstGeom prst="rect">
            <a:avLst/>
          </a:prstGeom>
        </p:spPr>
        <p:txBody>
          <a:bodyPr lIns="0" tIns="0" rIns="0" bIns="0"/>
          <a:lstStyle>
            <a:lvl1pPr marL="135731" indent="-135731">
              <a:buClr>
                <a:srgbClr val="00818A"/>
              </a:buClr>
              <a:tabLst>
                <a:tab pos="135731" algn="l"/>
              </a:tabLst>
              <a:defRPr sz="1200">
                <a:solidFill>
                  <a:srgbClr val="5D3C68"/>
                </a:solidFill>
                <a:latin typeface="Arial" panose="020B0604020202020204" pitchFamily="34" charset="0"/>
                <a:cs typeface="Arial" panose="020B0604020202020204" pitchFamily="34" charset="0"/>
              </a:defRPr>
            </a:lvl1pPr>
            <a:lvl2pPr marL="336947" indent="-201216">
              <a:buClr>
                <a:srgbClr val="00818A"/>
              </a:buClr>
              <a:tabLst>
                <a:tab pos="336947" algn="l"/>
              </a:tabLst>
              <a:defRPr sz="1200">
                <a:solidFill>
                  <a:srgbClr val="5D3C68"/>
                </a:solidFill>
                <a:latin typeface="Arial" panose="020B0604020202020204" pitchFamily="34" charset="0"/>
                <a:cs typeface="Arial" panose="020B0604020202020204" pitchFamily="34" charset="0"/>
              </a:defRPr>
            </a:lvl2pPr>
            <a:lvl3pPr>
              <a:defRPr sz="1200">
                <a:solidFill>
                  <a:schemeClr val="bg1"/>
                </a:solidFill>
                <a:latin typeface="Arial" panose="020B0604020202020204" pitchFamily="34" charset="0"/>
                <a:cs typeface="Arial" panose="020B0604020202020204" pitchFamily="34" charset="0"/>
              </a:defRPr>
            </a:lvl3pPr>
            <a:lvl4pPr>
              <a:defRPr sz="1200">
                <a:solidFill>
                  <a:schemeClr val="bg1"/>
                </a:solidFill>
                <a:latin typeface="Arial" panose="020B0604020202020204" pitchFamily="34" charset="0"/>
                <a:cs typeface="Arial" panose="020B0604020202020204" pitchFamily="34" charset="0"/>
              </a:defRPr>
            </a:lvl4pPr>
            <a:lvl5pPr>
              <a:defRPr sz="12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70770133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_Quote 3">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D4B846-ECBF-400A-9E7F-ABEE5FA266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90458" y="-48891"/>
            <a:ext cx="12372916" cy="6955782"/>
          </a:xfrm>
          <a:prstGeom prst="rect">
            <a:avLst/>
          </a:prstGeom>
        </p:spPr>
      </p:pic>
      <p:sp>
        <p:nvSpPr>
          <p:cNvPr id="9" name="Заголовок 1">
            <a:extLst>
              <a:ext uri="{FF2B5EF4-FFF2-40B4-BE49-F238E27FC236}">
                <a16:creationId xmlns:a16="http://schemas.microsoft.com/office/drawing/2014/main" id="{6E9754F8-5ABB-44D8-8260-B85EB5970565}"/>
              </a:ext>
            </a:extLst>
          </p:cNvPr>
          <p:cNvSpPr>
            <a:spLocks noGrp="1"/>
          </p:cNvSpPr>
          <p:nvPr>
            <p:ph type="title" hasCustomPrompt="1"/>
          </p:nvPr>
        </p:nvSpPr>
        <p:spPr>
          <a:xfrm>
            <a:off x="1248485" y="867008"/>
            <a:ext cx="10078248"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pic>
        <p:nvPicPr>
          <p:cNvPr id="14" name="Picture 13">
            <a:extLst>
              <a:ext uri="{FF2B5EF4-FFF2-40B4-BE49-F238E27FC236}">
                <a16:creationId xmlns:a16="http://schemas.microsoft.com/office/drawing/2014/main" id="{BE118EC4-16B1-4DFE-8023-64333CA2F70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536073" y="6236985"/>
            <a:ext cx="2392193" cy="359998"/>
          </a:xfrm>
          <a:prstGeom prst="rect">
            <a:avLst/>
          </a:prstGeom>
        </p:spPr>
      </p:pic>
      <p:sp>
        <p:nvSpPr>
          <p:cNvPr id="7" name="Текст 3">
            <a:extLst>
              <a:ext uri="{FF2B5EF4-FFF2-40B4-BE49-F238E27FC236}">
                <a16:creationId xmlns:a16="http://schemas.microsoft.com/office/drawing/2014/main" id="{8D874307-130D-4680-99CA-E702B6145E9E}"/>
              </a:ext>
            </a:extLst>
          </p:cNvPr>
          <p:cNvSpPr>
            <a:spLocks noGrp="1"/>
          </p:cNvSpPr>
          <p:nvPr>
            <p:ph type="body" sz="quarter" idx="14" hasCustomPrompt="1"/>
          </p:nvPr>
        </p:nvSpPr>
        <p:spPr>
          <a:xfrm>
            <a:off x="1248485" y="1714500"/>
            <a:ext cx="10078248" cy="1157909"/>
          </a:xfrm>
          <a:prstGeom prst="rect">
            <a:avLst/>
          </a:prstGeom>
        </p:spPr>
        <p:txBody>
          <a:bodyPr lIns="0" tIns="0" rIns="0" bIns="0"/>
          <a:lstStyle>
            <a:lvl1pPr>
              <a:lnSpc>
                <a:spcPct val="100000"/>
              </a:lnSpc>
              <a:spcBef>
                <a:spcPts val="0"/>
              </a:spcBef>
              <a:spcAft>
                <a:spcPts val="600"/>
              </a:spcAft>
              <a:defRPr lang="en-US" sz="1800" b="0" i="0" baseline="0" dirty="0">
                <a:solidFill>
                  <a:srgbClr val="470054"/>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nSpc>
                <a:spcPct val="150000"/>
              </a:lnSpc>
              <a:buNone/>
            </a:pPr>
            <a:r>
              <a:rPr lang="en-US" dirty="0"/>
              <a:t>Example text</a:t>
            </a:r>
          </a:p>
        </p:txBody>
      </p:sp>
    </p:spTree>
    <p:extLst>
      <p:ext uri="{BB962C8B-B14F-4D97-AF65-F5344CB8AC3E}">
        <p14:creationId xmlns:p14="http://schemas.microsoft.com/office/powerpoint/2010/main" val="169883725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Quote 4">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4BE010F-6A9C-4D9B-BA57-A805C5F19E5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00" y="-2121"/>
            <a:ext cx="7614806" cy="6860122"/>
          </a:xfrm>
          <a:prstGeom prst="rect">
            <a:avLst/>
          </a:prstGeom>
        </p:spPr>
      </p:pic>
      <p:sp>
        <p:nvSpPr>
          <p:cNvPr id="10" name="Заголовок 1">
            <a:extLst>
              <a:ext uri="{FF2B5EF4-FFF2-40B4-BE49-F238E27FC236}">
                <a16:creationId xmlns:a16="http://schemas.microsoft.com/office/drawing/2014/main" id="{1E064542-CC04-4FC6-8729-846C4C2902F4}"/>
              </a:ext>
            </a:extLst>
          </p:cNvPr>
          <p:cNvSpPr>
            <a:spLocks noGrp="1"/>
          </p:cNvSpPr>
          <p:nvPr>
            <p:ph type="title" hasCustomPrompt="1"/>
          </p:nvPr>
        </p:nvSpPr>
        <p:spPr>
          <a:xfrm>
            <a:off x="1248485" y="867008"/>
            <a:ext cx="10078248"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pic>
        <p:nvPicPr>
          <p:cNvPr id="14" name="Picture 13">
            <a:extLst>
              <a:ext uri="{FF2B5EF4-FFF2-40B4-BE49-F238E27FC236}">
                <a16:creationId xmlns:a16="http://schemas.microsoft.com/office/drawing/2014/main" id="{461FF500-1A68-4060-9501-E584CBCB230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536073" y="6236985"/>
            <a:ext cx="2392193" cy="359998"/>
          </a:xfrm>
          <a:prstGeom prst="rect">
            <a:avLst/>
          </a:prstGeom>
        </p:spPr>
      </p:pic>
      <p:sp>
        <p:nvSpPr>
          <p:cNvPr id="7" name="Текст 3">
            <a:extLst>
              <a:ext uri="{FF2B5EF4-FFF2-40B4-BE49-F238E27FC236}">
                <a16:creationId xmlns:a16="http://schemas.microsoft.com/office/drawing/2014/main" id="{6B26E883-C07F-463C-AB74-31711BBE82E8}"/>
              </a:ext>
            </a:extLst>
          </p:cNvPr>
          <p:cNvSpPr>
            <a:spLocks noGrp="1"/>
          </p:cNvSpPr>
          <p:nvPr>
            <p:ph type="body" sz="quarter" idx="14" hasCustomPrompt="1"/>
          </p:nvPr>
        </p:nvSpPr>
        <p:spPr>
          <a:xfrm>
            <a:off x="1248485" y="1714500"/>
            <a:ext cx="10078248" cy="1360059"/>
          </a:xfrm>
          <a:prstGeom prst="rect">
            <a:avLst/>
          </a:prstGeom>
        </p:spPr>
        <p:txBody>
          <a:bodyPr lIns="0" tIns="0" rIns="0" bIns="0"/>
          <a:lstStyle>
            <a:lvl1pPr>
              <a:lnSpc>
                <a:spcPct val="100000"/>
              </a:lnSpc>
              <a:spcBef>
                <a:spcPts val="0"/>
              </a:spcBef>
              <a:spcAft>
                <a:spcPts val="600"/>
              </a:spcAft>
              <a:defRPr lang="en-US" sz="1800" b="0" i="0" baseline="0" dirty="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nSpc>
                <a:spcPct val="150000"/>
              </a:lnSpc>
              <a:buNone/>
            </a:pPr>
            <a:r>
              <a:rPr lang="en-US" dirty="0"/>
              <a:t>Example text</a:t>
            </a:r>
          </a:p>
        </p:txBody>
      </p:sp>
    </p:spTree>
    <p:extLst>
      <p:ext uri="{BB962C8B-B14F-4D97-AF65-F5344CB8AC3E}">
        <p14:creationId xmlns:p14="http://schemas.microsoft.com/office/powerpoint/2010/main" val="150226448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_Quote 4">
    <p:bg>
      <p:bgPr>
        <a:solidFill>
          <a:srgbClr val="470054"/>
        </a:solidFill>
        <a:effectLst/>
      </p:bgPr>
    </p:bg>
    <p:spTree>
      <p:nvGrpSpPr>
        <p:cNvPr id="1" name=""/>
        <p:cNvGrpSpPr/>
        <p:nvPr/>
      </p:nvGrpSpPr>
      <p:grpSpPr>
        <a:xfrm>
          <a:off x="0" y="0"/>
          <a:ext cx="0" cy="0"/>
          <a:chOff x="0" y="0"/>
          <a:chExt cx="0" cy="0"/>
        </a:xfrm>
      </p:grpSpPr>
      <p:pic>
        <p:nvPicPr>
          <p:cNvPr id="10" name="Picture 9" descr="Shape&#10;&#10;Description automatically generated">
            <a:extLst>
              <a:ext uri="{FF2B5EF4-FFF2-40B4-BE49-F238E27FC236}">
                <a16:creationId xmlns:a16="http://schemas.microsoft.com/office/drawing/2014/main" id="{26CC36BC-E909-4FB4-B54E-C7B956278D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54341" y="1"/>
            <a:ext cx="7637659" cy="6858000"/>
          </a:xfrm>
          <a:prstGeom prst="rect">
            <a:avLst/>
          </a:prstGeom>
        </p:spPr>
      </p:pic>
      <p:sp>
        <p:nvSpPr>
          <p:cNvPr id="9" name="Заголовок 1">
            <a:extLst>
              <a:ext uri="{FF2B5EF4-FFF2-40B4-BE49-F238E27FC236}">
                <a16:creationId xmlns:a16="http://schemas.microsoft.com/office/drawing/2014/main" id="{6E9754F8-5ABB-44D8-8260-B85EB5970565}"/>
              </a:ext>
            </a:extLst>
          </p:cNvPr>
          <p:cNvSpPr>
            <a:spLocks noGrp="1"/>
          </p:cNvSpPr>
          <p:nvPr>
            <p:ph type="title" hasCustomPrompt="1"/>
          </p:nvPr>
        </p:nvSpPr>
        <p:spPr>
          <a:xfrm>
            <a:off x="1248485" y="867008"/>
            <a:ext cx="10078248"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pic>
        <p:nvPicPr>
          <p:cNvPr id="11" name="Picture 10">
            <a:extLst>
              <a:ext uri="{FF2B5EF4-FFF2-40B4-BE49-F238E27FC236}">
                <a16:creationId xmlns:a16="http://schemas.microsoft.com/office/drawing/2014/main" id="{3492145F-830F-4922-BBB8-0FE6DA2C1E8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536073" y="6236985"/>
            <a:ext cx="2392193" cy="359999"/>
          </a:xfrm>
          <a:prstGeom prst="rect">
            <a:avLst/>
          </a:prstGeom>
        </p:spPr>
      </p:pic>
      <p:sp>
        <p:nvSpPr>
          <p:cNvPr id="7" name="Текст 3">
            <a:extLst>
              <a:ext uri="{FF2B5EF4-FFF2-40B4-BE49-F238E27FC236}">
                <a16:creationId xmlns:a16="http://schemas.microsoft.com/office/drawing/2014/main" id="{D8401B3F-D575-4485-861F-A9E123B3E004}"/>
              </a:ext>
            </a:extLst>
          </p:cNvPr>
          <p:cNvSpPr>
            <a:spLocks noGrp="1"/>
          </p:cNvSpPr>
          <p:nvPr>
            <p:ph type="body" sz="quarter" idx="14" hasCustomPrompt="1"/>
          </p:nvPr>
        </p:nvSpPr>
        <p:spPr>
          <a:xfrm>
            <a:off x="1248485" y="1714500"/>
            <a:ext cx="10078248" cy="1360059"/>
          </a:xfrm>
          <a:prstGeom prst="rect">
            <a:avLst/>
          </a:prstGeom>
        </p:spPr>
        <p:txBody>
          <a:bodyPr lIns="0" tIns="0" rIns="0" bIns="0"/>
          <a:lstStyle>
            <a:lvl1pPr>
              <a:lnSpc>
                <a:spcPct val="100000"/>
              </a:lnSpc>
              <a:spcBef>
                <a:spcPts val="0"/>
              </a:spcBef>
              <a:spcAft>
                <a:spcPts val="600"/>
              </a:spcAft>
              <a:defRPr lang="en-US" sz="1800" b="0" i="0" baseline="0" dirty="0">
                <a:solidFill>
                  <a:schemeClr val="bg1"/>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nSpc>
                <a:spcPct val="150000"/>
              </a:lnSpc>
              <a:buNone/>
            </a:pPr>
            <a:r>
              <a:rPr lang="en-US" dirty="0"/>
              <a:t>Example text</a:t>
            </a:r>
          </a:p>
        </p:txBody>
      </p:sp>
    </p:spTree>
    <p:extLst>
      <p:ext uri="{BB962C8B-B14F-4D97-AF65-F5344CB8AC3E}">
        <p14:creationId xmlns:p14="http://schemas.microsoft.com/office/powerpoint/2010/main" val="160378011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x4 images - white">
    <p:spTree>
      <p:nvGrpSpPr>
        <p:cNvPr id="1" name=""/>
        <p:cNvGrpSpPr/>
        <p:nvPr/>
      </p:nvGrpSpPr>
      <p:grpSpPr>
        <a:xfrm>
          <a:off x="0" y="0"/>
          <a:ext cx="0" cy="0"/>
          <a:chOff x="0" y="0"/>
          <a:chExt cx="0" cy="0"/>
        </a:xfrm>
      </p:grpSpPr>
      <p:sp>
        <p:nvSpPr>
          <p:cNvPr id="7" name="Заголовок 1"/>
          <p:cNvSpPr>
            <a:spLocks noGrp="1"/>
          </p:cNvSpPr>
          <p:nvPr>
            <p:ph type="title" hasCustomPrompt="1"/>
          </p:nvPr>
        </p:nvSpPr>
        <p:spPr>
          <a:xfrm>
            <a:off x="1248485" y="867008"/>
            <a:ext cx="10078248"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sp>
        <p:nvSpPr>
          <p:cNvPr id="12" name="Рисунок 21">
            <a:extLst>
              <a:ext uri="{FF2B5EF4-FFF2-40B4-BE49-F238E27FC236}">
                <a16:creationId xmlns:a16="http://schemas.microsoft.com/office/drawing/2014/main" id="{018E4E35-E40A-45AD-A1B6-39CDB783597A}"/>
              </a:ext>
            </a:extLst>
          </p:cNvPr>
          <p:cNvSpPr>
            <a:spLocks noGrp="1"/>
          </p:cNvSpPr>
          <p:nvPr>
            <p:ph type="pic" sz="quarter" idx="35"/>
          </p:nvPr>
        </p:nvSpPr>
        <p:spPr>
          <a:xfrm>
            <a:off x="-36405" y="3519014"/>
            <a:ext cx="2188554" cy="205199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14" name="Рисунок 21">
            <a:extLst>
              <a:ext uri="{FF2B5EF4-FFF2-40B4-BE49-F238E27FC236}">
                <a16:creationId xmlns:a16="http://schemas.microsoft.com/office/drawing/2014/main" id="{18F24356-8375-49AF-8917-A3C53A55E2D9}"/>
              </a:ext>
            </a:extLst>
          </p:cNvPr>
          <p:cNvSpPr>
            <a:spLocks noGrp="1"/>
          </p:cNvSpPr>
          <p:nvPr>
            <p:ph type="pic" sz="quarter" idx="36" hasCustomPrompt="1"/>
          </p:nvPr>
        </p:nvSpPr>
        <p:spPr>
          <a:xfrm>
            <a:off x="2482659" y="3519014"/>
            <a:ext cx="2188554" cy="205199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GB" dirty="0"/>
              <a:t>v</a:t>
            </a:r>
            <a:endParaRPr lang="ru-RU" dirty="0"/>
          </a:p>
        </p:txBody>
      </p:sp>
      <p:sp>
        <p:nvSpPr>
          <p:cNvPr id="15" name="Рисунок 21">
            <a:extLst>
              <a:ext uri="{FF2B5EF4-FFF2-40B4-BE49-F238E27FC236}">
                <a16:creationId xmlns:a16="http://schemas.microsoft.com/office/drawing/2014/main" id="{A59A706B-3CB1-4739-96C9-B69C1829AFD2}"/>
              </a:ext>
            </a:extLst>
          </p:cNvPr>
          <p:cNvSpPr>
            <a:spLocks noGrp="1"/>
          </p:cNvSpPr>
          <p:nvPr>
            <p:ph type="pic" sz="quarter" idx="37" hasCustomPrompt="1"/>
          </p:nvPr>
        </p:nvSpPr>
        <p:spPr>
          <a:xfrm>
            <a:off x="5001723" y="3519014"/>
            <a:ext cx="2188554" cy="205199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GB" dirty="0"/>
              <a:t>v</a:t>
            </a:r>
            <a:endParaRPr lang="ru-RU" dirty="0"/>
          </a:p>
        </p:txBody>
      </p:sp>
      <p:sp>
        <p:nvSpPr>
          <p:cNvPr id="16" name="Рисунок 21">
            <a:extLst>
              <a:ext uri="{FF2B5EF4-FFF2-40B4-BE49-F238E27FC236}">
                <a16:creationId xmlns:a16="http://schemas.microsoft.com/office/drawing/2014/main" id="{7EACDB5B-75FD-4E8B-A9F4-D140F5532EE1}"/>
              </a:ext>
            </a:extLst>
          </p:cNvPr>
          <p:cNvSpPr>
            <a:spLocks noGrp="1"/>
          </p:cNvSpPr>
          <p:nvPr>
            <p:ph type="pic" sz="quarter" idx="38" hasCustomPrompt="1"/>
          </p:nvPr>
        </p:nvSpPr>
        <p:spPr>
          <a:xfrm>
            <a:off x="7520787" y="3519014"/>
            <a:ext cx="2188554" cy="205199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GB" dirty="0"/>
              <a:t>v</a:t>
            </a:r>
            <a:endParaRPr lang="ru-RU" dirty="0"/>
          </a:p>
        </p:txBody>
      </p:sp>
      <p:sp>
        <p:nvSpPr>
          <p:cNvPr id="17" name="Рисунок 21">
            <a:extLst>
              <a:ext uri="{FF2B5EF4-FFF2-40B4-BE49-F238E27FC236}">
                <a16:creationId xmlns:a16="http://schemas.microsoft.com/office/drawing/2014/main" id="{2ABB113F-BAA5-4F39-9D69-7A85EAE4976F}"/>
              </a:ext>
            </a:extLst>
          </p:cNvPr>
          <p:cNvSpPr>
            <a:spLocks noGrp="1"/>
          </p:cNvSpPr>
          <p:nvPr>
            <p:ph type="pic" sz="quarter" idx="39" hasCustomPrompt="1"/>
          </p:nvPr>
        </p:nvSpPr>
        <p:spPr>
          <a:xfrm>
            <a:off x="10039851" y="3519014"/>
            <a:ext cx="2188554" cy="205199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GB" dirty="0"/>
              <a:t>v</a:t>
            </a:r>
            <a:endParaRPr lang="ru-RU" dirty="0"/>
          </a:p>
        </p:txBody>
      </p:sp>
      <p:pic>
        <p:nvPicPr>
          <p:cNvPr id="18" name="Picture 17">
            <a:extLst>
              <a:ext uri="{FF2B5EF4-FFF2-40B4-BE49-F238E27FC236}">
                <a16:creationId xmlns:a16="http://schemas.microsoft.com/office/drawing/2014/main" id="{87B03018-4C97-4A9C-BA52-5948605ED35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36073" y="6236985"/>
            <a:ext cx="2392193" cy="359999"/>
          </a:xfrm>
          <a:prstGeom prst="rect">
            <a:avLst/>
          </a:prstGeom>
        </p:spPr>
      </p:pic>
      <p:sp>
        <p:nvSpPr>
          <p:cNvPr id="11" name="Текст 3">
            <a:extLst>
              <a:ext uri="{FF2B5EF4-FFF2-40B4-BE49-F238E27FC236}">
                <a16:creationId xmlns:a16="http://schemas.microsoft.com/office/drawing/2014/main" id="{AD598B8E-C82A-4E12-91DA-FF401F03267E}"/>
              </a:ext>
            </a:extLst>
          </p:cNvPr>
          <p:cNvSpPr>
            <a:spLocks noGrp="1"/>
          </p:cNvSpPr>
          <p:nvPr>
            <p:ph type="body" sz="quarter" idx="14" hasCustomPrompt="1"/>
          </p:nvPr>
        </p:nvSpPr>
        <p:spPr>
          <a:xfrm>
            <a:off x="1248485" y="1714500"/>
            <a:ext cx="10078248" cy="1360059"/>
          </a:xfrm>
          <a:prstGeom prst="rect">
            <a:avLst/>
          </a:prstGeom>
        </p:spPr>
        <p:txBody>
          <a:bodyPr lIns="0" tIns="0" rIns="0" bIns="0"/>
          <a:lstStyle>
            <a:lvl1pPr>
              <a:lnSpc>
                <a:spcPct val="100000"/>
              </a:lnSpc>
              <a:spcBef>
                <a:spcPts val="0"/>
              </a:spcBef>
              <a:spcAft>
                <a:spcPts val="600"/>
              </a:spcAft>
              <a:defRPr lang="en-US" sz="1800" b="0" i="0" baseline="0" dirty="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nSpc>
                <a:spcPct val="150000"/>
              </a:lnSpc>
              <a:buNone/>
            </a:pPr>
            <a:r>
              <a:rPr lang="en-US" dirty="0"/>
              <a:t>Example text</a:t>
            </a:r>
          </a:p>
        </p:txBody>
      </p:sp>
    </p:spTree>
    <p:extLst>
      <p:ext uri="{BB962C8B-B14F-4D97-AF65-F5344CB8AC3E}">
        <p14:creationId xmlns:p14="http://schemas.microsoft.com/office/powerpoint/2010/main" val="120500947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x4 images - purple">
    <p:bg>
      <p:bgPr>
        <a:solidFill>
          <a:schemeClr val="tx2"/>
        </a:solidFill>
        <a:effectLst/>
      </p:bgPr>
    </p:bg>
    <p:spTree>
      <p:nvGrpSpPr>
        <p:cNvPr id="1" name=""/>
        <p:cNvGrpSpPr/>
        <p:nvPr/>
      </p:nvGrpSpPr>
      <p:grpSpPr>
        <a:xfrm>
          <a:off x="0" y="0"/>
          <a:ext cx="0" cy="0"/>
          <a:chOff x="0" y="0"/>
          <a:chExt cx="0" cy="0"/>
        </a:xfrm>
      </p:grpSpPr>
      <p:sp>
        <p:nvSpPr>
          <p:cNvPr id="7" name="Заголовок 1"/>
          <p:cNvSpPr>
            <a:spLocks noGrp="1"/>
          </p:cNvSpPr>
          <p:nvPr>
            <p:ph type="title" hasCustomPrompt="1"/>
          </p:nvPr>
        </p:nvSpPr>
        <p:spPr>
          <a:xfrm>
            <a:off x="1248485" y="867008"/>
            <a:ext cx="10078248"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sp>
        <p:nvSpPr>
          <p:cNvPr id="6" name="Рисунок 21"/>
          <p:cNvSpPr>
            <a:spLocks noGrp="1"/>
          </p:cNvSpPr>
          <p:nvPr>
            <p:ph type="pic" sz="quarter" idx="35"/>
          </p:nvPr>
        </p:nvSpPr>
        <p:spPr>
          <a:xfrm>
            <a:off x="-36405" y="3519014"/>
            <a:ext cx="2188554" cy="205199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19" name="Рисунок 21">
            <a:extLst>
              <a:ext uri="{FF2B5EF4-FFF2-40B4-BE49-F238E27FC236}">
                <a16:creationId xmlns:a16="http://schemas.microsoft.com/office/drawing/2014/main" id="{890D1981-A521-4604-AA11-D3DCD4288272}"/>
              </a:ext>
            </a:extLst>
          </p:cNvPr>
          <p:cNvSpPr>
            <a:spLocks noGrp="1"/>
          </p:cNvSpPr>
          <p:nvPr>
            <p:ph type="pic" sz="quarter" idx="36" hasCustomPrompt="1"/>
          </p:nvPr>
        </p:nvSpPr>
        <p:spPr>
          <a:xfrm>
            <a:off x="2482659" y="3519014"/>
            <a:ext cx="2188554" cy="205199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GB" dirty="0"/>
              <a:t>v</a:t>
            </a:r>
            <a:endParaRPr lang="ru-RU" dirty="0"/>
          </a:p>
        </p:txBody>
      </p:sp>
      <p:sp>
        <p:nvSpPr>
          <p:cNvPr id="20" name="Рисунок 21">
            <a:extLst>
              <a:ext uri="{FF2B5EF4-FFF2-40B4-BE49-F238E27FC236}">
                <a16:creationId xmlns:a16="http://schemas.microsoft.com/office/drawing/2014/main" id="{37DD4CD6-607B-4832-AFC6-B386B6858DE5}"/>
              </a:ext>
            </a:extLst>
          </p:cNvPr>
          <p:cNvSpPr>
            <a:spLocks noGrp="1"/>
          </p:cNvSpPr>
          <p:nvPr>
            <p:ph type="pic" sz="quarter" idx="37" hasCustomPrompt="1"/>
          </p:nvPr>
        </p:nvSpPr>
        <p:spPr>
          <a:xfrm>
            <a:off x="5001723" y="3519014"/>
            <a:ext cx="2188554" cy="205199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GB" dirty="0"/>
              <a:t>v</a:t>
            </a:r>
            <a:endParaRPr lang="ru-RU" dirty="0"/>
          </a:p>
        </p:txBody>
      </p:sp>
      <p:sp>
        <p:nvSpPr>
          <p:cNvPr id="21" name="Рисунок 21">
            <a:extLst>
              <a:ext uri="{FF2B5EF4-FFF2-40B4-BE49-F238E27FC236}">
                <a16:creationId xmlns:a16="http://schemas.microsoft.com/office/drawing/2014/main" id="{DBEEB442-F671-4B69-8EF4-BE013FB36F4D}"/>
              </a:ext>
            </a:extLst>
          </p:cNvPr>
          <p:cNvSpPr>
            <a:spLocks noGrp="1"/>
          </p:cNvSpPr>
          <p:nvPr>
            <p:ph type="pic" sz="quarter" idx="38" hasCustomPrompt="1"/>
          </p:nvPr>
        </p:nvSpPr>
        <p:spPr>
          <a:xfrm>
            <a:off x="7520787" y="3519014"/>
            <a:ext cx="2188554" cy="205199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GB" dirty="0"/>
              <a:t>v</a:t>
            </a:r>
            <a:endParaRPr lang="ru-RU" dirty="0"/>
          </a:p>
        </p:txBody>
      </p:sp>
      <p:sp>
        <p:nvSpPr>
          <p:cNvPr id="22" name="Рисунок 21">
            <a:extLst>
              <a:ext uri="{FF2B5EF4-FFF2-40B4-BE49-F238E27FC236}">
                <a16:creationId xmlns:a16="http://schemas.microsoft.com/office/drawing/2014/main" id="{C67E7DD8-3432-4D88-926B-08587AF048DB}"/>
              </a:ext>
            </a:extLst>
          </p:cNvPr>
          <p:cNvSpPr>
            <a:spLocks noGrp="1"/>
          </p:cNvSpPr>
          <p:nvPr>
            <p:ph type="pic" sz="quarter" idx="39" hasCustomPrompt="1"/>
          </p:nvPr>
        </p:nvSpPr>
        <p:spPr>
          <a:xfrm>
            <a:off x="10039851" y="3519014"/>
            <a:ext cx="2188554" cy="205199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r>
              <a:rPr lang="en-GB" dirty="0"/>
              <a:t>v</a:t>
            </a:r>
            <a:endParaRPr lang="ru-RU" dirty="0"/>
          </a:p>
        </p:txBody>
      </p:sp>
      <p:pic>
        <p:nvPicPr>
          <p:cNvPr id="16" name="Picture 15">
            <a:extLst>
              <a:ext uri="{FF2B5EF4-FFF2-40B4-BE49-F238E27FC236}">
                <a16:creationId xmlns:a16="http://schemas.microsoft.com/office/drawing/2014/main" id="{E5B8A99A-B1DB-488B-A7BE-EDA5093D23F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36073" y="6236985"/>
            <a:ext cx="2392193" cy="359998"/>
          </a:xfrm>
          <a:prstGeom prst="rect">
            <a:avLst/>
          </a:prstGeom>
        </p:spPr>
      </p:pic>
      <p:sp>
        <p:nvSpPr>
          <p:cNvPr id="11" name="Текст 3">
            <a:extLst>
              <a:ext uri="{FF2B5EF4-FFF2-40B4-BE49-F238E27FC236}">
                <a16:creationId xmlns:a16="http://schemas.microsoft.com/office/drawing/2014/main" id="{C971B435-8A10-41A8-A3E6-79B67B67D99B}"/>
              </a:ext>
            </a:extLst>
          </p:cNvPr>
          <p:cNvSpPr>
            <a:spLocks noGrp="1"/>
          </p:cNvSpPr>
          <p:nvPr>
            <p:ph type="body" sz="quarter" idx="14" hasCustomPrompt="1"/>
          </p:nvPr>
        </p:nvSpPr>
        <p:spPr>
          <a:xfrm>
            <a:off x="1248485" y="1714500"/>
            <a:ext cx="10078248" cy="1360059"/>
          </a:xfrm>
          <a:prstGeom prst="rect">
            <a:avLst/>
          </a:prstGeom>
        </p:spPr>
        <p:txBody>
          <a:bodyPr lIns="0" tIns="0" rIns="0" bIns="0"/>
          <a:lstStyle>
            <a:lvl1pPr>
              <a:lnSpc>
                <a:spcPct val="100000"/>
              </a:lnSpc>
              <a:spcBef>
                <a:spcPts val="0"/>
              </a:spcBef>
              <a:spcAft>
                <a:spcPts val="600"/>
              </a:spcAft>
              <a:defRPr lang="en-US" sz="1800" b="0" i="0" baseline="0" dirty="0">
                <a:solidFill>
                  <a:schemeClr val="bg1"/>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nSpc>
                <a:spcPct val="150000"/>
              </a:lnSpc>
              <a:buNone/>
            </a:pPr>
            <a:r>
              <a:rPr lang="en-US" dirty="0"/>
              <a:t>Example text</a:t>
            </a:r>
          </a:p>
        </p:txBody>
      </p:sp>
    </p:spTree>
    <p:extLst>
      <p:ext uri="{BB962C8B-B14F-4D97-AF65-F5344CB8AC3E}">
        <p14:creationId xmlns:p14="http://schemas.microsoft.com/office/powerpoint/2010/main" val="425941851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x4 images - vertical - white">
    <p:spTree>
      <p:nvGrpSpPr>
        <p:cNvPr id="1" name=""/>
        <p:cNvGrpSpPr/>
        <p:nvPr/>
      </p:nvGrpSpPr>
      <p:grpSpPr>
        <a:xfrm>
          <a:off x="0" y="0"/>
          <a:ext cx="0" cy="0"/>
          <a:chOff x="0" y="0"/>
          <a:chExt cx="0" cy="0"/>
        </a:xfrm>
      </p:grpSpPr>
      <p:sp>
        <p:nvSpPr>
          <p:cNvPr id="12" name="Рисунок 21">
            <a:extLst>
              <a:ext uri="{FF2B5EF4-FFF2-40B4-BE49-F238E27FC236}">
                <a16:creationId xmlns:a16="http://schemas.microsoft.com/office/drawing/2014/main" id="{1103D3A5-79A8-4727-B2CF-9683D0ECE66C}"/>
              </a:ext>
            </a:extLst>
          </p:cNvPr>
          <p:cNvSpPr>
            <a:spLocks noGrp="1"/>
          </p:cNvSpPr>
          <p:nvPr>
            <p:ph type="pic" sz="quarter" idx="46"/>
          </p:nvPr>
        </p:nvSpPr>
        <p:spPr>
          <a:xfrm>
            <a:off x="6096000" y="0"/>
            <a:ext cx="2914650" cy="2505076"/>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13" name="Рисунок 21">
            <a:extLst>
              <a:ext uri="{FF2B5EF4-FFF2-40B4-BE49-F238E27FC236}">
                <a16:creationId xmlns:a16="http://schemas.microsoft.com/office/drawing/2014/main" id="{41874059-BAB8-4E76-A3FC-7A7E8695A3CD}"/>
              </a:ext>
            </a:extLst>
          </p:cNvPr>
          <p:cNvSpPr>
            <a:spLocks noGrp="1"/>
          </p:cNvSpPr>
          <p:nvPr>
            <p:ph type="pic" sz="quarter" idx="47"/>
          </p:nvPr>
        </p:nvSpPr>
        <p:spPr>
          <a:xfrm>
            <a:off x="6096000" y="4543425"/>
            <a:ext cx="2914650" cy="2314576"/>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14" name="Рисунок 21">
            <a:extLst>
              <a:ext uri="{FF2B5EF4-FFF2-40B4-BE49-F238E27FC236}">
                <a16:creationId xmlns:a16="http://schemas.microsoft.com/office/drawing/2014/main" id="{79FD7808-FB0F-4E03-A50C-4C5BA706F499}"/>
              </a:ext>
            </a:extLst>
          </p:cNvPr>
          <p:cNvSpPr>
            <a:spLocks noGrp="1"/>
          </p:cNvSpPr>
          <p:nvPr>
            <p:ph type="pic" sz="quarter" idx="48"/>
          </p:nvPr>
        </p:nvSpPr>
        <p:spPr>
          <a:xfrm>
            <a:off x="6096000" y="2709863"/>
            <a:ext cx="2914650" cy="1628775"/>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20" name="Текст 3">
            <a:extLst>
              <a:ext uri="{FF2B5EF4-FFF2-40B4-BE49-F238E27FC236}">
                <a16:creationId xmlns:a16="http://schemas.microsoft.com/office/drawing/2014/main" id="{7C2CDD6B-B988-4EDA-BE8E-6E4043D0418A}"/>
              </a:ext>
            </a:extLst>
          </p:cNvPr>
          <p:cNvSpPr>
            <a:spLocks noGrp="1"/>
          </p:cNvSpPr>
          <p:nvPr>
            <p:ph type="body" sz="quarter" idx="49" hasCustomPrompt="1"/>
          </p:nvPr>
        </p:nvSpPr>
        <p:spPr>
          <a:xfrm>
            <a:off x="9229161" y="185738"/>
            <a:ext cx="2696676" cy="2133600"/>
          </a:xfrm>
          <a:prstGeom prst="rect">
            <a:avLst/>
          </a:prstGeom>
        </p:spPr>
        <p:txBody>
          <a:bodyPr lIns="0" tIns="0" rIns="0" bIns="0" anchor="ctr"/>
          <a:lstStyle>
            <a:lvl1pPr marL="457121" indent="-457121" defTabSz="720000">
              <a:lnSpc>
                <a:spcPct val="150000"/>
              </a:lnSpc>
              <a:spcBef>
                <a:spcPts val="0"/>
              </a:spcBef>
              <a:buClr>
                <a:schemeClr val="bg2"/>
              </a:buClr>
              <a:buSzPct val="150000"/>
              <a:buFont typeface="Arial" panose="020B0604020202020204" pitchFamily="34" charset="0"/>
              <a:buChar char="•"/>
              <a:defRPr lang="en-US" sz="1400" b="0" i="0" baseline="0" dirty="0">
                <a:solidFill>
                  <a:srgbClr val="470054"/>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nSpc>
                <a:spcPct val="150000"/>
              </a:lnSpc>
              <a:buNone/>
            </a:pPr>
            <a:r>
              <a:rPr lang="en-US" dirty="0"/>
              <a:t>Bullet list</a:t>
            </a:r>
          </a:p>
        </p:txBody>
      </p:sp>
      <p:sp>
        <p:nvSpPr>
          <p:cNvPr id="21" name="Текст 3">
            <a:extLst>
              <a:ext uri="{FF2B5EF4-FFF2-40B4-BE49-F238E27FC236}">
                <a16:creationId xmlns:a16="http://schemas.microsoft.com/office/drawing/2014/main" id="{48DCFFC7-9C34-488F-86E5-0EF61B047A33}"/>
              </a:ext>
            </a:extLst>
          </p:cNvPr>
          <p:cNvSpPr>
            <a:spLocks noGrp="1"/>
          </p:cNvSpPr>
          <p:nvPr>
            <p:ph type="body" sz="quarter" idx="50" hasCustomPrompt="1"/>
          </p:nvPr>
        </p:nvSpPr>
        <p:spPr>
          <a:xfrm>
            <a:off x="9229161" y="2709862"/>
            <a:ext cx="2696676" cy="1628776"/>
          </a:xfrm>
          <a:prstGeom prst="rect">
            <a:avLst/>
          </a:prstGeom>
        </p:spPr>
        <p:txBody>
          <a:bodyPr lIns="0" tIns="0" rIns="0" bIns="0" anchor="ctr"/>
          <a:lstStyle>
            <a:lvl1pPr marL="342900" indent="-342900">
              <a:buClr>
                <a:schemeClr val="bg2"/>
              </a:buClr>
              <a:buSzPct val="100000"/>
              <a:buFont typeface="+mj-lt"/>
              <a:buAutoNum type="arabicPeriod"/>
              <a:defRPr lang="en-US" sz="1400" b="0" i="0" baseline="0" dirty="0">
                <a:solidFill>
                  <a:srgbClr val="470054"/>
                </a:solidFill>
                <a:latin typeface="Arial" panose="020B0604020202020204" pitchFamily="34" charset="0"/>
                <a:ea typeface="Roboto Light" charset="0"/>
                <a:cs typeface="Arial" panose="020B0604020202020204" pitchFamily="34" charset="0"/>
              </a:defRPr>
            </a:lvl1pPr>
          </a:lstStyle>
          <a:p>
            <a:pPr marL="0" lvl="0" indent="0">
              <a:lnSpc>
                <a:spcPct val="150000"/>
              </a:lnSpc>
              <a:buNone/>
            </a:pPr>
            <a:r>
              <a:rPr lang="en-US" dirty="0"/>
              <a:t>Number List</a:t>
            </a:r>
          </a:p>
        </p:txBody>
      </p:sp>
      <p:sp>
        <p:nvSpPr>
          <p:cNvPr id="22" name="Текст 3">
            <a:extLst>
              <a:ext uri="{FF2B5EF4-FFF2-40B4-BE49-F238E27FC236}">
                <a16:creationId xmlns:a16="http://schemas.microsoft.com/office/drawing/2014/main" id="{030A0324-EBD5-4E7F-B5AA-918900E37337}"/>
              </a:ext>
            </a:extLst>
          </p:cNvPr>
          <p:cNvSpPr>
            <a:spLocks noGrp="1"/>
          </p:cNvSpPr>
          <p:nvPr>
            <p:ph type="body" sz="quarter" idx="51" hasCustomPrompt="1"/>
          </p:nvPr>
        </p:nvSpPr>
        <p:spPr>
          <a:xfrm>
            <a:off x="9229161" y="4538663"/>
            <a:ext cx="2696676" cy="1423987"/>
          </a:xfrm>
          <a:prstGeom prst="rect">
            <a:avLst/>
          </a:prstGeom>
        </p:spPr>
        <p:txBody>
          <a:bodyPr lIns="0" tIns="0" rIns="0" bIns="0" anchor="ctr"/>
          <a:lstStyle>
            <a:lvl1pPr marL="457121" indent="-457121">
              <a:buClr>
                <a:schemeClr val="bg2"/>
              </a:buClr>
              <a:buSzPct val="150000"/>
              <a:buFont typeface="Arial" panose="020B0604020202020204" pitchFamily="34" charset="0"/>
              <a:buChar char="•"/>
              <a:defRPr lang="en-US" sz="1400" b="0" i="0" baseline="0" dirty="0">
                <a:solidFill>
                  <a:srgbClr val="470054"/>
                </a:solidFill>
                <a:latin typeface="Arial" panose="020B0604020202020204" pitchFamily="34" charset="0"/>
                <a:ea typeface="Roboto Light" charset="0"/>
                <a:cs typeface="Arial" panose="020B0604020202020204" pitchFamily="34" charset="0"/>
              </a:defRPr>
            </a:lvl1pPr>
          </a:lstStyle>
          <a:p>
            <a:pPr marL="0" lvl="0" indent="0">
              <a:lnSpc>
                <a:spcPct val="150000"/>
              </a:lnSpc>
              <a:buNone/>
            </a:pPr>
            <a:r>
              <a:rPr lang="en-US" dirty="0"/>
              <a:t>Bullet list</a:t>
            </a:r>
          </a:p>
        </p:txBody>
      </p:sp>
      <p:pic>
        <p:nvPicPr>
          <p:cNvPr id="16" name="Picture 15">
            <a:extLst>
              <a:ext uri="{FF2B5EF4-FFF2-40B4-BE49-F238E27FC236}">
                <a16:creationId xmlns:a16="http://schemas.microsoft.com/office/drawing/2014/main" id="{A3CF8EED-6912-4967-8A34-B896BDB655E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36073" y="6236985"/>
            <a:ext cx="2392193" cy="359999"/>
          </a:xfrm>
          <a:prstGeom prst="rect">
            <a:avLst/>
          </a:prstGeom>
        </p:spPr>
      </p:pic>
      <p:sp>
        <p:nvSpPr>
          <p:cNvPr id="18" name="Заголовок 1">
            <a:extLst>
              <a:ext uri="{FF2B5EF4-FFF2-40B4-BE49-F238E27FC236}">
                <a16:creationId xmlns:a16="http://schemas.microsoft.com/office/drawing/2014/main" id="{FD8D0795-0638-472A-BEA3-7E2B0E456F8E}"/>
              </a:ext>
            </a:extLst>
          </p:cNvPr>
          <p:cNvSpPr>
            <a:spLocks noGrp="1"/>
          </p:cNvSpPr>
          <p:nvPr>
            <p:ph type="title" hasCustomPrompt="1"/>
          </p:nvPr>
        </p:nvSpPr>
        <p:spPr>
          <a:xfrm>
            <a:off x="274191" y="867008"/>
            <a:ext cx="4646989"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sp>
        <p:nvSpPr>
          <p:cNvPr id="19" name="Text Placeholder 2">
            <a:extLst>
              <a:ext uri="{FF2B5EF4-FFF2-40B4-BE49-F238E27FC236}">
                <a16:creationId xmlns:a16="http://schemas.microsoft.com/office/drawing/2014/main" id="{93487FC9-8434-4A6D-B497-732B27902044}"/>
              </a:ext>
            </a:extLst>
          </p:cNvPr>
          <p:cNvSpPr>
            <a:spLocks noGrp="1"/>
          </p:cNvSpPr>
          <p:nvPr>
            <p:ph type="body" sz="quarter" idx="52"/>
          </p:nvPr>
        </p:nvSpPr>
        <p:spPr>
          <a:xfrm>
            <a:off x="274191" y="1991923"/>
            <a:ext cx="4467225" cy="2736850"/>
          </a:xfrm>
          <a:prstGeom prst="rect">
            <a:avLst/>
          </a:prstGeom>
        </p:spPr>
        <p:txBody>
          <a:bodyPr lIns="0" tIns="0" rIns="0" bIns="0"/>
          <a:lstStyle>
            <a:lvl1pPr marL="180975" indent="-180975" algn="l">
              <a:buClr>
                <a:srgbClr val="00818A"/>
              </a:buClr>
              <a:defRPr sz="1600">
                <a:solidFill>
                  <a:schemeClr val="tx2"/>
                </a:solidFill>
                <a:latin typeface="Arial" panose="020B0604020202020204" pitchFamily="34" charset="0"/>
                <a:cs typeface="Arial" panose="020B0604020202020204" pitchFamily="34" charset="0"/>
              </a:defRPr>
            </a:lvl1pPr>
            <a:lvl2pPr marL="896938" indent="-287338" algn="l">
              <a:buClr>
                <a:srgbClr val="00818A"/>
              </a:buClr>
              <a:defRPr sz="1600">
                <a:solidFill>
                  <a:schemeClr val="tx2"/>
                </a:solidFill>
                <a:latin typeface="Arial" panose="020B0604020202020204" pitchFamily="34" charset="0"/>
                <a:cs typeface="Arial" panose="020B0604020202020204" pitchFamily="34" charset="0"/>
              </a:defRPr>
            </a:lvl2pPr>
            <a:lvl3pPr marL="1431925" indent="-212725" algn="l">
              <a:buClr>
                <a:srgbClr val="00818A"/>
              </a:buClr>
              <a:defRPr sz="1600">
                <a:solidFill>
                  <a:schemeClr val="tx2"/>
                </a:solidFill>
                <a:latin typeface="Arial" panose="020B0604020202020204" pitchFamily="34" charset="0"/>
                <a:cs typeface="Arial" panose="020B0604020202020204" pitchFamily="34" charset="0"/>
              </a:defRPr>
            </a:lvl3pPr>
            <a:lvl4pPr marL="2062163" indent="-233363" algn="l">
              <a:buClr>
                <a:srgbClr val="00818A"/>
              </a:buClr>
              <a:defRPr sz="1600">
                <a:solidFill>
                  <a:schemeClr val="tx2"/>
                </a:solidFill>
                <a:latin typeface="Arial" panose="020B0604020202020204" pitchFamily="34" charset="0"/>
                <a:cs typeface="Arial" panose="020B0604020202020204" pitchFamily="34" charset="0"/>
              </a:defRPr>
            </a:lvl4pPr>
            <a:lvl5pPr marL="2690813" indent="-252413" algn="l">
              <a:buClr>
                <a:srgbClr val="00818A"/>
              </a:buClr>
              <a:defRPr sz="1600">
                <a:solidFill>
                  <a:schemeClr val="tx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46364199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x4 images - vertical - purple">
    <p:bg>
      <p:bgPr>
        <a:solidFill>
          <a:schemeClr val="tx2"/>
        </a:solidFill>
        <a:effectLst/>
      </p:bgPr>
    </p:bg>
    <p:spTree>
      <p:nvGrpSpPr>
        <p:cNvPr id="1" name=""/>
        <p:cNvGrpSpPr/>
        <p:nvPr/>
      </p:nvGrpSpPr>
      <p:grpSpPr>
        <a:xfrm>
          <a:off x="0" y="0"/>
          <a:ext cx="0" cy="0"/>
          <a:chOff x="0" y="0"/>
          <a:chExt cx="0" cy="0"/>
        </a:xfrm>
      </p:grpSpPr>
      <p:sp>
        <p:nvSpPr>
          <p:cNvPr id="12" name="Рисунок 21">
            <a:extLst>
              <a:ext uri="{FF2B5EF4-FFF2-40B4-BE49-F238E27FC236}">
                <a16:creationId xmlns:a16="http://schemas.microsoft.com/office/drawing/2014/main" id="{1103D3A5-79A8-4727-B2CF-9683D0ECE66C}"/>
              </a:ext>
            </a:extLst>
          </p:cNvPr>
          <p:cNvSpPr>
            <a:spLocks noGrp="1"/>
          </p:cNvSpPr>
          <p:nvPr>
            <p:ph type="pic" sz="quarter" idx="46"/>
          </p:nvPr>
        </p:nvSpPr>
        <p:spPr>
          <a:xfrm>
            <a:off x="6096000" y="0"/>
            <a:ext cx="2914650" cy="2505076"/>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13" name="Рисунок 21">
            <a:extLst>
              <a:ext uri="{FF2B5EF4-FFF2-40B4-BE49-F238E27FC236}">
                <a16:creationId xmlns:a16="http://schemas.microsoft.com/office/drawing/2014/main" id="{41874059-BAB8-4E76-A3FC-7A7E8695A3CD}"/>
              </a:ext>
            </a:extLst>
          </p:cNvPr>
          <p:cNvSpPr>
            <a:spLocks noGrp="1"/>
          </p:cNvSpPr>
          <p:nvPr>
            <p:ph type="pic" sz="quarter" idx="47"/>
          </p:nvPr>
        </p:nvSpPr>
        <p:spPr>
          <a:xfrm>
            <a:off x="6096000" y="4543425"/>
            <a:ext cx="2914650" cy="2314576"/>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14" name="Рисунок 21">
            <a:extLst>
              <a:ext uri="{FF2B5EF4-FFF2-40B4-BE49-F238E27FC236}">
                <a16:creationId xmlns:a16="http://schemas.microsoft.com/office/drawing/2014/main" id="{79FD7808-FB0F-4E03-A50C-4C5BA706F499}"/>
              </a:ext>
            </a:extLst>
          </p:cNvPr>
          <p:cNvSpPr>
            <a:spLocks noGrp="1"/>
          </p:cNvSpPr>
          <p:nvPr>
            <p:ph type="pic" sz="quarter" idx="48"/>
          </p:nvPr>
        </p:nvSpPr>
        <p:spPr>
          <a:xfrm>
            <a:off x="6096000" y="2709863"/>
            <a:ext cx="2914650" cy="1628775"/>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400" dirty="0"/>
            </a:lvl1pPr>
          </a:lstStyle>
          <a:p>
            <a:pPr lvl="0" algn="ctr"/>
            <a:endParaRPr lang="ru-RU" dirty="0"/>
          </a:p>
        </p:txBody>
      </p:sp>
      <p:sp>
        <p:nvSpPr>
          <p:cNvPr id="20" name="Текст 3">
            <a:extLst>
              <a:ext uri="{FF2B5EF4-FFF2-40B4-BE49-F238E27FC236}">
                <a16:creationId xmlns:a16="http://schemas.microsoft.com/office/drawing/2014/main" id="{7C2CDD6B-B988-4EDA-BE8E-6E4043D0418A}"/>
              </a:ext>
            </a:extLst>
          </p:cNvPr>
          <p:cNvSpPr>
            <a:spLocks noGrp="1"/>
          </p:cNvSpPr>
          <p:nvPr>
            <p:ph type="body" sz="quarter" idx="49" hasCustomPrompt="1"/>
          </p:nvPr>
        </p:nvSpPr>
        <p:spPr>
          <a:xfrm>
            <a:off x="9229161" y="185738"/>
            <a:ext cx="2696676" cy="2133600"/>
          </a:xfrm>
          <a:prstGeom prst="rect">
            <a:avLst/>
          </a:prstGeom>
        </p:spPr>
        <p:txBody>
          <a:bodyPr lIns="0" tIns="0" rIns="0" bIns="0" anchor="ctr"/>
          <a:lstStyle>
            <a:lvl1pPr marL="457121" indent="-457121" defTabSz="720000">
              <a:lnSpc>
                <a:spcPct val="150000"/>
              </a:lnSpc>
              <a:spcBef>
                <a:spcPts val="0"/>
              </a:spcBef>
              <a:buClr>
                <a:schemeClr val="bg2"/>
              </a:buClr>
              <a:buSzPct val="150000"/>
              <a:buFont typeface="Arial" panose="020B0604020202020204" pitchFamily="34" charset="0"/>
              <a:buChar char="•"/>
              <a:defRPr lang="en-US" sz="1400" b="0" i="0" baseline="0" dirty="0">
                <a:solidFill>
                  <a:schemeClr val="bg1"/>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nSpc>
                <a:spcPct val="150000"/>
              </a:lnSpc>
              <a:buNone/>
            </a:pPr>
            <a:r>
              <a:rPr lang="en-US" dirty="0"/>
              <a:t>Bullet list</a:t>
            </a:r>
          </a:p>
        </p:txBody>
      </p:sp>
      <p:sp>
        <p:nvSpPr>
          <p:cNvPr id="21" name="Текст 3">
            <a:extLst>
              <a:ext uri="{FF2B5EF4-FFF2-40B4-BE49-F238E27FC236}">
                <a16:creationId xmlns:a16="http://schemas.microsoft.com/office/drawing/2014/main" id="{48DCFFC7-9C34-488F-86E5-0EF61B047A33}"/>
              </a:ext>
            </a:extLst>
          </p:cNvPr>
          <p:cNvSpPr>
            <a:spLocks noGrp="1"/>
          </p:cNvSpPr>
          <p:nvPr>
            <p:ph type="body" sz="quarter" idx="50" hasCustomPrompt="1"/>
          </p:nvPr>
        </p:nvSpPr>
        <p:spPr>
          <a:xfrm>
            <a:off x="9229161" y="2709862"/>
            <a:ext cx="2696676" cy="1628776"/>
          </a:xfrm>
          <a:prstGeom prst="rect">
            <a:avLst/>
          </a:prstGeom>
        </p:spPr>
        <p:txBody>
          <a:bodyPr lIns="0" tIns="0" rIns="0" bIns="0" anchor="ctr"/>
          <a:lstStyle>
            <a:lvl1pPr marL="342900" indent="-342900">
              <a:buClr>
                <a:schemeClr val="bg2"/>
              </a:buClr>
              <a:buSzPct val="100000"/>
              <a:buFont typeface="+mj-lt"/>
              <a:buAutoNum type="arabicPeriod"/>
              <a:defRPr lang="en-US" sz="1400" b="0" i="0" baseline="0" dirty="0">
                <a:solidFill>
                  <a:schemeClr val="bg1"/>
                </a:solidFill>
                <a:latin typeface="Arial" panose="020B0604020202020204" pitchFamily="34" charset="0"/>
                <a:ea typeface="Roboto Light" charset="0"/>
                <a:cs typeface="Arial" panose="020B0604020202020204" pitchFamily="34" charset="0"/>
              </a:defRPr>
            </a:lvl1pPr>
          </a:lstStyle>
          <a:p>
            <a:pPr marL="0" lvl="0" indent="0">
              <a:lnSpc>
                <a:spcPct val="150000"/>
              </a:lnSpc>
              <a:buNone/>
            </a:pPr>
            <a:r>
              <a:rPr lang="en-US" dirty="0"/>
              <a:t>Number List</a:t>
            </a:r>
          </a:p>
        </p:txBody>
      </p:sp>
      <p:sp>
        <p:nvSpPr>
          <p:cNvPr id="22" name="Текст 3">
            <a:extLst>
              <a:ext uri="{FF2B5EF4-FFF2-40B4-BE49-F238E27FC236}">
                <a16:creationId xmlns:a16="http://schemas.microsoft.com/office/drawing/2014/main" id="{030A0324-EBD5-4E7F-B5AA-918900E37337}"/>
              </a:ext>
            </a:extLst>
          </p:cNvPr>
          <p:cNvSpPr>
            <a:spLocks noGrp="1"/>
          </p:cNvSpPr>
          <p:nvPr>
            <p:ph type="body" sz="quarter" idx="51" hasCustomPrompt="1"/>
          </p:nvPr>
        </p:nvSpPr>
        <p:spPr>
          <a:xfrm>
            <a:off x="9229161" y="4538663"/>
            <a:ext cx="2696676" cy="1423987"/>
          </a:xfrm>
          <a:prstGeom prst="rect">
            <a:avLst/>
          </a:prstGeom>
        </p:spPr>
        <p:txBody>
          <a:bodyPr lIns="0" tIns="0" rIns="0" bIns="0" anchor="ctr"/>
          <a:lstStyle>
            <a:lvl1pPr marL="457121" indent="-457121">
              <a:buClr>
                <a:schemeClr val="bg2"/>
              </a:buClr>
              <a:buSzPct val="150000"/>
              <a:buFont typeface="Arial" panose="020B0604020202020204" pitchFamily="34" charset="0"/>
              <a:buChar char="•"/>
              <a:defRPr lang="en-US" sz="1400" b="0" i="0" baseline="0" dirty="0">
                <a:solidFill>
                  <a:schemeClr val="bg1"/>
                </a:solidFill>
                <a:latin typeface="Arial" panose="020B0604020202020204" pitchFamily="34" charset="0"/>
                <a:ea typeface="Roboto Light" charset="0"/>
                <a:cs typeface="Arial" panose="020B0604020202020204" pitchFamily="34" charset="0"/>
              </a:defRPr>
            </a:lvl1pPr>
          </a:lstStyle>
          <a:p>
            <a:pPr marL="0" lvl="0" indent="0">
              <a:lnSpc>
                <a:spcPct val="150000"/>
              </a:lnSpc>
              <a:buNone/>
            </a:pPr>
            <a:r>
              <a:rPr lang="en-US" dirty="0"/>
              <a:t>Bullet list</a:t>
            </a:r>
          </a:p>
        </p:txBody>
      </p:sp>
      <p:pic>
        <p:nvPicPr>
          <p:cNvPr id="18" name="Picture 17">
            <a:extLst>
              <a:ext uri="{FF2B5EF4-FFF2-40B4-BE49-F238E27FC236}">
                <a16:creationId xmlns:a16="http://schemas.microsoft.com/office/drawing/2014/main" id="{09D5F605-19FC-47E2-B5E7-67AAADE0314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36073" y="6236985"/>
            <a:ext cx="2392193" cy="359998"/>
          </a:xfrm>
          <a:prstGeom prst="rect">
            <a:avLst/>
          </a:prstGeom>
        </p:spPr>
      </p:pic>
      <p:sp>
        <p:nvSpPr>
          <p:cNvPr id="25" name="Заголовок 1">
            <a:extLst>
              <a:ext uri="{FF2B5EF4-FFF2-40B4-BE49-F238E27FC236}">
                <a16:creationId xmlns:a16="http://schemas.microsoft.com/office/drawing/2014/main" id="{E7FE9B7C-F5A5-428D-8C6B-2042B3246B34}"/>
              </a:ext>
            </a:extLst>
          </p:cNvPr>
          <p:cNvSpPr>
            <a:spLocks noGrp="1"/>
          </p:cNvSpPr>
          <p:nvPr>
            <p:ph type="title" hasCustomPrompt="1"/>
          </p:nvPr>
        </p:nvSpPr>
        <p:spPr>
          <a:xfrm>
            <a:off x="274191" y="363385"/>
            <a:ext cx="4646989"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Heading</a:t>
            </a:r>
            <a:endParaRPr lang="ru-RU" dirty="0"/>
          </a:p>
        </p:txBody>
      </p:sp>
      <p:sp>
        <p:nvSpPr>
          <p:cNvPr id="26" name="Text Placeholder 10">
            <a:extLst>
              <a:ext uri="{FF2B5EF4-FFF2-40B4-BE49-F238E27FC236}">
                <a16:creationId xmlns:a16="http://schemas.microsoft.com/office/drawing/2014/main" id="{737C3117-8D0B-4B63-BBE9-8C28D55555A1}"/>
              </a:ext>
            </a:extLst>
          </p:cNvPr>
          <p:cNvSpPr>
            <a:spLocks noGrp="1"/>
          </p:cNvSpPr>
          <p:nvPr>
            <p:ph type="body" sz="quarter" idx="53" hasCustomPrompt="1"/>
          </p:nvPr>
        </p:nvSpPr>
        <p:spPr>
          <a:xfrm>
            <a:off x="264252" y="794510"/>
            <a:ext cx="4656928" cy="636534"/>
          </a:xfrm>
          <a:prstGeom prst="rect">
            <a:avLst/>
          </a:prstGeom>
        </p:spPr>
        <p:txBody>
          <a:bodyPr wrap="none" lIns="0" tIns="0" rIns="0" bIns="0"/>
          <a:lstStyle>
            <a:lvl1pPr marL="0" indent="0">
              <a:spcBef>
                <a:spcPts val="0"/>
              </a:spcBef>
              <a:buFontTx/>
              <a:buNone/>
              <a:defRPr sz="3300">
                <a:solidFill>
                  <a:schemeClr val="bg1"/>
                </a:solidFill>
                <a:latin typeface="Arial" panose="020B0604020202020204" pitchFamily="34" charset="0"/>
                <a:cs typeface="Arial" panose="020B0604020202020204" pitchFamily="34" charset="0"/>
              </a:defRPr>
            </a:lvl1pPr>
          </a:lstStyle>
          <a:p>
            <a:pPr lvl="0"/>
            <a:r>
              <a:rPr lang="en-US" dirty="0"/>
              <a:t>Sub heading</a:t>
            </a:r>
          </a:p>
        </p:txBody>
      </p:sp>
      <p:sp>
        <p:nvSpPr>
          <p:cNvPr id="27" name="Text Placeholder 2">
            <a:extLst>
              <a:ext uri="{FF2B5EF4-FFF2-40B4-BE49-F238E27FC236}">
                <a16:creationId xmlns:a16="http://schemas.microsoft.com/office/drawing/2014/main" id="{08117808-1A9F-429F-A9FF-F88C923B043C}"/>
              </a:ext>
            </a:extLst>
          </p:cNvPr>
          <p:cNvSpPr>
            <a:spLocks noGrp="1"/>
          </p:cNvSpPr>
          <p:nvPr>
            <p:ph type="body" sz="quarter" idx="52"/>
          </p:nvPr>
        </p:nvSpPr>
        <p:spPr>
          <a:xfrm>
            <a:off x="272991" y="1991923"/>
            <a:ext cx="4467225" cy="2736850"/>
          </a:xfrm>
          <a:prstGeom prst="rect">
            <a:avLst/>
          </a:prstGeom>
        </p:spPr>
        <p:txBody>
          <a:bodyPr lIns="0" tIns="0" rIns="0" bIns="0"/>
          <a:lstStyle>
            <a:lvl1pPr marL="180975" indent="-180975">
              <a:defRPr sz="1600">
                <a:solidFill>
                  <a:schemeClr val="bg1"/>
                </a:solidFill>
                <a:latin typeface="Arial" panose="020B0604020202020204" pitchFamily="34" charset="0"/>
                <a:cs typeface="Arial" panose="020B0604020202020204" pitchFamily="34" charset="0"/>
              </a:defRPr>
            </a:lvl1pPr>
            <a:lvl2pPr marL="801688" indent="-192088">
              <a:defRPr sz="1600">
                <a:solidFill>
                  <a:schemeClr val="bg1"/>
                </a:solidFill>
                <a:latin typeface="Arial" panose="020B0604020202020204" pitchFamily="34" charset="0"/>
                <a:cs typeface="Arial" panose="020B0604020202020204" pitchFamily="34" charset="0"/>
              </a:defRPr>
            </a:lvl2pPr>
            <a:lvl3pPr marL="1431925" indent="-212725">
              <a:defRPr sz="1600">
                <a:solidFill>
                  <a:schemeClr val="bg1"/>
                </a:solidFill>
                <a:latin typeface="Arial" panose="020B0604020202020204" pitchFamily="34" charset="0"/>
                <a:cs typeface="Arial" panose="020B0604020202020204" pitchFamily="34" charset="0"/>
              </a:defRPr>
            </a:lvl3pPr>
            <a:lvl4pPr marL="2062163" indent="-233363">
              <a:defRPr sz="1600">
                <a:solidFill>
                  <a:schemeClr val="bg1"/>
                </a:solidFill>
                <a:latin typeface="Arial" panose="020B0604020202020204" pitchFamily="34" charset="0"/>
                <a:cs typeface="Arial" panose="020B0604020202020204" pitchFamily="34" charset="0"/>
              </a:defRPr>
            </a:lvl4pPr>
            <a:lvl5pPr marL="2690813" indent="-252413">
              <a:defRPr sz="1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62977637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1_Opening Slide With Cave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4BE7F7-9C4D-43E4-BD4E-2195E6864B62}"/>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5" tIns="22857" rIns="45715" bIns="22857" numCol="1" spcCol="0" rtlCol="0" fromWordArt="0" anchor="ctr" anchorCtr="0" forceAA="0" compatLnSpc="1">
            <a:prstTxWarp prst="textNoShape">
              <a:avLst/>
            </a:prstTxWarp>
            <a:noAutofit/>
          </a:bodyPr>
          <a:lstStyle/>
          <a:p>
            <a:pPr marL="0" marR="0" lvl="0" indent="0" algn="ctr" defTabSz="1219017"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1C91C03E-961B-41B7-B710-3BF3FC9E019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211208" y="513013"/>
            <a:ext cx="1769584" cy="1169865"/>
          </a:xfrm>
          <a:prstGeom prst="rect">
            <a:avLst/>
          </a:prstGeom>
        </p:spPr>
      </p:pic>
      <p:sp>
        <p:nvSpPr>
          <p:cNvPr id="8" name="TextBox 7">
            <a:extLst>
              <a:ext uri="{FF2B5EF4-FFF2-40B4-BE49-F238E27FC236}">
                <a16:creationId xmlns:a16="http://schemas.microsoft.com/office/drawing/2014/main" id="{2464D31D-3032-4946-8D78-9EE47283D25F}"/>
              </a:ext>
            </a:extLst>
          </p:cNvPr>
          <p:cNvSpPr txBox="1"/>
          <p:nvPr userDrawn="1"/>
        </p:nvSpPr>
        <p:spPr>
          <a:xfrm>
            <a:off x="685800" y="4754301"/>
            <a:ext cx="10820400" cy="1384995"/>
          </a:xfrm>
          <a:prstGeom prst="rect">
            <a:avLst/>
          </a:prstGeom>
          <a:noFill/>
        </p:spPr>
        <p:txBody>
          <a:bodyPr wrap="square" rtlCol="0">
            <a:spAutoFit/>
          </a:bodyPr>
          <a:lstStyle/>
          <a:p>
            <a:pPr algn="ctr"/>
            <a:r>
              <a:rPr lang="en-GB" sz="1400" dirty="0">
                <a:solidFill>
                  <a:schemeClr val="bg1"/>
                </a:solidFill>
                <a:latin typeface="Arial" panose="020B0604020202020204" pitchFamily="34" charset="0"/>
                <a:cs typeface="Arial" panose="020B0604020202020204" pitchFamily="34" charset="0"/>
              </a:rPr>
              <a:t>The Royal London Mutual Insurance Society Limited is authorised by the Prudential Regulation Authority and regulated by the Financial Conduct Authority and the Prudential Regulation Authority. The firm is on the Financial Services Register, registration number 117672. It provides life assurance and pensions. Registered in England and Wales, company number 99064. Registered office: 55 Gracechurch Street, London, EC3V 0RL. Royal London Marketing Limited is authorised and regulated by the Financial Conduct Authority and introduces Royal London’s customers to other insurance companies. The firm is on the Financial Services Register, registration number 302391. Registered in England and Wales company number 4414137. Registered office: 55 Gracechurch Street, London, EC3V 0RL. </a:t>
            </a:r>
          </a:p>
        </p:txBody>
      </p:sp>
      <p:sp>
        <p:nvSpPr>
          <p:cNvPr id="11" name="Заголовок 1">
            <a:extLst>
              <a:ext uri="{FF2B5EF4-FFF2-40B4-BE49-F238E27FC236}">
                <a16:creationId xmlns:a16="http://schemas.microsoft.com/office/drawing/2014/main" id="{9501362B-18AA-4D85-84E4-F632E2505AC4}"/>
              </a:ext>
            </a:extLst>
          </p:cNvPr>
          <p:cNvSpPr>
            <a:spLocks noGrp="1"/>
          </p:cNvSpPr>
          <p:nvPr>
            <p:ph type="title" hasCustomPrompt="1"/>
          </p:nvPr>
        </p:nvSpPr>
        <p:spPr>
          <a:xfrm>
            <a:off x="1248485" y="3717330"/>
            <a:ext cx="10078248" cy="636534"/>
          </a:xfrm>
          <a:prstGeom prst="rect">
            <a:avLst/>
          </a:prstGeom>
        </p:spPr>
        <p:txBody>
          <a:bodyPr lIns="0" tIns="0" rIns="0" bIns="0">
            <a:noAutofit/>
          </a:bodyPr>
          <a:lstStyle>
            <a:lvl1pPr marL="0" marR="0" indent="0" algn="ctr"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Important information</a:t>
            </a:r>
            <a:endParaRPr lang="ru-RU" dirty="0"/>
          </a:p>
        </p:txBody>
      </p:sp>
      <p:sp>
        <p:nvSpPr>
          <p:cNvPr id="12" name="Прямоугольник 1">
            <a:extLst>
              <a:ext uri="{FF2B5EF4-FFF2-40B4-BE49-F238E27FC236}">
                <a16:creationId xmlns:a16="http://schemas.microsoft.com/office/drawing/2014/main" id="{8BE7FBF2-F596-47C4-A379-C45F3B5F2F91}"/>
              </a:ext>
            </a:extLst>
          </p:cNvPr>
          <p:cNvSpPr/>
          <p:nvPr userDrawn="1"/>
        </p:nvSpPr>
        <p:spPr>
          <a:xfrm>
            <a:off x="5415210" y="4494441"/>
            <a:ext cx="1361580" cy="18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17"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a:ln>
                <a:noFill/>
              </a:ln>
              <a:solidFill>
                <a:srgbClr val="FFFFFF"/>
              </a:solidFill>
              <a:effectLst/>
              <a:uLnTx/>
              <a:uFillTx/>
              <a:latin typeface="Calibri"/>
              <a:ea typeface="+mn-ea"/>
              <a:cs typeface="+mn-cs"/>
            </a:endParaRPr>
          </a:p>
        </p:txBody>
      </p:sp>
      <p:sp>
        <p:nvSpPr>
          <p:cNvPr id="9" name="TextBox 8">
            <a:extLst>
              <a:ext uri="{FF2B5EF4-FFF2-40B4-BE49-F238E27FC236}">
                <a16:creationId xmlns:a16="http://schemas.microsoft.com/office/drawing/2014/main" id="{EA1708DC-46C6-46F2-BEE7-BF95F62093D2}"/>
              </a:ext>
            </a:extLst>
          </p:cNvPr>
          <p:cNvSpPr txBox="1"/>
          <p:nvPr userDrawn="1"/>
        </p:nvSpPr>
        <p:spPr>
          <a:xfrm>
            <a:off x="685800" y="6285480"/>
            <a:ext cx="23241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chemeClr val="bg1"/>
                </a:solidFill>
                <a:latin typeface="Arial" panose="020B0604020202020204" pitchFamily="34" charset="0"/>
                <a:cs typeface="Arial" panose="020B0604020202020204" pitchFamily="34" charset="0"/>
              </a:rPr>
              <a:t>June 2021</a:t>
            </a:r>
          </a:p>
        </p:txBody>
      </p:sp>
      <p:sp>
        <p:nvSpPr>
          <p:cNvPr id="13" name="TextBox 12">
            <a:extLst>
              <a:ext uri="{FF2B5EF4-FFF2-40B4-BE49-F238E27FC236}">
                <a16:creationId xmlns:a16="http://schemas.microsoft.com/office/drawing/2014/main" id="{C2792375-B085-407F-9281-47AF6CDC59BC}"/>
              </a:ext>
            </a:extLst>
          </p:cNvPr>
          <p:cNvSpPr txBox="1"/>
          <p:nvPr userDrawn="1"/>
        </p:nvSpPr>
        <p:spPr>
          <a:xfrm>
            <a:off x="9182099" y="6285480"/>
            <a:ext cx="2469969"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b="0" dirty="0">
                <a:solidFill>
                  <a:schemeClr val="bg1"/>
                </a:solidFill>
              </a:rPr>
              <a:t>P8PN0016/6</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GB" sz="14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957603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1_Blank purple bg">
    <p:bg>
      <p:bgPr>
        <a:solidFill>
          <a:schemeClr val="tx2"/>
        </a:solidFill>
        <a:effectLst/>
      </p:bgPr>
    </p:bg>
    <p:spTree>
      <p:nvGrpSpPr>
        <p:cNvPr id="1" name=""/>
        <p:cNvGrpSpPr/>
        <p:nvPr/>
      </p:nvGrpSpPr>
      <p:grpSpPr>
        <a:xfrm>
          <a:off x="0" y="0"/>
          <a:ext cx="0" cy="0"/>
          <a:chOff x="0" y="0"/>
          <a:chExt cx="0" cy="0"/>
        </a:xfrm>
      </p:grpSpPr>
      <p:sp>
        <p:nvSpPr>
          <p:cNvPr id="7" name="Заголовок 1">
            <a:extLst>
              <a:ext uri="{FF2B5EF4-FFF2-40B4-BE49-F238E27FC236}">
                <a16:creationId xmlns:a16="http://schemas.microsoft.com/office/drawing/2014/main" id="{C69DCEA5-C6E3-4806-A6C8-7A0418BEB226}"/>
              </a:ext>
            </a:extLst>
          </p:cNvPr>
          <p:cNvSpPr>
            <a:spLocks noGrp="1"/>
          </p:cNvSpPr>
          <p:nvPr>
            <p:ph type="title" hasCustomPrompt="1"/>
          </p:nvPr>
        </p:nvSpPr>
        <p:spPr>
          <a:xfrm>
            <a:off x="252531" y="2791646"/>
            <a:ext cx="11675737" cy="1274709"/>
          </a:xfrm>
          <a:prstGeom prst="rect">
            <a:avLst/>
          </a:prstGeom>
        </p:spPr>
        <p:txBody>
          <a:bodyPr lIns="0" tIns="0" rIns="0" bIns="0" anchor="ctr">
            <a:noAutofit/>
          </a:bodyPr>
          <a:lstStyle>
            <a:lvl1pPr marL="0" marR="0" indent="0" algn="ctr" defTabSz="1218987" rtl="0" eaLnBrk="1" fontAlgn="auto" latinLnBrk="0" hangingPunct="1">
              <a:lnSpc>
                <a:spcPct val="100000"/>
              </a:lnSpc>
              <a:spcBef>
                <a:spcPct val="0"/>
              </a:spcBef>
              <a:spcAft>
                <a:spcPts val="0"/>
              </a:spcAft>
              <a:buClrTx/>
              <a:buSzTx/>
              <a:buFontTx/>
              <a:buNone/>
              <a:tabLst>
                <a:tab pos="1820453" algn="l"/>
              </a:tabLst>
              <a:defRPr lang="ru-RU" sz="4000"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Thank you for your time today</a:t>
            </a:r>
            <a:endParaRPr lang="ru-RU" dirty="0"/>
          </a:p>
        </p:txBody>
      </p:sp>
      <p:pic>
        <p:nvPicPr>
          <p:cNvPr id="5" name="Picture 4">
            <a:extLst>
              <a:ext uri="{FF2B5EF4-FFF2-40B4-BE49-F238E27FC236}">
                <a16:creationId xmlns:a16="http://schemas.microsoft.com/office/drawing/2014/main" id="{486DDF3B-5DE7-41E1-90A7-A744812F02C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211208" y="513013"/>
            <a:ext cx="1769584" cy="1169865"/>
          </a:xfrm>
          <a:prstGeom prst="rect">
            <a:avLst/>
          </a:prstGeom>
        </p:spPr>
      </p:pic>
    </p:spTree>
    <p:extLst>
      <p:ext uri="{BB962C8B-B14F-4D97-AF65-F5344CB8AC3E}">
        <p14:creationId xmlns:p14="http://schemas.microsoft.com/office/powerpoint/2010/main" val="258898300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userDrawn="1">
  <p:cSld name="1_White bg - no image">
    <p:bg>
      <p:bgPr>
        <a:solidFill>
          <a:schemeClr val="bg1"/>
        </a:solidFill>
        <a:effectLst/>
      </p:bgPr>
    </p:bg>
    <p:spTree>
      <p:nvGrpSpPr>
        <p:cNvPr id="1" name=""/>
        <p:cNvGrpSpPr/>
        <p:nvPr/>
      </p:nvGrpSpPr>
      <p:grpSpPr>
        <a:xfrm>
          <a:off x="0" y="0"/>
          <a:ext cx="0" cy="0"/>
          <a:chOff x="0" y="0"/>
          <a:chExt cx="0" cy="0"/>
        </a:xfrm>
      </p:grpSpPr>
      <p:sp>
        <p:nvSpPr>
          <p:cNvPr id="6" name="Номер слайда 1">
            <a:extLst>
              <a:ext uri="{FF2B5EF4-FFF2-40B4-BE49-F238E27FC236}">
                <a16:creationId xmlns:a16="http://schemas.microsoft.com/office/drawing/2014/main" id="{976A94E0-432C-4D19-9863-E0716E1004F4}"/>
              </a:ext>
            </a:extLst>
          </p:cNvPr>
          <p:cNvSpPr txBox="1">
            <a:spLocks/>
          </p:cNvSpPr>
          <p:nvPr userDrawn="1"/>
        </p:nvSpPr>
        <p:spPr>
          <a:xfrm>
            <a:off x="227730" y="6267860"/>
            <a:ext cx="2262822" cy="365125"/>
          </a:xfrm>
          <a:prstGeom prst="rect">
            <a:avLst/>
          </a:prstGeom>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bg1"/>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dirty="0">
                <a:solidFill>
                  <a:schemeClr val="bg1"/>
                </a:solidFill>
                <a:latin typeface="Arial" panose="020B0604020202020204" pitchFamily="34" charset="0"/>
                <a:ea typeface="Roboto" charset="0"/>
                <a:cs typeface="Arial" panose="020B0604020202020204" pitchFamily="34" charset="0"/>
              </a:rPr>
              <a:t>    I    Business area</a:t>
            </a:r>
            <a:endParaRPr lang="uk-UA" sz="1100" dirty="0">
              <a:solidFill>
                <a:schemeClr val="bg1"/>
              </a:solidFill>
              <a:latin typeface="Arial" panose="020B0604020202020204" pitchFamily="34" charset="0"/>
              <a:ea typeface="Roboto" charset="0"/>
              <a:cs typeface="Arial" panose="020B0604020202020204" pitchFamily="34" charset="0"/>
            </a:endParaRPr>
          </a:p>
        </p:txBody>
      </p:sp>
      <p:pic>
        <p:nvPicPr>
          <p:cNvPr id="8" name="Picture 7">
            <a:extLst>
              <a:ext uri="{FF2B5EF4-FFF2-40B4-BE49-F238E27FC236}">
                <a16:creationId xmlns:a16="http://schemas.microsoft.com/office/drawing/2014/main" id="{1B03D236-A004-4262-99EF-CD70D9090CB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734542" y="6266870"/>
            <a:ext cx="2193727" cy="330115"/>
          </a:xfrm>
          <a:prstGeom prst="rect">
            <a:avLst/>
          </a:prstGeom>
        </p:spPr>
      </p:pic>
      <p:cxnSp>
        <p:nvCxnSpPr>
          <p:cNvPr id="13" name="Straight Connector 12">
            <a:extLst>
              <a:ext uri="{FF2B5EF4-FFF2-40B4-BE49-F238E27FC236}">
                <a16:creationId xmlns:a16="http://schemas.microsoft.com/office/drawing/2014/main" id="{1117EE3D-4714-474D-AA41-9F01C3D86186}"/>
              </a:ext>
            </a:extLst>
          </p:cNvPr>
          <p:cNvCxnSpPr/>
          <p:nvPr userDrawn="1"/>
        </p:nvCxnSpPr>
        <p:spPr>
          <a:xfrm>
            <a:off x="0" y="1714500"/>
            <a:ext cx="220027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F48BCAC-6063-4760-A46A-E1C364EDCC8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36073" y="6236985"/>
            <a:ext cx="2392193" cy="359999"/>
          </a:xfrm>
          <a:prstGeom prst="rect">
            <a:avLst/>
          </a:prstGeom>
        </p:spPr>
      </p:pic>
      <p:sp>
        <p:nvSpPr>
          <p:cNvPr id="10" name="Номер слайда 1">
            <a:extLst>
              <a:ext uri="{FF2B5EF4-FFF2-40B4-BE49-F238E27FC236}">
                <a16:creationId xmlns:a16="http://schemas.microsoft.com/office/drawing/2014/main" id="{EAB9CEA5-1872-4EDA-BE74-E8C98CF09971}"/>
              </a:ext>
            </a:extLst>
          </p:cNvPr>
          <p:cNvSpPr txBox="1">
            <a:spLocks/>
          </p:cNvSpPr>
          <p:nvPr userDrawn="1"/>
        </p:nvSpPr>
        <p:spPr>
          <a:xfrm>
            <a:off x="227729" y="6267860"/>
            <a:ext cx="3141771" cy="365125"/>
          </a:xfrm>
          <a:prstGeom prst="rect">
            <a:avLst/>
          </a:prstGeom>
          <a:ln>
            <a:noFill/>
          </a:ln>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1100" smtClean="0">
                <a:solidFill>
                  <a:schemeClr val="tx2"/>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1100" dirty="0">
                <a:solidFill>
                  <a:schemeClr val="tx2"/>
                </a:solidFill>
                <a:latin typeface="Arial" panose="020B0604020202020204" pitchFamily="34" charset="0"/>
                <a:ea typeface="Roboto" charset="0"/>
                <a:cs typeface="Arial" panose="020B0604020202020204" pitchFamily="34" charset="0"/>
              </a:rPr>
              <a:t>   </a:t>
            </a:r>
            <a:r>
              <a:rPr lang="en-US" sz="1100" dirty="0">
                <a:solidFill>
                  <a:schemeClr val="bg2"/>
                </a:solidFill>
                <a:latin typeface="Arial" panose="020B0604020202020204" pitchFamily="34" charset="0"/>
                <a:ea typeface="Roboto" charset="0"/>
                <a:cs typeface="Arial" panose="020B0604020202020204" pitchFamily="34" charset="0"/>
              </a:rPr>
              <a:t> I    </a:t>
            </a:r>
            <a:endParaRPr lang="uk-UA" sz="1100" b="1" dirty="0">
              <a:solidFill>
                <a:schemeClr val="tx2"/>
              </a:solidFill>
              <a:latin typeface="Arial" panose="020B0604020202020204" pitchFamily="34" charset="0"/>
              <a:ea typeface="Roboto" charset="0"/>
              <a:cs typeface="Arial" panose="020B0604020202020204" pitchFamily="34" charset="0"/>
            </a:endParaRPr>
          </a:p>
        </p:txBody>
      </p:sp>
      <p:sp>
        <p:nvSpPr>
          <p:cNvPr id="15" name="Заголовок 1">
            <a:extLst>
              <a:ext uri="{FF2B5EF4-FFF2-40B4-BE49-F238E27FC236}">
                <a16:creationId xmlns:a16="http://schemas.microsoft.com/office/drawing/2014/main" id="{16DBD6B1-657D-47B0-9BAA-AB85AC813F01}"/>
              </a:ext>
            </a:extLst>
          </p:cNvPr>
          <p:cNvSpPr>
            <a:spLocks noGrp="1"/>
          </p:cNvSpPr>
          <p:nvPr>
            <p:ph type="title" hasCustomPrompt="1"/>
          </p:nvPr>
        </p:nvSpPr>
        <p:spPr>
          <a:xfrm>
            <a:off x="274191" y="867008"/>
            <a:ext cx="4646989" cy="636534"/>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sp>
        <p:nvSpPr>
          <p:cNvPr id="16" name="Text Placeholder 2">
            <a:extLst>
              <a:ext uri="{FF2B5EF4-FFF2-40B4-BE49-F238E27FC236}">
                <a16:creationId xmlns:a16="http://schemas.microsoft.com/office/drawing/2014/main" id="{36247C23-F8BF-4C1B-A2E1-B50103402984}"/>
              </a:ext>
            </a:extLst>
          </p:cNvPr>
          <p:cNvSpPr>
            <a:spLocks noGrp="1"/>
          </p:cNvSpPr>
          <p:nvPr>
            <p:ph type="body" sz="quarter" idx="52"/>
          </p:nvPr>
        </p:nvSpPr>
        <p:spPr>
          <a:xfrm>
            <a:off x="274191" y="1991923"/>
            <a:ext cx="4467225" cy="2736850"/>
          </a:xfrm>
          <a:prstGeom prst="rect">
            <a:avLst/>
          </a:prstGeom>
        </p:spPr>
        <p:txBody>
          <a:bodyPr/>
          <a:lstStyle>
            <a:lvl1pPr marL="180975" indent="-180975" algn="l">
              <a:buClr>
                <a:schemeClr val="bg2"/>
              </a:buClr>
              <a:defRPr sz="1600">
                <a:solidFill>
                  <a:schemeClr val="tx2"/>
                </a:solidFill>
                <a:latin typeface="Arial" panose="020B0604020202020204" pitchFamily="34" charset="0"/>
                <a:cs typeface="Arial" panose="020B0604020202020204" pitchFamily="34" charset="0"/>
              </a:defRPr>
            </a:lvl1pPr>
            <a:lvl2pPr marL="896938" indent="-287338" algn="l">
              <a:buClr>
                <a:schemeClr val="bg2"/>
              </a:buClr>
              <a:defRPr sz="1600">
                <a:solidFill>
                  <a:schemeClr val="tx2"/>
                </a:solidFill>
                <a:latin typeface="Arial" panose="020B0604020202020204" pitchFamily="34" charset="0"/>
                <a:cs typeface="Arial" panose="020B0604020202020204" pitchFamily="34" charset="0"/>
              </a:defRPr>
            </a:lvl2pPr>
            <a:lvl3pPr marL="1431925" indent="-212725" algn="l">
              <a:buClr>
                <a:schemeClr val="bg2"/>
              </a:buClr>
              <a:defRPr sz="1600">
                <a:solidFill>
                  <a:schemeClr val="tx2"/>
                </a:solidFill>
                <a:latin typeface="Arial" panose="020B0604020202020204" pitchFamily="34" charset="0"/>
                <a:cs typeface="Arial" panose="020B0604020202020204" pitchFamily="34" charset="0"/>
              </a:defRPr>
            </a:lvl3pPr>
            <a:lvl4pPr marL="2062163" indent="-233363" algn="l">
              <a:buClr>
                <a:schemeClr val="bg2"/>
              </a:buClr>
              <a:defRPr sz="1600">
                <a:solidFill>
                  <a:schemeClr val="tx2"/>
                </a:solidFill>
                <a:latin typeface="Arial" panose="020B0604020202020204" pitchFamily="34" charset="0"/>
                <a:cs typeface="Arial" panose="020B0604020202020204" pitchFamily="34" charset="0"/>
              </a:defRPr>
            </a:lvl4pPr>
            <a:lvl5pPr marL="2690813" indent="-252413" algn="l">
              <a:buClr>
                <a:schemeClr val="bg2"/>
              </a:buClr>
              <a:defRPr sz="1600">
                <a:solidFill>
                  <a:schemeClr val="tx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231353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0/50 Split - horiz - pic top - purple bg">
    <p:bg>
      <p:bgPr>
        <a:solidFill>
          <a:srgbClr val="470054"/>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0" y="1"/>
            <a:ext cx="12192000" cy="3536999"/>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pic>
        <p:nvPicPr>
          <p:cNvPr id="5" name="Picture 4">
            <a:extLst>
              <a:ext uri="{FF2B5EF4-FFF2-40B4-BE49-F238E27FC236}">
                <a16:creationId xmlns:a16="http://schemas.microsoft.com/office/drawing/2014/main" id="{10777546-8BA2-42FB-BD1E-C3748B6DFBA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1" y="6236987"/>
            <a:ext cx="2392199" cy="359999"/>
          </a:xfrm>
          <a:prstGeom prst="rect">
            <a:avLst/>
          </a:prstGeom>
        </p:spPr>
      </p:pic>
    </p:spTree>
    <p:extLst>
      <p:ext uri="{BB962C8B-B14F-4D97-AF65-F5344CB8AC3E}">
        <p14:creationId xmlns:p14="http://schemas.microsoft.com/office/powerpoint/2010/main" val="29712660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0/50 Split - horiz - pic top - white bg">
    <p:bg>
      <p:bgPr>
        <a:solidFill>
          <a:schemeClr val="bg1"/>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0" y="1"/>
            <a:ext cx="12192000" cy="3536999"/>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pic>
        <p:nvPicPr>
          <p:cNvPr id="5" name="Picture 4">
            <a:extLst>
              <a:ext uri="{FF2B5EF4-FFF2-40B4-BE49-F238E27FC236}">
                <a16:creationId xmlns:a16="http://schemas.microsoft.com/office/drawing/2014/main" id="{F3606C98-3ACD-4D66-91CE-0C32ABE7772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4" y="6236987"/>
            <a:ext cx="2392193" cy="359999"/>
          </a:xfrm>
          <a:prstGeom prst="rect">
            <a:avLst/>
          </a:prstGeom>
        </p:spPr>
      </p:pic>
    </p:spTree>
    <p:extLst>
      <p:ext uri="{BB962C8B-B14F-4D97-AF65-F5344CB8AC3E}">
        <p14:creationId xmlns:p14="http://schemas.microsoft.com/office/powerpoint/2010/main" val="23379209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ano pic x1 image - purple bg">
    <p:bg>
      <p:bgPr>
        <a:solidFill>
          <a:srgbClr val="470054"/>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0" y="441016"/>
            <a:ext cx="12192000"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pic>
        <p:nvPicPr>
          <p:cNvPr id="5" name="Picture 4">
            <a:extLst>
              <a:ext uri="{FF2B5EF4-FFF2-40B4-BE49-F238E27FC236}">
                <a16:creationId xmlns:a16="http://schemas.microsoft.com/office/drawing/2014/main" id="{E5A6D07C-69E8-4716-BF31-0D85610C96B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1" y="6236987"/>
            <a:ext cx="2392199" cy="359999"/>
          </a:xfrm>
          <a:prstGeom prst="rect">
            <a:avLst/>
          </a:prstGeom>
        </p:spPr>
      </p:pic>
    </p:spTree>
    <p:extLst>
      <p:ext uri="{BB962C8B-B14F-4D97-AF65-F5344CB8AC3E}">
        <p14:creationId xmlns:p14="http://schemas.microsoft.com/office/powerpoint/2010/main" val="27455762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Pano pic x1 image - white bg">
    <p:bg>
      <p:bgPr>
        <a:solidFill>
          <a:schemeClr val="bg1"/>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0" y="441016"/>
            <a:ext cx="12192000"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pic>
        <p:nvPicPr>
          <p:cNvPr id="5" name="Picture 4">
            <a:extLst>
              <a:ext uri="{FF2B5EF4-FFF2-40B4-BE49-F238E27FC236}">
                <a16:creationId xmlns:a16="http://schemas.microsoft.com/office/drawing/2014/main" id="{6858168B-C86D-4B05-B6C3-C1ED9E844BE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4" y="6236987"/>
            <a:ext cx="2392193" cy="359999"/>
          </a:xfrm>
          <a:prstGeom prst="rect">
            <a:avLst/>
          </a:prstGeom>
        </p:spPr>
      </p:pic>
    </p:spTree>
    <p:extLst>
      <p:ext uri="{BB962C8B-B14F-4D97-AF65-F5344CB8AC3E}">
        <p14:creationId xmlns:p14="http://schemas.microsoft.com/office/powerpoint/2010/main" val="14293378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x2 images - purple bg">
    <p:bg>
      <p:bgPr>
        <a:solidFill>
          <a:srgbClr val="470054"/>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0" y="441016"/>
            <a:ext cx="6096000"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8" name="Рисунок 21">
            <a:extLst>
              <a:ext uri="{FF2B5EF4-FFF2-40B4-BE49-F238E27FC236}">
                <a16:creationId xmlns:a16="http://schemas.microsoft.com/office/drawing/2014/main" id="{8382CFE3-BE52-43A9-98C2-E9D2E0FE18B5}"/>
              </a:ext>
            </a:extLst>
          </p:cNvPr>
          <p:cNvSpPr>
            <a:spLocks noGrp="1"/>
          </p:cNvSpPr>
          <p:nvPr>
            <p:ph type="pic" sz="quarter" idx="47"/>
          </p:nvPr>
        </p:nvSpPr>
        <p:spPr>
          <a:xfrm>
            <a:off x="6091379" y="441016"/>
            <a:ext cx="6096000"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pic>
        <p:nvPicPr>
          <p:cNvPr id="9" name="Picture 8">
            <a:extLst>
              <a:ext uri="{FF2B5EF4-FFF2-40B4-BE49-F238E27FC236}">
                <a16:creationId xmlns:a16="http://schemas.microsoft.com/office/drawing/2014/main" id="{F15CAF1C-B256-4A67-9AA3-EA2D107FF0D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1" y="6236987"/>
            <a:ext cx="2392199" cy="359999"/>
          </a:xfrm>
          <a:prstGeom prst="rect">
            <a:avLst/>
          </a:prstGeom>
        </p:spPr>
      </p:pic>
    </p:spTree>
    <p:extLst>
      <p:ext uri="{BB962C8B-B14F-4D97-AF65-F5344CB8AC3E}">
        <p14:creationId xmlns:p14="http://schemas.microsoft.com/office/powerpoint/2010/main" val="3354135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Opening Slide 2">
    <p:bg>
      <p:bgPr>
        <a:solidFill>
          <a:srgbClr val="470054"/>
        </a:solidFill>
        <a:effectLst/>
      </p:bgPr>
    </p:bg>
    <p:spTree>
      <p:nvGrpSpPr>
        <p:cNvPr id="1" name=""/>
        <p:cNvGrpSpPr/>
        <p:nvPr/>
      </p:nvGrpSpPr>
      <p:grpSpPr>
        <a:xfrm>
          <a:off x="0" y="0"/>
          <a:ext cx="0" cy="0"/>
          <a:chOff x="0" y="0"/>
          <a:chExt cx="0" cy="0"/>
        </a:xfrm>
      </p:grpSpPr>
      <p:sp>
        <p:nvSpPr>
          <p:cNvPr id="12" name="Заголовок 1">
            <a:extLst>
              <a:ext uri="{FF2B5EF4-FFF2-40B4-BE49-F238E27FC236}">
                <a16:creationId xmlns:a16="http://schemas.microsoft.com/office/drawing/2014/main" id="{136365D9-0A8D-4B48-8B9A-5BDA2C52B312}"/>
              </a:ext>
            </a:extLst>
          </p:cNvPr>
          <p:cNvSpPr>
            <a:spLocks noGrp="1"/>
          </p:cNvSpPr>
          <p:nvPr>
            <p:ph type="title" hasCustomPrompt="1"/>
          </p:nvPr>
        </p:nvSpPr>
        <p:spPr>
          <a:xfrm>
            <a:off x="1230819" y="2569078"/>
            <a:ext cx="6884003" cy="672277"/>
          </a:xfrm>
          <a:prstGeom prst="rect">
            <a:avLst/>
          </a:prstGeom>
        </p:spPr>
        <p:txBody>
          <a:bodyPr lIns="0">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sz="2474" b="1" i="0" baseline="0">
                <a:solidFill>
                  <a:schemeClr val="bg1"/>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of your slide deck</a:t>
            </a:r>
            <a:endParaRPr lang="ru-RU" dirty="0"/>
          </a:p>
        </p:txBody>
      </p:sp>
      <p:sp>
        <p:nvSpPr>
          <p:cNvPr id="16" name="Text Placeholder 7">
            <a:extLst>
              <a:ext uri="{FF2B5EF4-FFF2-40B4-BE49-F238E27FC236}">
                <a16:creationId xmlns:a16="http://schemas.microsoft.com/office/drawing/2014/main" id="{14420D0D-D08A-4CD0-9D0C-EF641FBC3A87}"/>
              </a:ext>
            </a:extLst>
          </p:cNvPr>
          <p:cNvSpPr>
            <a:spLocks noGrp="1"/>
          </p:cNvSpPr>
          <p:nvPr>
            <p:ph type="body" sz="quarter" idx="11" hasCustomPrompt="1"/>
          </p:nvPr>
        </p:nvSpPr>
        <p:spPr>
          <a:xfrm>
            <a:off x="1230821" y="3212192"/>
            <a:ext cx="7674641" cy="393997"/>
          </a:xfrm>
          <a:prstGeom prst="rect">
            <a:avLst/>
          </a:prstGeom>
        </p:spPr>
        <p:txBody>
          <a:bodyPr lIns="0"/>
          <a:lstStyle>
            <a:lvl1pPr marL="0" indent="0" algn="l">
              <a:buNone/>
              <a:defRPr sz="1650">
                <a:solidFill>
                  <a:schemeClr val="bg1"/>
                </a:solidFill>
                <a:latin typeface="Arial" panose="020B0604020202020204" pitchFamily="34" charset="0"/>
                <a:cs typeface="Arial" panose="020B0604020202020204" pitchFamily="34" charset="0"/>
              </a:defRPr>
            </a:lvl1pPr>
          </a:lstStyle>
          <a:p>
            <a:r>
              <a:rPr lang="en-GB" dirty="0"/>
              <a:t>Sub heading for your slide deck</a:t>
            </a:r>
          </a:p>
        </p:txBody>
      </p:sp>
      <p:pic>
        <p:nvPicPr>
          <p:cNvPr id="10" name="Picture 9">
            <a:extLst>
              <a:ext uri="{FF2B5EF4-FFF2-40B4-BE49-F238E27FC236}">
                <a16:creationId xmlns:a16="http://schemas.microsoft.com/office/drawing/2014/main" id="{8193FEFF-8749-42CB-A71B-ED0278C6C23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1" y="6236985"/>
            <a:ext cx="2392199" cy="360000"/>
          </a:xfrm>
          <a:prstGeom prst="rect">
            <a:avLst/>
          </a:prstGeom>
        </p:spPr>
      </p:pic>
      <p:sp>
        <p:nvSpPr>
          <p:cNvPr id="31" name="Rectangle 30">
            <a:extLst>
              <a:ext uri="{FF2B5EF4-FFF2-40B4-BE49-F238E27FC236}">
                <a16:creationId xmlns:a16="http://schemas.microsoft.com/office/drawing/2014/main" id="{D572EA26-A741-4CD9-94A1-6DDD514F6E83}"/>
              </a:ext>
            </a:extLst>
          </p:cNvPr>
          <p:cNvSpPr/>
          <p:nvPr userDrawn="1"/>
        </p:nvSpPr>
        <p:spPr>
          <a:xfrm>
            <a:off x="263729" y="5789080"/>
            <a:ext cx="9720243" cy="789484"/>
          </a:xfrm>
          <a:prstGeom prst="rect">
            <a:avLst/>
          </a:prstGeom>
          <a:solidFill>
            <a:srgbClr val="008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2" name="Text Placeholder 7">
            <a:extLst>
              <a:ext uri="{FF2B5EF4-FFF2-40B4-BE49-F238E27FC236}">
                <a16:creationId xmlns:a16="http://schemas.microsoft.com/office/drawing/2014/main" id="{93240A80-7B99-4B98-A2D4-5D5395CB2076}"/>
              </a:ext>
            </a:extLst>
          </p:cNvPr>
          <p:cNvSpPr txBox="1">
            <a:spLocks/>
          </p:cNvSpPr>
          <p:nvPr userDrawn="1"/>
        </p:nvSpPr>
        <p:spPr>
          <a:xfrm>
            <a:off x="263732" y="5789080"/>
            <a:ext cx="5969789" cy="789484"/>
          </a:xfrm>
          <a:prstGeom prst="rect">
            <a:avLst/>
          </a:prstGeom>
          <a:noFill/>
        </p:spPr>
        <p:txBody>
          <a:bodyPr lIns="135000" anchor="ctr"/>
          <a:lstStyle>
            <a:lvl1pPr marL="0" marR="0" indent="0" algn="l" defTabSz="1218987" rtl="0" eaLnBrk="1" fontAlgn="auto" latinLnBrk="0" hangingPunct="1">
              <a:lnSpc>
                <a:spcPct val="100000"/>
              </a:lnSpc>
              <a:spcBef>
                <a:spcPct val="20000"/>
              </a:spcBef>
              <a:spcAft>
                <a:spcPts val="0"/>
              </a:spcAft>
              <a:buClrTx/>
              <a:buSzTx/>
              <a:buFont typeface="Arial" panose="020B0604020202020204" pitchFamily="34" charset="0"/>
              <a:buNone/>
              <a:tabLst/>
              <a:defRPr sz="1600" kern="1200">
                <a:solidFill>
                  <a:schemeClr val="bg1"/>
                </a:solidFill>
                <a:latin typeface="Arial" panose="020B0604020202020204" pitchFamily="34" charset="0"/>
                <a:ea typeface="+mn-ea"/>
                <a:cs typeface="Arial" panose="020B0604020202020204" pitchFamily="34" charset="0"/>
              </a:defRPr>
            </a:lvl1pPr>
            <a:lvl2pPr marL="990426" indent="-380934" algn="l" defTabSz="1218987" rtl="0" eaLnBrk="1" latinLnBrk="0" hangingPunct="1">
              <a:spcBef>
                <a:spcPct val="20000"/>
              </a:spcBef>
              <a:buFont typeface="Arial" panose="020B0604020202020204" pitchFamily="34" charset="0"/>
              <a:buChar char="–"/>
              <a:defRPr sz="3749" kern="1200">
                <a:solidFill>
                  <a:schemeClr val="tx1"/>
                </a:solidFill>
                <a:latin typeface="+mn-lt"/>
                <a:ea typeface="+mn-ea"/>
                <a:cs typeface="+mn-cs"/>
              </a:defRPr>
            </a:lvl2pPr>
            <a:lvl3pPr marL="1523733" indent="-304747" algn="l" defTabSz="1218987"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227"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4pPr>
            <a:lvl5pPr marL="2742720"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5pPr>
            <a:lvl6pPr marL="3352213"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6pPr>
            <a:lvl7pPr marL="3961707"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7pPr>
            <a:lvl8pPr marL="4571200"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8pPr>
            <a:lvl9pPr marL="5180694"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9pPr>
          </a:lstStyle>
          <a:p>
            <a:fld id="{C98A7C8D-5B1A-4DA2-85E3-5D67BE6DE785}" type="datetime3">
              <a:rPr lang="en-GB" sz="1200" smtClean="0"/>
              <a:pPr/>
              <a:t>6 July, 2022</a:t>
            </a:fld>
            <a:br>
              <a:rPr lang="en-GB" sz="1200" dirty="0"/>
            </a:br>
            <a:r>
              <a:rPr lang="en-GB" sz="1200" dirty="0"/>
              <a:t>Speaker: Name Surname</a:t>
            </a:r>
          </a:p>
        </p:txBody>
      </p:sp>
      <p:pic>
        <p:nvPicPr>
          <p:cNvPr id="33" name="Picture 32" descr="Shape&#10;&#10;Description automatically generated">
            <a:extLst>
              <a:ext uri="{FF2B5EF4-FFF2-40B4-BE49-F238E27FC236}">
                <a16:creationId xmlns:a16="http://schemas.microsoft.com/office/drawing/2014/main" id="{AA544A2C-5570-49CB-AEF8-EA7ED52EF06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14432"/>
          <a:stretch/>
        </p:blipFill>
        <p:spPr>
          <a:xfrm>
            <a:off x="6497253" y="882151"/>
            <a:ext cx="5694747" cy="5975849"/>
          </a:xfrm>
          <a:prstGeom prst="rect">
            <a:avLst/>
          </a:prstGeom>
        </p:spPr>
      </p:pic>
      <p:pic>
        <p:nvPicPr>
          <p:cNvPr id="34" name="Picture 33">
            <a:extLst>
              <a:ext uri="{FF2B5EF4-FFF2-40B4-BE49-F238E27FC236}">
                <a16:creationId xmlns:a16="http://schemas.microsoft.com/office/drawing/2014/main" id="{7C04D451-81C8-4147-8B58-F4ECBA486FB6}"/>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9536074" y="6236987"/>
            <a:ext cx="2392193" cy="359999"/>
          </a:xfrm>
          <a:prstGeom prst="rect">
            <a:avLst/>
          </a:prstGeom>
        </p:spPr>
      </p:pic>
    </p:spTree>
    <p:extLst>
      <p:ext uri="{BB962C8B-B14F-4D97-AF65-F5344CB8AC3E}">
        <p14:creationId xmlns:p14="http://schemas.microsoft.com/office/powerpoint/2010/main" val="41940161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12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x2 images - white bg">
    <p:bg>
      <p:bgPr>
        <a:solidFill>
          <a:schemeClr val="bg1"/>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0" y="441016"/>
            <a:ext cx="6096000"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8" name="Рисунок 21">
            <a:extLst>
              <a:ext uri="{FF2B5EF4-FFF2-40B4-BE49-F238E27FC236}">
                <a16:creationId xmlns:a16="http://schemas.microsoft.com/office/drawing/2014/main" id="{8382CFE3-BE52-43A9-98C2-E9D2E0FE18B5}"/>
              </a:ext>
            </a:extLst>
          </p:cNvPr>
          <p:cNvSpPr>
            <a:spLocks noGrp="1"/>
          </p:cNvSpPr>
          <p:nvPr>
            <p:ph type="pic" sz="quarter" idx="47"/>
          </p:nvPr>
        </p:nvSpPr>
        <p:spPr>
          <a:xfrm>
            <a:off x="6091379" y="441016"/>
            <a:ext cx="6096000"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pic>
        <p:nvPicPr>
          <p:cNvPr id="6" name="Picture 5">
            <a:extLst>
              <a:ext uri="{FF2B5EF4-FFF2-40B4-BE49-F238E27FC236}">
                <a16:creationId xmlns:a16="http://schemas.microsoft.com/office/drawing/2014/main" id="{052AB243-4A89-4C0A-9640-21E708F404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4" y="6236987"/>
            <a:ext cx="2392193" cy="359999"/>
          </a:xfrm>
          <a:prstGeom prst="rect">
            <a:avLst/>
          </a:prstGeom>
        </p:spPr>
      </p:pic>
    </p:spTree>
    <p:extLst>
      <p:ext uri="{BB962C8B-B14F-4D97-AF65-F5344CB8AC3E}">
        <p14:creationId xmlns:p14="http://schemas.microsoft.com/office/powerpoint/2010/main" val="28608597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x3 images - purple bg">
    <p:bg>
      <p:bgPr>
        <a:solidFill>
          <a:srgbClr val="470054"/>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2" y="441016"/>
            <a:ext cx="4151911"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8" name="Рисунок 21">
            <a:extLst>
              <a:ext uri="{FF2B5EF4-FFF2-40B4-BE49-F238E27FC236}">
                <a16:creationId xmlns:a16="http://schemas.microsoft.com/office/drawing/2014/main" id="{8382CFE3-BE52-43A9-98C2-E9D2E0FE18B5}"/>
              </a:ext>
            </a:extLst>
          </p:cNvPr>
          <p:cNvSpPr>
            <a:spLocks noGrp="1"/>
          </p:cNvSpPr>
          <p:nvPr>
            <p:ph type="pic" sz="quarter" idx="47"/>
          </p:nvPr>
        </p:nvSpPr>
        <p:spPr>
          <a:xfrm>
            <a:off x="4162191" y="441016"/>
            <a:ext cx="3883559"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9" name="Рисунок 21">
            <a:extLst>
              <a:ext uri="{FF2B5EF4-FFF2-40B4-BE49-F238E27FC236}">
                <a16:creationId xmlns:a16="http://schemas.microsoft.com/office/drawing/2014/main" id="{AF54A7E5-DAA7-4AA7-ADCE-286EBDBFA2E9}"/>
              </a:ext>
            </a:extLst>
          </p:cNvPr>
          <p:cNvSpPr>
            <a:spLocks noGrp="1"/>
          </p:cNvSpPr>
          <p:nvPr>
            <p:ph type="pic" sz="quarter" idx="48"/>
          </p:nvPr>
        </p:nvSpPr>
        <p:spPr>
          <a:xfrm>
            <a:off x="8056028" y="441016"/>
            <a:ext cx="4135973"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pic>
        <p:nvPicPr>
          <p:cNvPr id="10" name="Picture 9">
            <a:extLst>
              <a:ext uri="{FF2B5EF4-FFF2-40B4-BE49-F238E27FC236}">
                <a16:creationId xmlns:a16="http://schemas.microsoft.com/office/drawing/2014/main" id="{A778302A-49EA-4E42-8715-5EAD3432ED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1" y="6236987"/>
            <a:ext cx="2392199" cy="359999"/>
          </a:xfrm>
          <a:prstGeom prst="rect">
            <a:avLst/>
          </a:prstGeom>
        </p:spPr>
      </p:pic>
    </p:spTree>
    <p:extLst>
      <p:ext uri="{BB962C8B-B14F-4D97-AF65-F5344CB8AC3E}">
        <p14:creationId xmlns:p14="http://schemas.microsoft.com/office/powerpoint/2010/main" val="16377189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x3 images - white bg">
    <p:bg>
      <p:bgPr>
        <a:solidFill>
          <a:schemeClr val="bg1"/>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2" y="441016"/>
            <a:ext cx="4151911"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8" name="Рисунок 21">
            <a:extLst>
              <a:ext uri="{FF2B5EF4-FFF2-40B4-BE49-F238E27FC236}">
                <a16:creationId xmlns:a16="http://schemas.microsoft.com/office/drawing/2014/main" id="{8382CFE3-BE52-43A9-98C2-E9D2E0FE18B5}"/>
              </a:ext>
            </a:extLst>
          </p:cNvPr>
          <p:cNvSpPr>
            <a:spLocks noGrp="1"/>
          </p:cNvSpPr>
          <p:nvPr>
            <p:ph type="pic" sz="quarter" idx="47"/>
          </p:nvPr>
        </p:nvSpPr>
        <p:spPr>
          <a:xfrm>
            <a:off x="4162191" y="441016"/>
            <a:ext cx="3883559"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9" name="Рисунок 21">
            <a:extLst>
              <a:ext uri="{FF2B5EF4-FFF2-40B4-BE49-F238E27FC236}">
                <a16:creationId xmlns:a16="http://schemas.microsoft.com/office/drawing/2014/main" id="{AF54A7E5-DAA7-4AA7-ADCE-286EBDBFA2E9}"/>
              </a:ext>
            </a:extLst>
          </p:cNvPr>
          <p:cNvSpPr>
            <a:spLocks noGrp="1"/>
          </p:cNvSpPr>
          <p:nvPr>
            <p:ph type="pic" sz="quarter" idx="48"/>
          </p:nvPr>
        </p:nvSpPr>
        <p:spPr>
          <a:xfrm>
            <a:off x="8056028" y="441016"/>
            <a:ext cx="4135973"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pic>
        <p:nvPicPr>
          <p:cNvPr id="7" name="Picture 6">
            <a:extLst>
              <a:ext uri="{FF2B5EF4-FFF2-40B4-BE49-F238E27FC236}">
                <a16:creationId xmlns:a16="http://schemas.microsoft.com/office/drawing/2014/main" id="{B77FC6C2-B33D-48A7-B23F-6B347874236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4" y="6236987"/>
            <a:ext cx="2392193" cy="359999"/>
          </a:xfrm>
          <a:prstGeom prst="rect">
            <a:avLst/>
          </a:prstGeom>
        </p:spPr>
      </p:pic>
    </p:spTree>
    <p:extLst>
      <p:ext uri="{BB962C8B-B14F-4D97-AF65-F5344CB8AC3E}">
        <p14:creationId xmlns:p14="http://schemas.microsoft.com/office/powerpoint/2010/main" val="21877310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 white bg">
    <p:bg>
      <p:bgPr>
        <a:solidFill>
          <a:schemeClr val="bg1"/>
        </a:solidFill>
        <a:effectLst/>
      </p:bgPr>
    </p:bg>
    <p:spTree>
      <p:nvGrpSpPr>
        <p:cNvPr id="1" name=""/>
        <p:cNvGrpSpPr/>
        <p:nvPr/>
      </p:nvGrpSpPr>
      <p:grpSpPr>
        <a:xfrm>
          <a:off x="0" y="0"/>
          <a:ext cx="0" cy="0"/>
          <a:chOff x="0" y="0"/>
          <a:chExt cx="0" cy="0"/>
        </a:xfrm>
      </p:grpSpPr>
      <p:sp>
        <p:nvSpPr>
          <p:cNvPr id="6" name="Номер слайда 1">
            <a:extLst>
              <a:ext uri="{FF2B5EF4-FFF2-40B4-BE49-F238E27FC236}">
                <a16:creationId xmlns:a16="http://schemas.microsoft.com/office/drawing/2014/main" id="{976A94E0-432C-4D19-9863-E0716E1004F4}"/>
              </a:ext>
            </a:extLst>
          </p:cNvPr>
          <p:cNvSpPr txBox="1">
            <a:spLocks/>
          </p:cNvSpPr>
          <p:nvPr userDrawn="1"/>
        </p:nvSpPr>
        <p:spPr>
          <a:xfrm>
            <a:off x="227730" y="6267862"/>
            <a:ext cx="2262823" cy="365125"/>
          </a:xfrm>
          <a:prstGeom prst="rect">
            <a:avLst/>
          </a:prstGeom>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825" smtClean="0">
                <a:solidFill>
                  <a:schemeClr val="bg1"/>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825" dirty="0">
                <a:solidFill>
                  <a:schemeClr val="bg1"/>
                </a:solidFill>
                <a:latin typeface="Arial" panose="020B0604020202020204" pitchFamily="34" charset="0"/>
                <a:ea typeface="Roboto" charset="0"/>
                <a:cs typeface="Arial" panose="020B0604020202020204" pitchFamily="34" charset="0"/>
              </a:rPr>
              <a:t>    I    Business area</a:t>
            </a:r>
            <a:endParaRPr lang="uk-UA" sz="825" dirty="0">
              <a:solidFill>
                <a:schemeClr val="bg1"/>
              </a:solidFill>
              <a:latin typeface="Arial" panose="020B0604020202020204" pitchFamily="34" charset="0"/>
              <a:ea typeface="Roboto" charset="0"/>
              <a:cs typeface="Arial" panose="020B0604020202020204" pitchFamily="34" charset="0"/>
            </a:endParaRPr>
          </a:p>
        </p:txBody>
      </p:sp>
      <p:pic>
        <p:nvPicPr>
          <p:cNvPr id="8" name="Picture 7">
            <a:extLst>
              <a:ext uri="{FF2B5EF4-FFF2-40B4-BE49-F238E27FC236}">
                <a16:creationId xmlns:a16="http://schemas.microsoft.com/office/drawing/2014/main" id="{1B03D236-A004-4262-99EF-CD70D9090CB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734543" y="6266872"/>
            <a:ext cx="2193727" cy="330115"/>
          </a:xfrm>
          <a:prstGeom prst="rect">
            <a:avLst/>
          </a:prstGeom>
        </p:spPr>
      </p:pic>
      <p:pic>
        <p:nvPicPr>
          <p:cNvPr id="11" name="Picture 10">
            <a:extLst>
              <a:ext uri="{FF2B5EF4-FFF2-40B4-BE49-F238E27FC236}">
                <a16:creationId xmlns:a16="http://schemas.microsoft.com/office/drawing/2014/main" id="{4F48BCAC-6063-4760-A46A-E1C364EDCC8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36074" y="6236987"/>
            <a:ext cx="2392193" cy="359999"/>
          </a:xfrm>
          <a:prstGeom prst="rect">
            <a:avLst/>
          </a:prstGeom>
        </p:spPr>
      </p:pic>
      <p:sp>
        <p:nvSpPr>
          <p:cNvPr id="10" name="Заголовок 1">
            <a:extLst>
              <a:ext uri="{FF2B5EF4-FFF2-40B4-BE49-F238E27FC236}">
                <a16:creationId xmlns:a16="http://schemas.microsoft.com/office/drawing/2014/main" id="{9D00B396-8D76-4904-89A7-30930C3516E6}"/>
              </a:ext>
            </a:extLst>
          </p:cNvPr>
          <p:cNvSpPr>
            <a:spLocks noGrp="1"/>
          </p:cNvSpPr>
          <p:nvPr>
            <p:ph type="title" hasCustomPrompt="1"/>
          </p:nvPr>
        </p:nvSpPr>
        <p:spPr>
          <a:xfrm>
            <a:off x="274192" y="363385"/>
            <a:ext cx="4646989" cy="636534"/>
          </a:xfrm>
          <a:prstGeom prst="rect">
            <a:avLst/>
          </a:prstGeom>
        </p:spPr>
        <p:txBody>
          <a:bodyPr lIns="0" tIns="0" rIns="0" bIns="0">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Heading</a:t>
            </a:r>
            <a:endParaRPr lang="ru-RU" dirty="0"/>
          </a:p>
        </p:txBody>
      </p:sp>
      <p:sp>
        <p:nvSpPr>
          <p:cNvPr id="12" name="Text Placeholder 2">
            <a:extLst>
              <a:ext uri="{FF2B5EF4-FFF2-40B4-BE49-F238E27FC236}">
                <a16:creationId xmlns:a16="http://schemas.microsoft.com/office/drawing/2014/main" id="{9B3829B9-A1A0-4BC4-9F5B-5C94CC0C0A49}"/>
              </a:ext>
            </a:extLst>
          </p:cNvPr>
          <p:cNvSpPr>
            <a:spLocks noGrp="1"/>
          </p:cNvSpPr>
          <p:nvPr>
            <p:ph type="body" sz="quarter" idx="52"/>
          </p:nvPr>
        </p:nvSpPr>
        <p:spPr>
          <a:xfrm>
            <a:off x="274193" y="1991923"/>
            <a:ext cx="4467225" cy="2736850"/>
          </a:xfrm>
          <a:prstGeom prst="rect">
            <a:avLst/>
          </a:prstGeom>
        </p:spPr>
        <p:txBody>
          <a:bodyPr lIns="0" tIns="0" rIns="0" bIns="0"/>
          <a:lstStyle>
            <a:lvl1pPr marL="135731" indent="-135731" algn="l">
              <a:buClr>
                <a:srgbClr val="00818A"/>
              </a:buClr>
              <a:defRPr sz="1200">
                <a:solidFill>
                  <a:schemeClr val="tx2"/>
                </a:solidFill>
                <a:latin typeface="Arial" panose="020B0604020202020204" pitchFamily="34" charset="0"/>
                <a:cs typeface="Arial" panose="020B0604020202020204" pitchFamily="34" charset="0"/>
              </a:defRPr>
            </a:lvl1pPr>
            <a:lvl2pPr marL="672704" indent="-215504" algn="l">
              <a:buClr>
                <a:srgbClr val="00818A"/>
              </a:buClr>
              <a:defRPr sz="1200">
                <a:solidFill>
                  <a:schemeClr val="tx2"/>
                </a:solidFill>
                <a:latin typeface="Arial" panose="020B0604020202020204" pitchFamily="34" charset="0"/>
                <a:cs typeface="Arial" panose="020B0604020202020204" pitchFamily="34" charset="0"/>
              </a:defRPr>
            </a:lvl2pPr>
            <a:lvl3pPr marL="1073944" indent="-159544" algn="l">
              <a:buClr>
                <a:srgbClr val="00818A"/>
              </a:buClr>
              <a:defRPr sz="1200">
                <a:solidFill>
                  <a:schemeClr val="tx2"/>
                </a:solidFill>
                <a:latin typeface="Arial" panose="020B0604020202020204" pitchFamily="34" charset="0"/>
                <a:cs typeface="Arial" panose="020B0604020202020204" pitchFamily="34" charset="0"/>
              </a:defRPr>
            </a:lvl3pPr>
            <a:lvl4pPr marL="1546622" indent="-175022" algn="l">
              <a:buClr>
                <a:srgbClr val="00818A"/>
              </a:buClr>
              <a:defRPr sz="1200">
                <a:solidFill>
                  <a:schemeClr val="tx2"/>
                </a:solidFill>
                <a:latin typeface="Arial" panose="020B0604020202020204" pitchFamily="34" charset="0"/>
                <a:cs typeface="Arial" panose="020B0604020202020204" pitchFamily="34" charset="0"/>
              </a:defRPr>
            </a:lvl4pPr>
            <a:lvl5pPr marL="2018110" indent="-189310" algn="l">
              <a:buClr>
                <a:srgbClr val="00818A"/>
              </a:buClr>
              <a:defRPr sz="1200">
                <a:solidFill>
                  <a:schemeClr val="tx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4" name="Straight Connector 13">
            <a:extLst>
              <a:ext uri="{FF2B5EF4-FFF2-40B4-BE49-F238E27FC236}">
                <a16:creationId xmlns:a16="http://schemas.microsoft.com/office/drawing/2014/main" id="{403F52CB-ADC0-44C4-848C-05EBF19FE3EF}"/>
              </a:ext>
            </a:extLst>
          </p:cNvPr>
          <p:cNvCxnSpPr/>
          <p:nvPr userDrawn="1"/>
        </p:nvCxnSpPr>
        <p:spPr>
          <a:xfrm>
            <a:off x="1" y="1714500"/>
            <a:ext cx="2200275" cy="0"/>
          </a:xfrm>
          <a:prstGeom prst="line">
            <a:avLst/>
          </a:prstGeom>
          <a:ln>
            <a:solidFill>
              <a:srgbClr val="00818A"/>
            </a:solidFill>
          </a:ln>
        </p:spPr>
        <p:style>
          <a:lnRef idx="1">
            <a:schemeClr val="accent1"/>
          </a:lnRef>
          <a:fillRef idx="0">
            <a:schemeClr val="accent1"/>
          </a:fillRef>
          <a:effectRef idx="0">
            <a:schemeClr val="accent1"/>
          </a:effectRef>
          <a:fontRef idx="minor">
            <a:schemeClr val="tx1"/>
          </a:fontRef>
        </p:style>
      </p:cxnSp>
      <p:sp>
        <p:nvSpPr>
          <p:cNvPr id="15" name="Text Placeholder 10">
            <a:extLst>
              <a:ext uri="{FF2B5EF4-FFF2-40B4-BE49-F238E27FC236}">
                <a16:creationId xmlns:a16="http://schemas.microsoft.com/office/drawing/2014/main" id="{2C5D9CBD-9F47-4D8D-924E-0B83C9F837EC}"/>
              </a:ext>
            </a:extLst>
          </p:cNvPr>
          <p:cNvSpPr>
            <a:spLocks noGrp="1"/>
          </p:cNvSpPr>
          <p:nvPr>
            <p:ph type="body" sz="quarter" idx="53" hasCustomPrompt="1"/>
          </p:nvPr>
        </p:nvSpPr>
        <p:spPr>
          <a:xfrm>
            <a:off x="264252" y="794510"/>
            <a:ext cx="4656928" cy="636534"/>
          </a:xfrm>
          <a:prstGeom prst="rect">
            <a:avLst/>
          </a:prstGeom>
        </p:spPr>
        <p:txBody>
          <a:bodyPr wrap="none" lIns="0" tIns="0" rIns="0" bIns="0"/>
          <a:lstStyle>
            <a:lvl1pPr marL="0" indent="0">
              <a:spcBef>
                <a:spcPts val="0"/>
              </a:spcBef>
              <a:buFontTx/>
              <a:buNone/>
              <a:defRPr sz="2475">
                <a:solidFill>
                  <a:srgbClr val="00818A"/>
                </a:solidFill>
                <a:latin typeface="Arial" panose="020B0604020202020204" pitchFamily="34" charset="0"/>
                <a:cs typeface="Arial" panose="020B0604020202020204" pitchFamily="34" charset="0"/>
              </a:defRPr>
            </a:lvl1pPr>
          </a:lstStyle>
          <a:p>
            <a:pPr lvl="0"/>
            <a:r>
              <a:rPr lang="en-US" dirty="0"/>
              <a:t>Sub heading</a:t>
            </a:r>
          </a:p>
        </p:txBody>
      </p:sp>
    </p:spTree>
    <p:extLst>
      <p:ext uri="{BB962C8B-B14F-4D97-AF65-F5344CB8AC3E}">
        <p14:creationId xmlns:p14="http://schemas.microsoft.com/office/powerpoint/2010/main" val="16648029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lank - white bg">
    <p:bg>
      <p:bgPr>
        <a:solidFill>
          <a:schemeClr val="bg1"/>
        </a:solidFill>
        <a:effectLst/>
      </p:bgPr>
    </p:bg>
    <p:spTree>
      <p:nvGrpSpPr>
        <p:cNvPr id="1" name=""/>
        <p:cNvGrpSpPr/>
        <p:nvPr/>
      </p:nvGrpSpPr>
      <p:grpSpPr>
        <a:xfrm>
          <a:off x="0" y="0"/>
          <a:ext cx="0" cy="0"/>
          <a:chOff x="0" y="0"/>
          <a:chExt cx="0" cy="0"/>
        </a:xfrm>
      </p:grpSpPr>
      <p:sp>
        <p:nvSpPr>
          <p:cNvPr id="6" name="Номер слайда 1">
            <a:extLst>
              <a:ext uri="{FF2B5EF4-FFF2-40B4-BE49-F238E27FC236}">
                <a16:creationId xmlns:a16="http://schemas.microsoft.com/office/drawing/2014/main" id="{976A94E0-432C-4D19-9863-E0716E1004F4}"/>
              </a:ext>
            </a:extLst>
          </p:cNvPr>
          <p:cNvSpPr txBox="1">
            <a:spLocks/>
          </p:cNvSpPr>
          <p:nvPr userDrawn="1"/>
        </p:nvSpPr>
        <p:spPr>
          <a:xfrm>
            <a:off x="227730" y="6267862"/>
            <a:ext cx="2262823" cy="365125"/>
          </a:xfrm>
          <a:prstGeom prst="rect">
            <a:avLst/>
          </a:prstGeom>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825" smtClean="0">
                <a:solidFill>
                  <a:schemeClr val="bg1"/>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825" dirty="0">
                <a:solidFill>
                  <a:schemeClr val="bg1"/>
                </a:solidFill>
                <a:latin typeface="Arial" panose="020B0604020202020204" pitchFamily="34" charset="0"/>
                <a:ea typeface="Roboto" charset="0"/>
                <a:cs typeface="Arial" panose="020B0604020202020204" pitchFamily="34" charset="0"/>
              </a:rPr>
              <a:t>    I    Business area</a:t>
            </a:r>
            <a:endParaRPr lang="uk-UA" sz="825" dirty="0">
              <a:solidFill>
                <a:schemeClr val="bg1"/>
              </a:solidFill>
              <a:latin typeface="Arial" panose="020B0604020202020204" pitchFamily="34" charset="0"/>
              <a:ea typeface="Roboto" charset="0"/>
              <a:cs typeface="Arial" panose="020B0604020202020204" pitchFamily="34" charset="0"/>
            </a:endParaRPr>
          </a:p>
        </p:txBody>
      </p:sp>
      <p:pic>
        <p:nvPicPr>
          <p:cNvPr id="8" name="Picture 7">
            <a:extLst>
              <a:ext uri="{FF2B5EF4-FFF2-40B4-BE49-F238E27FC236}">
                <a16:creationId xmlns:a16="http://schemas.microsoft.com/office/drawing/2014/main" id="{1B03D236-A004-4262-99EF-CD70D9090CB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734543" y="6266872"/>
            <a:ext cx="2193727" cy="330115"/>
          </a:xfrm>
          <a:prstGeom prst="rect">
            <a:avLst/>
          </a:prstGeom>
        </p:spPr>
      </p:pic>
      <p:pic>
        <p:nvPicPr>
          <p:cNvPr id="11" name="Picture 10">
            <a:extLst>
              <a:ext uri="{FF2B5EF4-FFF2-40B4-BE49-F238E27FC236}">
                <a16:creationId xmlns:a16="http://schemas.microsoft.com/office/drawing/2014/main" id="{4F48BCAC-6063-4760-A46A-E1C364EDCC8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36074" y="6236987"/>
            <a:ext cx="2392193" cy="359999"/>
          </a:xfrm>
          <a:prstGeom prst="rect">
            <a:avLst/>
          </a:prstGeom>
        </p:spPr>
      </p:pic>
      <p:sp>
        <p:nvSpPr>
          <p:cNvPr id="10" name="Заголовок 1">
            <a:extLst>
              <a:ext uri="{FF2B5EF4-FFF2-40B4-BE49-F238E27FC236}">
                <a16:creationId xmlns:a16="http://schemas.microsoft.com/office/drawing/2014/main" id="{9D00B396-8D76-4904-89A7-30930C3516E6}"/>
              </a:ext>
            </a:extLst>
          </p:cNvPr>
          <p:cNvSpPr>
            <a:spLocks noGrp="1"/>
          </p:cNvSpPr>
          <p:nvPr>
            <p:ph type="title" hasCustomPrompt="1"/>
          </p:nvPr>
        </p:nvSpPr>
        <p:spPr>
          <a:xfrm>
            <a:off x="274192" y="363385"/>
            <a:ext cx="4646989" cy="636534"/>
          </a:xfrm>
          <a:prstGeom prst="rect">
            <a:avLst/>
          </a:prstGeom>
        </p:spPr>
        <p:txBody>
          <a:bodyPr lIns="0" tIns="0" rIns="0" bIns="0">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Heading</a:t>
            </a:r>
            <a:endParaRPr lang="ru-RU" dirty="0"/>
          </a:p>
        </p:txBody>
      </p:sp>
      <p:sp>
        <p:nvSpPr>
          <p:cNvPr id="15" name="Text Placeholder 10">
            <a:extLst>
              <a:ext uri="{FF2B5EF4-FFF2-40B4-BE49-F238E27FC236}">
                <a16:creationId xmlns:a16="http://schemas.microsoft.com/office/drawing/2014/main" id="{2C5D9CBD-9F47-4D8D-924E-0B83C9F837EC}"/>
              </a:ext>
            </a:extLst>
          </p:cNvPr>
          <p:cNvSpPr>
            <a:spLocks noGrp="1"/>
          </p:cNvSpPr>
          <p:nvPr>
            <p:ph type="body" sz="quarter" idx="53" hasCustomPrompt="1"/>
          </p:nvPr>
        </p:nvSpPr>
        <p:spPr>
          <a:xfrm>
            <a:off x="264252" y="794510"/>
            <a:ext cx="4656928" cy="636534"/>
          </a:xfrm>
          <a:prstGeom prst="rect">
            <a:avLst/>
          </a:prstGeom>
        </p:spPr>
        <p:txBody>
          <a:bodyPr wrap="none" lIns="0" tIns="0" rIns="0" bIns="0"/>
          <a:lstStyle>
            <a:lvl1pPr marL="0" indent="0">
              <a:spcBef>
                <a:spcPts val="0"/>
              </a:spcBef>
              <a:buFontTx/>
              <a:buNone/>
              <a:defRPr sz="2475">
                <a:solidFill>
                  <a:srgbClr val="00818A"/>
                </a:solidFill>
                <a:latin typeface="Arial" panose="020B0604020202020204" pitchFamily="34" charset="0"/>
                <a:cs typeface="Arial" panose="020B0604020202020204" pitchFamily="34" charset="0"/>
              </a:defRPr>
            </a:lvl1pPr>
          </a:lstStyle>
          <a:p>
            <a:pPr lvl="0"/>
            <a:r>
              <a:rPr lang="en-US" dirty="0"/>
              <a:t>Sub heading</a:t>
            </a:r>
          </a:p>
        </p:txBody>
      </p:sp>
    </p:spTree>
    <p:extLst>
      <p:ext uri="{BB962C8B-B14F-4D97-AF65-F5344CB8AC3E}">
        <p14:creationId xmlns:p14="http://schemas.microsoft.com/office/powerpoint/2010/main" val="29160408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White bg - no image">
    <p:bg>
      <p:bgPr>
        <a:solidFill>
          <a:srgbClr val="47005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03D236-A004-4262-99EF-CD70D9090CB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734543" y="6266872"/>
            <a:ext cx="2193727" cy="330115"/>
          </a:xfrm>
          <a:prstGeom prst="rect">
            <a:avLst/>
          </a:prstGeom>
        </p:spPr>
      </p:pic>
      <p:pic>
        <p:nvPicPr>
          <p:cNvPr id="11" name="Picture 10">
            <a:extLst>
              <a:ext uri="{FF2B5EF4-FFF2-40B4-BE49-F238E27FC236}">
                <a16:creationId xmlns:a16="http://schemas.microsoft.com/office/drawing/2014/main" id="{4F48BCAC-6063-4760-A46A-E1C364EDCC8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36074" y="6236987"/>
            <a:ext cx="2392193" cy="359999"/>
          </a:xfrm>
          <a:prstGeom prst="rect">
            <a:avLst/>
          </a:prstGeom>
        </p:spPr>
      </p:pic>
      <p:sp>
        <p:nvSpPr>
          <p:cNvPr id="19" name="Заголовок 1">
            <a:extLst>
              <a:ext uri="{FF2B5EF4-FFF2-40B4-BE49-F238E27FC236}">
                <a16:creationId xmlns:a16="http://schemas.microsoft.com/office/drawing/2014/main" id="{3E019CDA-0E4B-4E7A-A610-25EE58E9B4BD}"/>
              </a:ext>
            </a:extLst>
          </p:cNvPr>
          <p:cNvSpPr>
            <a:spLocks noGrp="1"/>
          </p:cNvSpPr>
          <p:nvPr>
            <p:ph type="title" hasCustomPrompt="1"/>
          </p:nvPr>
        </p:nvSpPr>
        <p:spPr>
          <a:xfrm>
            <a:off x="274192" y="363385"/>
            <a:ext cx="4646989" cy="636534"/>
          </a:xfrm>
          <a:prstGeom prst="rect">
            <a:avLst/>
          </a:prstGeom>
        </p:spPr>
        <p:txBody>
          <a:bodyPr lIns="0" tIns="0" rIns="0" bIns="0">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Heading</a:t>
            </a:r>
            <a:endParaRPr lang="ru-RU" dirty="0"/>
          </a:p>
        </p:txBody>
      </p:sp>
      <p:sp>
        <p:nvSpPr>
          <p:cNvPr id="20" name="Text Placeholder 10">
            <a:extLst>
              <a:ext uri="{FF2B5EF4-FFF2-40B4-BE49-F238E27FC236}">
                <a16:creationId xmlns:a16="http://schemas.microsoft.com/office/drawing/2014/main" id="{623D0680-B289-4670-A593-0D5B527913AB}"/>
              </a:ext>
            </a:extLst>
          </p:cNvPr>
          <p:cNvSpPr>
            <a:spLocks noGrp="1"/>
          </p:cNvSpPr>
          <p:nvPr>
            <p:ph type="body" sz="quarter" idx="53" hasCustomPrompt="1"/>
          </p:nvPr>
        </p:nvSpPr>
        <p:spPr>
          <a:xfrm>
            <a:off x="264252" y="794510"/>
            <a:ext cx="4656928" cy="636534"/>
          </a:xfrm>
          <a:prstGeom prst="rect">
            <a:avLst/>
          </a:prstGeom>
        </p:spPr>
        <p:txBody>
          <a:bodyPr wrap="none" lIns="0" tIns="0" rIns="0" bIns="0"/>
          <a:lstStyle>
            <a:lvl1pPr marL="0" indent="0">
              <a:spcBef>
                <a:spcPts val="0"/>
              </a:spcBef>
              <a:buFontTx/>
              <a:buNone/>
              <a:defRPr sz="2475">
                <a:solidFill>
                  <a:schemeClr val="bg1"/>
                </a:solidFill>
                <a:latin typeface="Arial" panose="020B0604020202020204" pitchFamily="34" charset="0"/>
                <a:cs typeface="Arial" panose="020B0604020202020204" pitchFamily="34" charset="0"/>
              </a:defRPr>
            </a:lvl1pPr>
          </a:lstStyle>
          <a:p>
            <a:pPr lvl="0"/>
            <a:r>
              <a:rPr lang="en-US" dirty="0"/>
              <a:t>Sub heading</a:t>
            </a:r>
          </a:p>
        </p:txBody>
      </p:sp>
      <p:sp>
        <p:nvSpPr>
          <p:cNvPr id="23" name="Text Placeholder 2">
            <a:extLst>
              <a:ext uri="{FF2B5EF4-FFF2-40B4-BE49-F238E27FC236}">
                <a16:creationId xmlns:a16="http://schemas.microsoft.com/office/drawing/2014/main" id="{EC71FE8B-FEA7-4F40-8E25-67D3368DC4D1}"/>
              </a:ext>
            </a:extLst>
          </p:cNvPr>
          <p:cNvSpPr>
            <a:spLocks noGrp="1"/>
          </p:cNvSpPr>
          <p:nvPr>
            <p:ph type="body" sz="quarter" idx="52"/>
          </p:nvPr>
        </p:nvSpPr>
        <p:spPr>
          <a:xfrm>
            <a:off x="272993" y="1991923"/>
            <a:ext cx="4467225" cy="2736850"/>
          </a:xfrm>
          <a:prstGeom prst="rect">
            <a:avLst/>
          </a:prstGeom>
        </p:spPr>
        <p:txBody>
          <a:bodyPr lIns="0" tIns="0" rIns="0" bIns="0"/>
          <a:lstStyle>
            <a:lvl1pPr marL="135731" indent="-135731">
              <a:defRPr sz="1200">
                <a:solidFill>
                  <a:schemeClr val="bg1"/>
                </a:solidFill>
                <a:latin typeface="Arial" panose="020B0604020202020204" pitchFamily="34" charset="0"/>
                <a:cs typeface="Arial" panose="020B0604020202020204" pitchFamily="34" charset="0"/>
              </a:defRPr>
            </a:lvl1pPr>
            <a:lvl2pPr marL="601266" indent="-144066">
              <a:defRPr sz="1200">
                <a:solidFill>
                  <a:schemeClr val="bg1"/>
                </a:solidFill>
                <a:latin typeface="Arial" panose="020B0604020202020204" pitchFamily="34" charset="0"/>
                <a:cs typeface="Arial" panose="020B0604020202020204" pitchFamily="34" charset="0"/>
              </a:defRPr>
            </a:lvl2pPr>
            <a:lvl3pPr marL="1073944" indent="-159544">
              <a:defRPr sz="1200">
                <a:solidFill>
                  <a:schemeClr val="bg1"/>
                </a:solidFill>
                <a:latin typeface="Arial" panose="020B0604020202020204" pitchFamily="34" charset="0"/>
                <a:cs typeface="Arial" panose="020B0604020202020204" pitchFamily="34" charset="0"/>
              </a:defRPr>
            </a:lvl3pPr>
            <a:lvl4pPr marL="1546622" indent="-175022">
              <a:defRPr sz="1200">
                <a:solidFill>
                  <a:schemeClr val="bg1"/>
                </a:solidFill>
                <a:latin typeface="Arial" panose="020B0604020202020204" pitchFamily="34" charset="0"/>
                <a:cs typeface="Arial" panose="020B0604020202020204" pitchFamily="34" charset="0"/>
              </a:defRPr>
            </a:lvl4pPr>
            <a:lvl5pPr marL="2018110" indent="-189310">
              <a:defRPr sz="12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8441666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 purple bg">
    <p:bg>
      <p:bgPr>
        <a:solidFill>
          <a:srgbClr val="47005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76B37F-AFE1-4C28-B8BE-4F8E15B9692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1" y="6236987"/>
            <a:ext cx="2392199" cy="359999"/>
          </a:xfrm>
          <a:prstGeom prst="rect">
            <a:avLst/>
          </a:prstGeom>
        </p:spPr>
      </p:pic>
      <p:sp>
        <p:nvSpPr>
          <p:cNvPr id="8" name="Заголовок 1">
            <a:extLst>
              <a:ext uri="{FF2B5EF4-FFF2-40B4-BE49-F238E27FC236}">
                <a16:creationId xmlns:a16="http://schemas.microsoft.com/office/drawing/2014/main" id="{3C577549-EF8F-44ED-B445-17249AFAE2B5}"/>
              </a:ext>
            </a:extLst>
          </p:cNvPr>
          <p:cNvSpPr>
            <a:spLocks noGrp="1"/>
          </p:cNvSpPr>
          <p:nvPr>
            <p:ph type="title" hasCustomPrompt="1"/>
          </p:nvPr>
        </p:nvSpPr>
        <p:spPr>
          <a:xfrm>
            <a:off x="274192" y="363385"/>
            <a:ext cx="4646989" cy="636534"/>
          </a:xfrm>
          <a:prstGeom prst="rect">
            <a:avLst/>
          </a:prstGeom>
        </p:spPr>
        <p:txBody>
          <a:bodyPr lIns="0" tIns="0" rIns="0" bIns="0">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Heading</a:t>
            </a:r>
            <a:endParaRPr lang="ru-RU" dirty="0"/>
          </a:p>
        </p:txBody>
      </p:sp>
      <p:sp>
        <p:nvSpPr>
          <p:cNvPr id="9" name="Text Placeholder 10">
            <a:extLst>
              <a:ext uri="{FF2B5EF4-FFF2-40B4-BE49-F238E27FC236}">
                <a16:creationId xmlns:a16="http://schemas.microsoft.com/office/drawing/2014/main" id="{58962685-0033-431E-9668-27D6B28BDF7A}"/>
              </a:ext>
            </a:extLst>
          </p:cNvPr>
          <p:cNvSpPr>
            <a:spLocks noGrp="1"/>
          </p:cNvSpPr>
          <p:nvPr>
            <p:ph type="body" sz="quarter" idx="53" hasCustomPrompt="1"/>
          </p:nvPr>
        </p:nvSpPr>
        <p:spPr>
          <a:xfrm>
            <a:off x="264252" y="794510"/>
            <a:ext cx="4656928" cy="636534"/>
          </a:xfrm>
          <a:prstGeom prst="rect">
            <a:avLst/>
          </a:prstGeom>
        </p:spPr>
        <p:txBody>
          <a:bodyPr wrap="none" lIns="0" tIns="0" rIns="0" bIns="0"/>
          <a:lstStyle>
            <a:lvl1pPr marL="0" indent="0">
              <a:spcBef>
                <a:spcPts val="0"/>
              </a:spcBef>
              <a:buFontTx/>
              <a:buNone/>
              <a:defRPr sz="2475">
                <a:solidFill>
                  <a:schemeClr val="bg1"/>
                </a:solidFill>
                <a:latin typeface="Arial" panose="020B0604020202020204" pitchFamily="34" charset="0"/>
                <a:cs typeface="Arial" panose="020B0604020202020204" pitchFamily="34" charset="0"/>
              </a:defRPr>
            </a:lvl1pPr>
          </a:lstStyle>
          <a:p>
            <a:pPr lvl="0"/>
            <a:r>
              <a:rPr lang="en-US" dirty="0"/>
              <a:t>Sub heading</a:t>
            </a:r>
          </a:p>
        </p:txBody>
      </p:sp>
    </p:spTree>
    <p:extLst>
      <p:ext uri="{BB962C8B-B14F-4D97-AF65-F5344CB8AC3E}">
        <p14:creationId xmlns:p14="http://schemas.microsoft.com/office/powerpoint/2010/main" val="33462223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Blank - purple bg">
    <p:bg>
      <p:bgPr>
        <a:solidFill>
          <a:srgbClr val="47005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76B37F-AFE1-4C28-B8BE-4F8E15B9692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1" y="6236987"/>
            <a:ext cx="2392199" cy="359999"/>
          </a:xfrm>
          <a:prstGeom prst="rect">
            <a:avLst/>
          </a:prstGeom>
        </p:spPr>
      </p:pic>
    </p:spTree>
    <p:extLst>
      <p:ext uri="{BB962C8B-B14F-4D97-AF65-F5344CB8AC3E}">
        <p14:creationId xmlns:p14="http://schemas.microsoft.com/office/powerpoint/2010/main" val="14183305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ight grey bg">
    <p:bg>
      <p:bgPr>
        <a:solidFill>
          <a:srgbClr val="F3F4F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BC2DF2-2DD7-4AE0-B066-3F137DF8FF3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4" y="6236987"/>
            <a:ext cx="2392193" cy="359999"/>
          </a:xfrm>
          <a:prstGeom prst="rect">
            <a:avLst/>
          </a:prstGeom>
        </p:spPr>
      </p:pic>
    </p:spTree>
    <p:extLst>
      <p:ext uri="{BB962C8B-B14F-4D97-AF65-F5344CB8AC3E}">
        <p14:creationId xmlns:p14="http://schemas.microsoft.com/office/powerpoint/2010/main" val="39770617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light grey bg">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BC2DF2-2DD7-4AE0-B066-3F137DF8FF3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4" y="6236987"/>
            <a:ext cx="2392193" cy="359999"/>
          </a:xfrm>
          <a:prstGeom prst="rect">
            <a:avLst/>
          </a:prstGeom>
        </p:spPr>
      </p:pic>
    </p:spTree>
    <p:extLst>
      <p:ext uri="{BB962C8B-B14F-4D97-AF65-F5344CB8AC3E}">
        <p14:creationId xmlns:p14="http://schemas.microsoft.com/office/powerpoint/2010/main" val="3573749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Opening Slide 2">
    <p:bg>
      <p:bgPr>
        <a:solidFill>
          <a:srgbClr val="470054"/>
        </a:solidFill>
        <a:effectLst/>
      </p:bgPr>
    </p:bg>
    <p:spTree>
      <p:nvGrpSpPr>
        <p:cNvPr id="1" name=""/>
        <p:cNvGrpSpPr/>
        <p:nvPr/>
      </p:nvGrpSpPr>
      <p:grpSpPr>
        <a:xfrm>
          <a:off x="0" y="0"/>
          <a:ext cx="0" cy="0"/>
          <a:chOff x="0" y="0"/>
          <a:chExt cx="0" cy="0"/>
        </a:xfrm>
      </p:grpSpPr>
      <p:sp>
        <p:nvSpPr>
          <p:cNvPr id="12" name="Заголовок 1">
            <a:extLst>
              <a:ext uri="{FF2B5EF4-FFF2-40B4-BE49-F238E27FC236}">
                <a16:creationId xmlns:a16="http://schemas.microsoft.com/office/drawing/2014/main" id="{136365D9-0A8D-4B48-8B9A-5BDA2C52B312}"/>
              </a:ext>
            </a:extLst>
          </p:cNvPr>
          <p:cNvSpPr>
            <a:spLocks noGrp="1"/>
          </p:cNvSpPr>
          <p:nvPr>
            <p:ph type="title" hasCustomPrompt="1"/>
          </p:nvPr>
        </p:nvSpPr>
        <p:spPr>
          <a:xfrm>
            <a:off x="1230819" y="2569078"/>
            <a:ext cx="6884003" cy="672277"/>
          </a:xfrm>
          <a:prstGeom prst="rect">
            <a:avLst/>
          </a:prstGeom>
        </p:spPr>
        <p:txBody>
          <a:bodyPr lIns="0">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sz="2474" b="1" i="0" baseline="0">
                <a:solidFill>
                  <a:schemeClr val="bg1"/>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of your slide deck</a:t>
            </a:r>
            <a:endParaRPr lang="ru-RU" dirty="0"/>
          </a:p>
        </p:txBody>
      </p:sp>
      <p:sp>
        <p:nvSpPr>
          <p:cNvPr id="16" name="Text Placeholder 7">
            <a:extLst>
              <a:ext uri="{FF2B5EF4-FFF2-40B4-BE49-F238E27FC236}">
                <a16:creationId xmlns:a16="http://schemas.microsoft.com/office/drawing/2014/main" id="{14420D0D-D08A-4CD0-9D0C-EF641FBC3A87}"/>
              </a:ext>
            </a:extLst>
          </p:cNvPr>
          <p:cNvSpPr>
            <a:spLocks noGrp="1"/>
          </p:cNvSpPr>
          <p:nvPr>
            <p:ph type="body" sz="quarter" idx="11" hasCustomPrompt="1"/>
          </p:nvPr>
        </p:nvSpPr>
        <p:spPr>
          <a:xfrm>
            <a:off x="1230821" y="3212192"/>
            <a:ext cx="7674641" cy="393997"/>
          </a:xfrm>
          <a:prstGeom prst="rect">
            <a:avLst/>
          </a:prstGeom>
        </p:spPr>
        <p:txBody>
          <a:bodyPr lIns="0"/>
          <a:lstStyle>
            <a:lvl1pPr marL="0" indent="0" algn="l">
              <a:buNone/>
              <a:defRPr sz="1650">
                <a:solidFill>
                  <a:schemeClr val="bg1"/>
                </a:solidFill>
                <a:latin typeface="Arial" panose="020B0604020202020204" pitchFamily="34" charset="0"/>
                <a:cs typeface="Arial" panose="020B0604020202020204" pitchFamily="34" charset="0"/>
              </a:defRPr>
            </a:lvl1pPr>
          </a:lstStyle>
          <a:p>
            <a:r>
              <a:rPr lang="en-GB" dirty="0"/>
              <a:t>Sub heading for your slide deck</a:t>
            </a:r>
          </a:p>
        </p:txBody>
      </p:sp>
      <p:sp>
        <p:nvSpPr>
          <p:cNvPr id="18" name="Rectangle 17">
            <a:extLst>
              <a:ext uri="{FF2B5EF4-FFF2-40B4-BE49-F238E27FC236}">
                <a16:creationId xmlns:a16="http://schemas.microsoft.com/office/drawing/2014/main" id="{02065E61-1799-4CAB-946C-3E3F4DABB7B9}"/>
              </a:ext>
            </a:extLst>
          </p:cNvPr>
          <p:cNvSpPr/>
          <p:nvPr userDrawn="1"/>
        </p:nvSpPr>
        <p:spPr>
          <a:xfrm>
            <a:off x="263729" y="6218564"/>
            <a:ext cx="9720243" cy="360000"/>
          </a:xfrm>
          <a:prstGeom prst="rect">
            <a:avLst/>
          </a:prstGeom>
          <a:solidFill>
            <a:srgbClr val="5D9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9" name="Rectangle 18">
            <a:extLst>
              <a:ext uri="{FF2B5EF4-FFF2-40B4-BE49-F238E27FC236}">
                <a16:creationId xmlns:a16="http://schemas.microsoft.com/office/drawing/2014/main" id="{DB56201A-A2E2-4421-BA20-8803604860CE}"/>
              </a:ext>
            </a:extLst>
          </p:cNvPr>
          <p:cNvSpPr/>
          <p:nvPr userDrawn="1"/>
        </p:nvSpPr>
        <p:spPr>
          <a:xfrm>
            <a:off x="263729" y="5453252"/>
            <a:ext cx="9720243" cy="789484"/>
          </a:xfrm>
          <a:prstGeom prst="rect">
            <a:avLst/>
          </a:prstGeom>
          <a:solidFill>
            <a:srgbClr val="008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0" name="TextBox 19">
            <a:extLst>
              <a:ext uri="{FF2B5EF4-FFF2-40B4-BE49-F238E27FC236}">
                <a16:creationId xmlns:a16="http://schemas.microsoft.com/office/drawing/2014/main" id="{020B949E-9B8E-4F13-A97A-09EAE7426D7E}"/>
              </a:ext>
            </a:extLst>
          </p:cNvPr>
          <p:cNvSpPr txBox="1"/>
          <p:nvPr userDrawn="1"/>
        </p:nvSpPr>
        <p:spPr>
          <a:xfrm>
            <a:off x="263730" y="6329858"/>
            <a:ext cx="3999555" cy="121252"/>
          </a:xfrm>
          <a:prstGeom prst="rect">
            <a:avLst/>
          </a:prstGeom>
          <a:noFill/>
        </p:spPr>
        <p:txBody>
          <a:bodyPr wrap="none" lIns="13500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788" b="0" i="0" u="none" strike="noStrike" kern="1200" cap="none" spc="0" normalizeH="0" baseline="0" noProof="0" dirty="0">
                <a:ln>
                  <a:noFill/>
                </a:ln>
                <a:solidFill>
                  <a:srgbClr val="C2D8DB"/>
                </a:solidFill>
                <a:effectLst/>
                <a:uLnTx/>
                <a:uFillTx/>
                <a:latin typeface="Arial" panose="020B0604020202020204" pitchFamily="34" charset="0"/>
                <a:ea typeface="+mn-ea"/>
                <a:cs typeface="Arial" panose="020B0604020202020204" pitchFamily="34" charset="0"/>
              </a:rPr>
              <a:t>This is for financial adviser use only and shouldn’t be relied upon by any other person.</a:t>
            </a:r>
          </a:p>
        </p:txBody>
      </p:sp>
      <p:sp>
        <p:nvSpPr>
          <p:cNvPr id="26" name="Text Placeholder 7">
            <a:extLst>
              <a:ext uri="{FF2B5EF4-FFF2-40B4-BE49-F238E27FC236}">
                <a16:creationId xmlns:a16="http://schemas.microsoft.com/office/drawing/2014/main" id="{0F830158-9593-486F-9BAF-3CF605F9969D}"/>
              </a:ext>
            </a:extLst>
          </p:cNvPr>
          <p:cNvSpPr txBox="1">
            <a:spLocks/>
          </p:cNvSpPr>
          <p:nvPr userDrawn="1"/>
        </p:nvSpPr>
        <p:spPr>
          <a:xfrm>
            <a:off x="263732" y="5453252"/>
            <a:ext cx="5969789" cy="789484"/>
          </a:xfrm>
          <a:prstGeom prst="rect">
            <a:avLst/>
          </a:prstGeom>
          <a:noFill/>
        </p:spPr>
        <p:txBody>
          <a:bodyPr lIns="135000" anchor="ctr"/>
          <a:lstStyle>
            <a:lvl1pPr marL="0" marR="0" indent="0" algn="l" defTabSz="1218987" rtl="0" eaLnBrk="1" fontAlgn="auto" latinLnBrk="0" hangingPunct="1">
              <a:lnSpc>
                <a:spcPct val="100000"/>
              </a:lnSpc>
              <a:spcBef>
                <a:spcPct val="20000"/>
              </a:spcBef>
              <a:spcAft>
                <a:spcPts val="0"/>
              </a:spcAft>
              <a:buClrTx/>
              <a:buSzTx/>
              <a:buFont typeface="Arial" panose="020B0604020202020204" pitchFamily="34" charset="0"/>
              <a:buNone/>
              <a:tabLst/>
              <a:defRPr sz="1600" kern="1200">
                <a:solidFill>
                  <a:schemeClr val="bg1"/>
                </a:solidFill>
                <a:latin typeface="Arial" panose="020B0604020202020204" pitchFamily="34" charset="0"/>
                <a:ea typeface="+mn-ea"/>
                <a:cs typeface="Arial" panose="020B0604020202020204" pitchFamily="34" charset="0"/>
              </a:defRPr>
            </a:lvl1pPr>
            <a:lvl2pPr marL="990426" indent="-380934" algn="l" defTabSz="1218987" rtl="0" eaLnBrk="1" latinLnBrk="0" hangingPunct="1">
              <a:spcBef>
                <a:spcPct val="20000"/>
              </a:spcBef>
              <a:buFont typeface="Arial" panose="020B0604020202020204" pitchFamily="34" charset="0"/>
              <a:buChar char="–"/>
              <a:defRPr sz="3749" kern="1200">
                <a:solidFill>
                  <a:schemeClr val="tx1"/>
                </a:solidFill>
                <a:latin typeface="+mn-lt"/>
                <a:ea typeface="+mn-ea"/>
                <a:cs typeface="+mn-cs"/>
              </a:defRPr>
            </a:lvl2pPr>
            <a:lvl3pPr marL="1523733" indent="-304747" algn="l" defTabSz="1218987"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227"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4pPr>
            <a:lvl5pPr marL="2742720"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5pPr>
            <a:lvl6pPr marL="3352213"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6pPr>
            <a:lvl7pPr marL="3961707"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7pPr>
            <a:lvl8pPr marL="4571200"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8pPr>
            <a:lvl9pPr marL="5180694"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9pPr>
          </a:lstStyle>
          <a:p>
            <a:fld id="{C98A7C8D-5B1A-4DA2-85E3-5D67BE6DE785}" type="datetime3">
              <a:rPr lang="en-GB" sz="1200" smtClean="0"/>
              <a:pPr/>
              <a:t>6 July, 2022</a:t>
            </a:fld>
            <a:br>
              <a:rPr lang="en-GB" sz="1200" dirty="0"/>
            </a:br>
            <a:r>
              <a:rPr lang="en-GB" sz="1200" dirty="0"/>
              <a:t>Speaker: Name Surname</a:t>
            </a:r>
          </a:p>
        </p:txBody>
      </p:sp>
      <p:pic>
        <p:nvPicPr>
          <p:cNvPr id="27" name="Picture 26" descr="Shape&#10;&#10;Description automatically generated">
            <a:extLst>
              <a:ext uri="{FF2B5EF4-FFF2-40B4-BE49-F238E27FC236}">
                <a16:creationId xmlns:a16="http://schemas.microsoft.com/office/drawing/2014/main" id="{AACDE465-3F9B-4A6B-A89D-7C6F96B7416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4432"/>
          <a:stretch/>
        </p:blipFill>
        <p:spPr>
          <a:xfrm>
            <a:off x="6497253" y="882151"/>
            <a:ext cx="5694747" cy="5975849"/>
          </a:xfrm>
          <a:prstGeom prst="rect">
            <a:avLst/>
          </a:prstGeom>
        </p:spPr>
      </p:pic>
      <p:pic>
        <p:nvPicPr>
          <p:cNvPr id="28" name="Picture 27">
            <a:extLst>
              <a:ext uri="{FF2B5EF4-FFF2-40B4-BE49-F238E27FC236}">
                <a16:creationId xmlns:a16="http://schemas.microsoft.com/office/drawing/2014/main" id="{CDA5BE4B-F45A-4B97-A18E-6ED8E7ABF13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36074" y="6236987"/>
            <a:ext cx="2392193" cy="359999"/>
          </a:xfrm>
          <a:prstGeom prst="rect">
            <a:avLst/>
          </a:prstGeom>
        </p:spPr>
      </p:pic>
    </p:spTree>
    <p:extLst>
      <p:ext uri="{BB962C8B-B14F-4D97-AF65-F5344CB8AC3E}">
        <p14:creationId xmlns:p14="http://schemas.microsoft.com/office/powerpoint/2010/main" val="20802808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12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D4B846-ECBF-400A-9E7F-ABEE5FA26691}"/>
              </a:ext>
            </a:extLst>
          </p:cNvPr>
          <p:cNvPicPr>
            <a:picLocks/>
          </p:cNvPicPr>
          <p:nvPr userDrawn="1"/>
        </p:nvPicPr>
        <p:blipFill>
          <a:blip r:embed="rId2" cstate="print">
            <a:extLst>
              <a:ext uri="{28A0092B-C50C-407E-A947-70E740481C1C}">
                <a14:useLocalDpi xmlns:a14="http://schemas.microsoft.com/office/drawing/2010/main" val="0"/>
              </a:ext>
            </a:extLst>
          </a:blip>
          <a:srcRect/>
          <a:stretch/>
        </p:blipFill>
        <p:spPr>
          <a:xfrm>
            <a:off x="-114000" y="-62982"/>
            <a:ext cx="12420000" cy="6983964"/>
          </a:xfrm>
          <a:prstGeom prst="rect">
            <a:avLst/>
          </a:prstGeom>
        </p:spPr>
      </p:pic>
      <p:pic>
        <p:nvPicPr>
          <p:cNvPr id="5" name="Picture 4">
            <a:extLst>
              <a:ext uri="{FF2B5EF4-FFF2-40B4-BE49-F238E27FC236}">
                <a16:creationId xmlns:a16="http://schemas.microsoft.com/office/drawing/2014/main" id="{526210D3-1885-4EC6-8970-7F83D4188BD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36071" y="6236987"/>
            <a:ext cx="2392199" cy="359999"/>
          </a:xfrm>
          <a:prstGeom prst="rect">
            <a:avLst/>
          </a:prstGeom>
        </p:spPr>
      </p:pic>
      <p:sp>
        <p:nvSpPr>
          <p:cNvPr id="8" name="Заголовок 1">
            <a:extLst>
              <a:ext uri="{FF2B5EF4-FFF2-40B4-BE49-F238E27FC236}">
                <a16:creationId xmlns:a16="http://schemas.microsoft.com/office/drawing/2014/main" id="{9E687C88-EC41-4CBA-86FB-88C56A384860}"/>
              </a:ext>
            </a:extLst>
          </p:cNvPr>
          <p:cNvSpPr>
            <a:spLocks noGrp="1"/>
          </p:cNvSpPr>
          <p:nvPr>
            <p:ph type="title" hasCustomPrompt="1"/>
          </p:nvPr>
        </p:nvSpPr>
        <p:spPr>
          <a:xfrm>
            <a:off x="1248485" y="867008"/>
            <a:ext cx="10078248" cy="636534"/>
          </a:xfrm>
          <a:prstGeom prst="rect">
            <a:avLst/>
          </a:prstGeom>
        </p:spPr>
        <p:txBody>
          <a:bodyPr lIns="0" tIns="0" rIns="0" bIns="0">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cxnSp>
        <p:nvCxnSpPr>
          <p:cNvPr id="10" name="Straight Connector 9">
            <a:extLst>
              <a:ext uri="{FF2B5EF4-FFF2-40B4-BE49-F238E27FC236}">
                <a16:creationId xmlns:a16="http://schemas.microsoft.com/office/drawing/2014/main" id="{F11BFA68-3057-444C-981A-9014AE9BD88F}"/>
              </a:ext>
            </a:extLst>
          </p:cNvPr>
          <p:cNvCxnSpPr/>
          <p:nvPr userDrawn="1"/>
        </p:nvCxnSpPr>
        <p:spPr>
          <a:xfrm>
            <a:off x="1" y="1714500"/>
            <a:ext cx="2200275" cy="0"/>
          </a:xfrm>
          <a:prstGeom prst="line">
            <a:avLst/>
          </a:prstGeom>
          <a:ln>
            <a:solidFill>
              <a:srgbClr val="00818A"/>
            </a:solidFill>
          </a:ln>
        </p:spPr>
        <p:style>
          <a:lnRef idx="1">
            <a:schemeClr val="accent1"/>
          </a:lnRef>
          <a:fillRef idx="0">
            <a:schemeClr val="accent1"/>
          </a:fillRef>
          <a:effectRef idx="0">
            <a:schemeClr val="accent1"/>
          </a:effectRef>
          <a:fontRef idx="minor">
            <a:schemeClr val="tx1"/>
          </a:fontRef>
        </p:style>
      </p:cxnSp>
      <p:sp>
        <p:nvSpPr>
          <p:cNvPr id="11" name="Текст 3">
            <a:extLst>
              <a:ext uri="{FF2B5EF4-FFF2-40B4-BE49-F238E27FC236}">
                <a16:creationId xmlns:a16="http://schemas.microsoft.com/office/drawing/2014/main" id="{A85F3D55-D15B-4F6B-8EDD-327F36F7EA49}"/>
              </a:ext>
            </a:extLst>
          </p:cNvPr>
          <p:cNvSpPr>
            <a:spLocks noGrp="1"/>
          </p:cNvSpPr>
          <p:nvPr>
            <p:ph type="body" sz="quarter" idx="14" hasCustomPrompt="1"/>
          </p:nvPr>
        </p:nvSpPr>
        <p:spPr>
          <a:xfrm>
            <a:off x="1248485" y="1978929"/>
            <a:ext cx="10078248" cy="1360059"/>
          </a:xfrm>
          <a:prstGeom prst="rect">
            <a:avLst/>
          </a:prstGeom>
        </p:spPr>
        <p:txBody>
          <a:bodyPr lIns="0" tIns="0" rIns="0" bIns="0"/>
          <a:lstStyle>
            <a:lvl1pPr>
              <a:lnSpc>
                <a:spcPct val="100000"/>
              </a:lnSpc>
              <a:spcBef>
                <a:spcPts val="0"/>
              </a:spcBef>
              <a:spcAft>
                <a:spcPts val="450"/>
              </a:spcAft>
              <a:defRPr lang="en-US" sz="1350" b="0" i="0" baseline="0" dirty="0">
                <a:solidFill>
                  <a:schemeClr val="bg1"/>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nSpc>
                <a:spcPct val="150000"/>
              </a:lnSpc>
              <a:buNone/>
            </a:pPr>
            <a:r>
              <a:rPr lang="en-US" dirty="0"/>
              <a:t>Example text</a:t>
            </a:r>
          </a:p>
        </p:txBody>
      </p:sp>
    </p:spTree>
    <p:extLst>
      <p:ext uri="{BB962C8B-B14F-4D97-AF65-F5344CB8AC3E}">
        <p14:creationId xmlns:p14="http://schemas.microsoft.com/office/powerpoint/2010/main" val="7796517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Quote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D4B846-ECBF-400A-9E7F-ABEE5FA26691}"/>
              </a:ext>
            </a:extLst>
          </p:cNvPr>
          <p:cNvPicPr>
            <a:picLocks/>
          </p:cNvPicPr>
          <p:nvPr userDrawn="1"/>
        </p:nvPicPr>
        <p:blipFill>
          <a:blip r:embed="rId2" cstate="print">
            <a:extLst>
              <a:ext uri="{28A0092B-C50C-407E-A947-70E740481C1C}">
                <a14:useLocalDpi xmlns:a14="http://schemas.microsoft.com/office/drawing/2010/main" val="0"/>
              </a:ext>
            </a:extLst>
          </a:blip>
          <a:srcRect/>
          <a:stretch/>
        </p:blipFill>
        <p:spPr>
          <a:xfrm>
            <a:off x="-111292" y="-62982"/>
            <a:ext cx="12414583" cy="6983964"/>
          </a:xfrm>
          <a:prstGeom prst="rect">
            <a:avLst/>
          </a:prstGeom>
        </p:spPr>
      </p:pic>
      <p:sp>
        <p:nvSpPr>
          <p:cNvPr id="8" name="Заголовок 1">
            <a:extLst>
              <a:ext uri="{FF2B5EF4-FFF2-40B4-BE49-F238E27FC236}">
                <a16:creationId xmlns:a16="http://schemas.microsoft.com/office/drawing/2014/main" id="{9E687C88-EC41-4CBA-86FB-88C56A384860}"/>
              </a:ext>
            </a:extLst>
          </p:cNvPr>
          <p:cNvSpPr>
            <a:spLocks noGrp="1"/>
          </p:cNvSpPr>
          <p:nvPr>
            <p:ph type="title" hasCustomPrompt="1"/>
          </p:nvPr>
        </p:nvSpPr>
        <p:spPr>
          <a:xfrm>
            <a:off x="1248485" y="867008"/>
            <a:ext cx="10078248" cy="636534"/>
          </a:xfrm>
          <a:prstGeom prst="rect">
            <a:avLst/>
          </a:prstGeom>
        </p:spPr>
        <p:txBody>
          <a:bodyPr lIns="0" tIns="0" rIns="0" bIns="0">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cxnSp>
        <p:nvCxnSpPr>
          <p:cNvPr id="10" name="Straight Connector 9">
            <a:extLst>
              <a:ext uri="{FF2B5EF4-FFF2-40B4-BE49-F238E27FC236}">
                <a16:creationId xmlns:a16="http://schemas.microsoft.com/office/drawing/2014/main" id="{F11BFA68-3057-444C-981A-9014AE9BD88F}"/>
              </a:ext>
            </a:extLst>
          </p:cNvPr>
          <p:cNvCxnSpPr/>
          <p:nvPr userDrawn="1"/>
        </p:nvCxnSpPr>
        <p:spPr>
          <a:xfrm>
            <a:off x="1" y="1714500"/>
            <a:ext cx="2200275" cy="0"/>
          </a:xfrm>
          <a:prstGeom prst="line">
            <a:avLst/>
          </a:prstGeom>
          <a:ln>
            <a:solidFill>
              <a:srgbClr val="00818A"/>
            </a:solidFill>
          </a:ln>
        </p:spPr>
        <p:style>
          <a:lnRef idx="1">
            <a:schemeClr val="accent1"/>
          </a:lnRef>
          <a:fillRef idx="0">
            <a:schemeClr val="accent1"/>
          </a:fillRef>
          <a:effectRef idx="0">
            <a:schemeClr val="accent1"/>
          </a:effectRef>
          <a:fontRef idx="minor">
            <a:schemeClr val="tx1"/>
          </a:fontRef>
        </p:style>
      </p:cxnSp>
      <p:sp>
        <p:nvSpPr>
          <p:cNvPr id="11" name="Текст 3">
            <a:extLst>
              <a:ext uri="{FF2B5EF4-FFF2-40B4-BE49-F238E27FC236}">
                <a16:creationId xmlns:a16="http://schemas.microsoft.com/office/drawing/2014/main" id="{A85F3D55-D15B-4F6B-8EDD-327F36F7EA49}"/>
              </a:ext>
            </a:extLst>
          </p:cNvPr>
          <p:cNvSpPr>
            <a:spLocks noGrp="1"/>
          </p:cNvSpPr>
          <p:nvPr>
            <p:ph type="body" sz="quarter" idx="14" hasCustomPrompt="1"/>
          </p:nvPr>
        </p:nvSpPr>
        <p:spPr>
          <a:xfrm>
            <a:off x="1248485" y="1978929"/>
            <a:ext cx="10078248" cy="1360059"/>
          </a:xfrm>
          <a:prstGeom prst="rect">
            <a:avLst/>
          </a:prstGeom>
        </p:spPr>
        <p:txBody>
          <a:bodyPr lIns="0" tIns="0" rIns="0" bIns="0"/>
          <a:lstStyle>
            <a:lvl1pPr>
              <a:lnSpc>
                <a:spcPct val="100000"/>
              </a:lnSpc>
              <a:spcBef>
                <a:spcPts val="0"/>
              </a:spcBef>
              <a:spcAft>
                <a:spcPts val="450"/>
              </a:spcAft>
              <a:defRPr lang="en-US" sz="1350" b="0" i="0" baseline="0" dirty="0">
                <a:solidFill>
                  <a:schemeClr val="tx2"/>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nSpc>
                <a:spcPct val="150000"/>
              </a:lnSpc>
              <a:buNone/>
            </a:pPr>
            <a:r>
              <a:rPr lang="en-US" dirty="0"/>
              <a:t>Example text</a:t>
            </a:r>
          </a:p>
        </p:txBody>
      </p:sp>
      <p:pic>
        <p:nvPicPr>
          <p:cNvPr id="9" name="Picture 8">
            <a:extLst>
              <a:ext uri="{FF2B5EF4-FFF2-40B4-BE49-F238E27FC236}">
                <a16:creationId xmlns:a16="http://schemas.microsoft.com/office/drawing/2014/main" id="{6DC01FFA-3AC0-47C1-B16D-805FED2FA25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36074" y="6236987"/>
            <a:ext cx="2392193" cy="359999"/>
          </a:xfrm>
          <a:prstGeom prst="rect">
            <a:avLst/>
          </a:prstGeom>
        </p:spPr>
      </p:pic>
    </p:spTree>
    <p:extLst>
      <p:ext uri="{BB962C8B-B14F-4D97-AF65-F5344CB8AC3E}">
        <p14:creationId xmlns:p14="http://schemas.microsoft.com/office/powerpoint/2010/main" val="34291862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3">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D4B846-ECBF-400A-9E7F-ABEE5FA2669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flipH="1">
            <a:off x="-90458" y="-49744"/>
            <a:ext cx="12372916" cy="6957489"/>
          </a:xfrm>
          <a:prstGeom prst="rect">
            <a:avLst/>
          </a:prstGeom>
        </p:spPr>
      </p:pic>
      <p:sp>
        <p:nvSpPr>
          <p:cNvPr id="9" name="Заголовок 1">
            <a:extLst>
              <a:ext uri="{FF2B5EF4-FFF2-40B4-BE49-F238E27FC236}">
                <a16:creationId xmlns:a16="http://schemas.microsoft.com/office/drawing/2014/main" id="{6E9754F8-5ABB-44D8-8260-B85EB5970565}"/>
              </a:ext>
            </a:extLst>
          </p:cNvPr>
          <p:cNvSpPr>
            <a:spLocks noGrp="1"/>
          </p:cNvSpPr>
          <p:nvPr>
            <p:ph type="title" hasCustomPrompt="1"/>
          </p:nvPr>
        </p:nvSpPr>
        <p:spPr>
          <a:xfrm>
            <a:off x="1248485" y="867008"/>
            <a:ext cx="10078248" cy="636534"/>
          </a:xfrm>
          <a:prstGeom prst="rect">
            <a:avLst/>
          </a:prstGeom>
        </p:spPr>
        <p:txBody>
          <a:bodyPr lIns="0" tIns="0" rIns="0" bIns="0">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cxnSp>
        <p:nvCxnSpPr>
          <p:cNvPr id="13" name="Straight Connector 12">
            <a:extLst>
              <a:ext uri="{FF2B5EF4-FFF2-40B4-BE49-F238E27FC236}">
                <a16:creationId xmlns:a16="http://schemas.microsoft.com/office/drawing/2014/main" id="{AAE7B5CE-EE63-4EF8-8A82-CF223C841FB8}"/>
              </a:ext>
            </a:extLst>
          </p:cNvPr>
          <p:cNvCxnSpPr/>
          <p:nvPr userDrawn="1"/>
        </p:nvCxnSpPr>
        <p:spPr>
          <a:xfrm>
            <a:off x="1" y="1714500"/>
            <a:ext cx="2200275" cy="0"/>
          </a:xfrm>
          <a:prstGeom prst="line">
            <a:avLst/>
          </a:prstGeom>
          <a:ln>
            <a:solidFill>
              <a:srgbClr val="00818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3C77EFB-A628-4A2B-B15E-CA72BCF4C75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36074" y="6236987"/>
            <a:ext cx="2392193" cy="359999"/>
          </a:xfrm>
          <a:prstGeom prst="rect">
            <a:avLst/>
          </a:prstGeom>
        </p:spPr>
      </p:pic>
      <p:sp>
        <p:nvSpPr>
          <p:cNvPr id="8" name="Текст 3">
            <a:extLst>
              <a:ext uri="{FF2B5EF4-FFF2-40B4-BE49-F238E27FC236}">
                <a16:creationId xmlns:a16="http://schemas.microsoft.com/office/drawing/2014/main" id="{DD4EB3A7-2AC1-4DA4-97F9-45CF0F5D0BC3}"/>
              </a:ext>
            </a:extLst>
          </p:cNvPr>
          <p:cNvSpPr>
            <a:spLocks noGrp="1"/>
          </p:cNvSpPr>
          <p:nvPr>
            <p:ph type="body" sz="quarter" idx="14" hasCustomPrompt="1"/>
          </p:nvPr>
        </p:nvSpPr>
        <p:spPr>
          <a:xfrm>
            <a:off x="1248485" y="1978929"/>
            <a:ext cx="10078248" cy="1360059"/>
          </a:xfrm>
          <a:prstGeom prst="rect">
            <a:avLst/>
          </a:prstGeom>
        </p:spPr>
        <p:txBody>
          <a:bodyPr lIns="0" tIns="0" rIns="0" bIns="0"/>
          <a:lstStyle>
            <a:lvl1pPr>
              <a:lnSpc>
                <a:spcPct val="100000"/>
              </a:lnSpc>
              <a:spcBef>
                <a:spcPts val="0"/>
              </a:spcBef>
              <a:spcAft>
                <a:spcPts val="450"/>
              </a:spcAft>
              <a:defRPr lang="en-US" sz="1350" b="0" i="0" baseline="0" dirty="0">
                <a:solidFill>
                  <a:schemeClr val="bg1"/>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nSpc>
                <a:spcPct val="150000"/>
              </a:lnSpc>
              <a:buNone/>
            </a:pPr>
            <a:r>
              <a:rPr lang="en-US" dirty="0"/>
              <a:t>Example text</a:t>
            </a:r>
          </a:p>
        </p:txBody>
      </p:sp>
    </p:spTree>
    <p:extLst>
      <p:ext uri="{BB962C8B-B14F-4D97-AF65-F5344CB8AC3E}">
        <p14:creationId xmlns:p14="http://schemas.microsoft.com/office/powerpoint/2010/main" val="30012627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Quote 3">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D4B846-ECBF-400A-9E7F-ABEE5FA2669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flipH="1">
            <a:off x="-90458" y="-48891"/>
            <a:ext cx="12372916" cy="6955782"/>
          </a:xfrm>
          <a:prstGeom prst="rect">
            <a:avLst/>
          </a:prstGeom>
        </p:spPr>
      </p:pic>
      <p:sp>
        <p:nvSpPr>
          <p:cNvPr id="9" name="Заголовок 1">
            <a:extLst>
              <a:ext uri="{FF2B5EF4-FFF2-40B4-BE49-F238E27FC236}">
                <a16:creationId xmlns:a16="http://schemas.microsoft.com/office/drawing/2014/main" id="{6E9754F8-5ABB-44D8-8260-B85EB5970565}"/>
              </a:ext>
            </a:extLst>
          </p:cNvPr>
          <p:cNvSpPr>
            <a:spLocks noGrp="1"/>
          </p:cNvSpPr>
          <p:nvPr>
            <p:ph type="title" hasCustomPrompt="1"/>
          </p:nvPr>
        </p:nvSpPr>
        <p:spPr>
          <a:xfrm>
            <a:off x="1248485" y="867008"/>
            <a:ext cx="10078248" cy="636534"/>
          </a:xfrm>
          <a:prstGeom prst="rect">
            <a:avLst/>
          </a:prstGeom>
        </p:spPr>
        <p:txBody>
          <a:bodyPr lIns="0" tIns="0" rIns="0" bIns="0">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cxnSp>
        <p:nvCxnSpPr>
          <p:cNvPr id="13" name="Straight Connector 12">
            <a:extLst>
              <a:ext uri="{FF2B5EF4-FFF2-40B4-BE49-F238E27FC236}">
                <a16:creationId xmlns:a16="http://schemas.microsoft.com/office/drawing/2014/main" id="{AAE7B5CE-EE63-4EF8-8A82-CF223C841FB8}"/>
              </a:ext>
            </a:extLst>
          </p:cNvPr>
          <p:cNvCxnSpPr/>
          <p:nvPr userDrawn="1"/>
        </p:nvCxnSpPr>
        <p:spPr>
          <a:xfrm>
            <a:off x="1" y="1714500"/>
            <a:ext cx="2200275" cy="0"/>
          </a:xfrm>
          <a:prstGeom prst="line">
            <a:avLst/>
          </a:prstGeom>
          <a:ln>
            <a:solidFill>
              <a:srgbClr val="00818A"/>
            </a:solidFill>
          </a:ln>
        </p:spPr>
        <p:style>
          <a:lnRef idx="1">
            <a:schemeClr val="accent1"/>
          </a:lnRef>
          <a:fillRef idx="0">
            <a:schemeClr val="accent1"/>
          </a:fillRef>
          <a:effectRef idx="0">
            <a:schemeClr val="accent1"/>
          </a:effectRef>
          <a:fontRef idx="minor">
            <a:schemeClr val="tx1"/>
          </a:fontRef>
        </p:style>
      </p:cxnSp>
      <p:sp>
        <p:nvSpPr>
          <p:cNvPr id="8" name="Текст 3">
            <a:extLst>
              <a:ext uri="{FF2B5EF4-FFF2-40B4-BE49-F238E27FC236}">
                <a16:creationId xmlns:a16="http://schemas.microsoft.com/office/drawing/2014/main" id="{DD4EB3A7-2AC1-4DA4-97F9-45CF0F5D0BC3}"/>
              </a:ext>
            </a:extLst>
          </p:cNvPr>
          <p:cNvSpPr>
            <a:spLocks noGrp="1"/>
          </p:cNvSpPr>
          <p:nvPr>
            <p:ph type="body" sz="quarter" idx="14" hasCustomPrompt="1"/>
          </p:nvPr>
        </p:nvSpPr>
        <p:spPr>
          <a:xfrm>
            <a:off x="1248485" y="1978929"/>
            <a:ext cx="10078248" cy="1360059"/>
          </a:xfrm>
          <a:prstGeom prst="rect">
            <a:avLst/>
          </a:prstGeom>
        </p:spPr>
        <p:txBody>
          <a:bodyPr lIns="0" tIns="0" rIns="0" bIns="0"/>
          <a:lstStyle>
            <a:lvl1pPr>
              <a:lnSpc>
                <a:spcPct val="100000"/>
              </a:lnSpc>
              <a:spcBef>
                <a:spcPts val="0"/>
              </a:spcBef>
              <a:spcAft>
                <a:spcPts val="450"/>
              </a:spcAft>
              <a:defRPr lang="en-US" sz="1350" b="0" i="0" baseline="0" dirty="0">
                <a:solidFill>
                  <a:schemeClr val="tx2"/>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nSpc>
                <a:spcPct val="150000"/>
              </a:lnSpc>
              <a:buNone/>
            </a:pPr>
            <a:r>
              <a:rPr lang="en-US" dirty="0"/>
              <a:t>Example text</a:t>
            </a:r>
          </a:p>
        </p:txBody>
      </p:sp>
      <p:pic>
        <p:nvPicPr>
          <p:cNvPr id="14" name="Picture 13">
            <a:extLst>
              <a:ext uri="{FF2B5EF4-FFF2-40B4-BE49-F238E27FC236}">
                <a16:creationId xmlns:a16="http://schemas.microsoft.com/office/drawing/2014/main" id="{BE118EC4-16B1-4DFE-8023-64333CA2F70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36074" y="6236985"/>
            <a:ext cx="2392193" cy="359998"/>
          </a:xfrm>
          <a:prstGeom prst="rect">
            <a:avLst/>
          </a:prstGeom>
        </p:spPr>
      </p:pic>
    </p:spTree>
    <p:extLst>
      <p:ext uri="{BB962C8B-B14F-4D97-AF65-F5344CB8AC3E}">
        <p14:creationId xmlns:p14="http://schemas.microsoft.com/office/powerpoint/2010/main" val="1979543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4">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4BE010F-6A9C-4D9B-BA57-A805C5F19E5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572001" y="-2121"/>
            <a:ext cx="7614807" cy="6860122"/>
          </a:xfrm>
          <a:prstGeom prst="rect">
            <a:avLst/>
          </a:prstGeom>
        </p:spPr>
      </p:pic>
      <p:cxnSp>
        <p:nvCxnSpPr>
          <p:cNvPr id="13" name="Straight Connector 12">
            <a:extLst>
              <a:ext uri="{FF2B5EF4-FFF2-40B4-BE49-F238E27FC236}">
                <a16:creationId xmlns:a16="http://schemas.microsoft.com/office/drawing/2014/main" id="{AAE7B5CE-EE63-4EF8-8A82-CF223C841FB8}"/>
              </a:ext>
            </a:extLst>
          </p:cNvPr>
          <p:cNvCxnSpPr/>
          <p:nvPr userDrawn="1"/>
        </p:nvCxnSpPr>
        <p:spPr>
          <a:xfrm>
            <a:off x="1" y="1714500"/>
            <a:ext cx="2200275" cy="0"/>
          </a:xfrm>
          <a:prstGeom prst="line">
            <a:avLst/>
          </a:prstGeom>
          <a:ln>
            <a:solidFill>
              <a:srgbClr val="00818A"/>
            </a:solidFill>
          </a:ln>
        </p:spPr>
        <p:style>
          <a:lnRef idx="1">
            <a:schemeClr val="accent1"/>
          </a:lnRef>
          <a:fillRef idx="0">
            <a:schemeClr val="accent1"/>
          </a:fillRef>
          <a:effectRef idx="0">
            <a:schemeClr val="accent1"/>
          </a:effectRef>
          <a:fontRef idx="minor">
            <a:schemeClr val="tx1"/>
          </a:fontRef>
        </p:style>
      </p:cxnSp>
      <p:sp>
        <p:nvSpPr>
          <p:cNvPr id="10" name="Заголовок 1">
            <a:extLst>
              <a:ext uri="{FF2B5EF4-FFF2-40B4-BE49-F238E27FC236}">
                <a16:creationId xmlns:a16="http://schemas.microsoft.com/office/drawing/2014/main" id="{1E064542-CC04-4FC6-8729-846C4C2902F4}"/>
              </a:ext>
            </a:extLst>
          </p:cNvPr>
          <p:cNvSpPr>
            <a:spLocks noGrp="1"/>
          </p:cNvSpPr>
          <p:nvPr>
            <p:ph type="title" hasCustomPrompt="1"/>
          </p:nvPr>
        </p:nvSpPr>
        <p:spPr>
          <a:xfrm>
            <a:off x="1248485" y="867008"/>
            <a:ext cx="10078248" cy="636534"/>
          </a:xfrm>
          <a:prstGeom prst="rect">
            <a:avLst/>
          </a:prstGeom>
        </p:spPr>
        <p:txBody>
          <a:bodyPr lIns="0" tIns="0" rIns="0" bIns="0">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sp>
        <p:nvSpPr>
          <p:cNvPr id="12" name="Текст 3">
            <a:extLst>
              <a:ext uri="{FF2B5EF4-FFF2-40B4-BE49-F238E27FC236}">
                <a16:creationId xmlns:a16="http://schemas.microsoft.com/office/drawing/2014/main" id="{862FDADA-32E6-41FF-B632-F9AF95EB8DC7}"/>
              </a:ext>
            </a:extLst>
          </p:cNvPr>
          <p:cNvSpPr>
            <a:spLocks noGrp="1"/>
          </p:cNvSpPr>
          <p:nvPr>
            <p:ph type="body" sz="quarter" idx="14" hasCustomPrompt="1"/>
          </p:nvPr>
        </p:nvSpPr>
        <p:spPr>
          <a:xfrm>
            <a:off x="1248485" y="1978929"/>
            <a:ext cx="10078248" cy="1360059"/>
          </a:xfrm>
          <a:prstGeom prst="rect">
            <a:avLst/>
          </a:prstGeom>
        </p:spPr>
        <p:txBody>
          <a:bodyPr lIns="0" tIns="0" rIns="0" bIns="0"/>
          <a:lstStyle>
            <a:lvl1pPr>
              <a:lnSpc>
                <a:spcPct val="100000"/>
              </a:lnSpc>
              <a:spcBef>
                <a:spcPts val="0"/>
              </a:spcBef>
              <a:spcAft>
                <a:spcPts val="450"/>
              </a:spcAft>
              <a:defRPr lang="en-US" sz="1350" b="0" i="0" baseline="0" dirty="0">
                <a:solidFill>
                  <a:schemeClr val="tx2"/>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nSpc>
                <a:spcPct val="150000"/>
              </a:lnSpc>
              <a:buNone/>
            </a:pPr>
            <a:r>
              <a:rPr lang="en-US" dirty="0"/>
              <a:t>Example text</a:t>
            </a:r>
          </a:p>
        </p:txBody>
      </p:sp>
      <p:pic>
        <p:nvPicPr>
          <p:cNvPr id="14" name="Picture 13">
            <a:extLst>
              <a:ext uri="{FF2B5EF4-FFF2-40B4-BE49-F238E27FC236}">
                <a16:creationId xmlns:a16="http://schemas.microsoft.com/office/drawing/2014/main" id="{461FF500-1A68-4060-9501-E584CBCB230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36074" y="6236985"/>
            <a:ext cx="2392193" cy="359998"/>
          </a:xfrm>
          <a:prstGeom prst="rect">
            <a:avLst/>
          </a:prstGeom>
        </p:spPr>
      </p:pic>
    </p:spTree>
    <p:extLst>
      <p:ext uri="{BB962C8B-B14F-4D97-AF65-F5344CB8AC3E}">
        <p14:creationId xmlns:p14="http://schemas.microsoft.com/office/powerpoint/2010/main" val="38071529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Quote 4">
    <p:bg>
      <p:bgPr>
        <a:solidFill>
          <a:srgbClr val="470054"/>
        </a:solidFill>
        <a:effectLst/>
      </p:bgPr>
    </p:bg>
    <p:spTree>
      <p:nvGrpSpPr>
        <p:cNvPr id="1" name=""/>
        <p:cNvGrpSpPr/>
        <p:nvPr/>
      </p:nvGrpSpPr>
      <p:grpSpPr>
        <a:xfrm>
          <a:off x="0" y="0"/>
          <a:ext cx="0" cy="0"/>
          <a:chOff x="0" y="0"/>
          <a:chExt cx="0" cy="0"/>
        </a:xfrm>
      </p:grpSpPr>
      <p:pic>
        <p:nvPicPr>
          <p:cNvPr id="10" name="Picture 9" descr="Shape&#10;&#10;Description automatically generated">
            <a:extLst>
              <a:ext uri="{FF2B5EF4-FFF2-40B4-BE49-F238E27FC236}">
                <a16:creationId xmlns:a16="http://schemas.microsoft.com/office/drawing/2014/main" id="{26CC36BC-E909-4FB4-B54E-C7B956278D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4341" y="1"/>
            <a:ext cx="7637659" cy="6858000"/>
          </a:xfrm>
          <a:prstGeom prst="rect">
            <a:avLst/>
          </a:prstGeom>
        </p:spPr>
      </p:pic>
      <p:sp>
        <p:nvSpPr>
          <p:cNvPr id="9" name="Заголовок 1">
            <a:extLst>
              <a:ext uri="{FF2B5EF4-FFF2-40B4-BE49-F238E27FC236}">
                <a16:creationId xmlns:a16="http://schemas.microsoft.com/office/drawing/2014/main" id="{6E9754F8-5ABB-44D8-8260-B85EB5970565}"/>
              </a:ext>
            </a:extLst>
          </p:cNvPr>
          <p:cNvSpPr>
            <a:spLocks noGrp="1"/>
          </p:cNvSpPr>
          <p:nvPr>
            <p:ph type="title" hasCustomPrompt="1"/>
          </p:nvPr>
        </p:nvSpPr>
        <p:spPr>
          <a:xfrm>
            <a:off x="1248485" y="867008"/>
            <a:ext cx="10078248" cy="636534"/>
          </a:xfrm>
          <a:prstGeom prst="rect">
            <a:avLst/>
          </a:prstGeom>
        </p:spPr>
        <p:txBody>
          <a:bodyPr lIns="0" tIns="0" rIns="0" bIns="0">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cxnSp>
        <p:nvCxnSpPr>
          <p:cNvPr id="13" name="Straight Connector 12">
            <a:extLst>
              <a:ext uri="{FF2B5EF4-FFF2-40B4-BE49-F238E27FC236}">
                <a16:creationId xmlns:a16="http://schemas.microsoft.com/office/drawing/2014/main" id="{AAE7B5CE-EE63-4EF8-8A82-CF223C841FB8}"/>
              </a:ext>
            </a:extLst>
          </p:cNvPr>
          <p:cNvCxnSpPr/>
          <p:nvPr userDrawn="1"/>
        </p:nvCxnSpPr>
        <p:spPr>
          <a:xfrm>
            <a:off x="1" y="1714500"/>
            <a:ext cx="2200275" cy="0"/>
          </a:xfrm>
          <a:prstGeom prst="line">
            <a:avLst/>
          </a:prstGeom>
          <a:ln>
            <a:solidFill>
              <a:srgbClr val="00818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492145F-830F-4922-BBB8-0FE6DA2C1E8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36074" y="6236987"/>
            <a:ext cx="2392193" cy="359999"/>
          </a:xfrm>
          <a:prstGeom prst="rect">
            <a:avLst/>
          </a:prstGeom>
        </p:spPr>
      </p:pic>
      <p:sp>
        <p:nvSpPr>
          <p:cNvPr id="8" name="Текст 3">
            <a:extLst>
              <a:ext uri="{FF2B5EF4-FFF2-40B4-BE49-F238E27FC236}">
                <a16:creationId xmlns:a16="http://schemas.microsoft.com/office/drawing/2014/main" id="{052924B3-4500-4247-9301-FCB357D219CB}"/>
              </a:ext>
            </a:extLst>
          </p:cNvPr>
          <p:cNvSpPr>
            <a:spLocks noGrp="1"/>
          </p:cNvSpPr>
          <p:nvPr>
            <p:ph type="body" sz="quarter" idx="14" hasCustomPrompt="1"/>
          </p:nvPr>
        </p:nvSpPr>
        <p:spPr>
          <a:xfrm>
            <a:off x="1248485" y="1978929"/>
            <a:ext cx="10078248" cy="1360059"/>
          </a:xfrm>
          <a:prstGeom prst="rect">
            <a:avLst/>
          </a:prstGeom>
        </p:spPr>
        <p:txBody>
          <a:bodyPr lIns="0" tIns="0" rIns="0" bIns="0"/>
          <a:lstStyle>
            <a:lvl1pPr>
              <a:lnSpc>
                <a:spcPct val="100000"/>
              </a:lnSpc>
              <a:spcBef>
                <a:spcPts val="0"/>
              </a:spcBef>
              <a:spcAft>
                <a:spcPts val="450"/>
              </a:spcAft>
              <a:defRPr lang="en-US" sz="1350" b="0" i="0" baseline="0" dirty="0">
                <a:solidFill>
                  <a:schemeClr val="bg1"/>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nSpc>
                <a:spcPct val="150000"/>
              </a:lnSpc>
              <a:buNone/>
            </a:pPr>
            <a:r>
              <a:rPr lang="en-US" dirty="0"/>
              <a:t>Example text</a:t>
            </a:r>
          </a:p>
        </p:txBody>
      </p:sp>
    </p:spTree>
    <p:extLst>
      <p:ext uri="{BB962C8B-B14F-4D97-AF65-F5344CB8AC3E}">
        <p14:creationId xmlns:p14="http://schemas.microsoft.com/office/powerpoint/2010/main" val="15331600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x4 images - white">
    <p:spTree>
      <p:nvGrpSpPr>
        <p:cNvPr id="1" name=""/>
        <p:cNvGrpSpPr/>
        <p:nvPr/>
      </p:nvGrpSpPr>
      <p:grpSpPr>
        <a:xfrm>
          <a:off x="0" y="0"/>
          <a:ext cx="0" cy="0"/>
          <a:chOff x="0" y="0"/>
          <a:chExt cx="0" cy="0"/>
        </a:xfrm>
      </p:grpSpPr>
      <p:sp>
        <p:nvSpPr>
          <p:cNvPr id="7" name="Заголовок 1"/>
          <p:cNvSpPr>
            <a:spLocks noGrp="1"/>
          </p:cNvSpPr>
          <p:nvPr>
            <p:ph type="title" hasCustomPrompt="1"/>
          </p:nvPr>
        </p:nvSpPr>
        <p:spPr>
          <a:xfrm>
            <a:off x="1248485" y="867008"/>
            <a:ext cx="10078248" cy="636534"/>
          </a:xfrm>
          <a:prstGeom prst="rect">
            <a:avLst/>
          </a:prstGeom>
        </p:spPr>
        <p:txBody>
          <a:bodyPr lIns="0" tIns="0" rIns="0" bIns="0">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sp>
        <p:nvSpPr>
          <p:cNvPr id="13" name="Текст 3"/>
          <p:cNvSpPr>
            <a:spLocks noGrp="1"/>
          </p:cNvSpPr>
          <p:nvPr>
            <p:ph type="body" sz="quarter" idx="14" hasCustomPrompt="1"/>
          </p:nvPr>
        </p:nvSpPr>
        <p:spPr>
          <a:xfrm>
            <a:off x="1248485" y="1978929"/>
            <a:ext cx="10078248" cy="1360059"/>
          </a:xfrm>
          <a:prstGeom prst="rect">
            <a:avLst/>
          </a:prstGeom>
        </p:spPr>
        <p:txBody>
          <a:bodyPr lIns="0" tIns="0" rIns="0" bIns="0"/>
          <a:lstStyle>
            <a:lvl1pPr>
              <a:defRPr lang="en-US" sz="825" b="0" i="0" baseline="0" dirty="0">
                <a:solidFill>
                  <a:srgbClr val="222222"/>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nSpc>
                <a:spcPct val="150000"/>
              </a:lnSpc>
              <a:buNone/>
            </a:pPr>
            <a:r>
              <a:rPr lang="en-US" dirty="0"/>
              <a:t>Example text</a:t>
            </a:r>
          </a:p>
        </p:txBody>
      </p:sp>
      <p:cxnSp>
        <p:nvCxnSpPr>
          <p:cNvPr id="25" name="Straight Connector 24">
            <a:extLst>
              <a:ext uri="{FF2B5EF4-FFF2-40B4-BE49-F238E27FC236}">
                <a16:creationId xmlns:a16="http://schemas.microsoft.com/office/drawing/2014/main" id="{DC1C84DA-C055-4478-AC7D-0F1FB444F942}"/>
              </a:ext>
            </a:extLst>
          </p:cNvPr>
          <p:cNvCxnSpPr/>
          <p:nvPr userDrawn="1"/>
        </p:nvCxnSpPr>
        <p:spPr>
          <a:xfrm>
            <a:off x="1" y="1714500"/>
            <a:ext cx="2200275" cy="0"/>
          </a:xfrm>
          <a:prstGeom prst="line">
            <a:avLst/>
          </a:prstGeom>
          <a:ln>
            <a:solidFill>
              <a:srgbClr val="00818A"/>
            </a:solidFill>
          </a:ln>
        </p:spPr>
        <p:style>
          <a:lnRef idx="1">
            <a:schemeClr val="accent1"/>
          </a:lnRef>
          <a:fillRef idx="0">
            <a:schemeClr val="accent1"/>
          </a:fillRef>
          <a:effectRef idx="0">
            <a:schemeClr val="accent1"/>
          </a:effectRef>
          <a:fontRef idx="minor">
            <a:schemeClr val="tx1"/>
          </a:fontRef>
        </p:style>
      </p:cxnSp>
      <p:sp>
        <p:nvSpPr>
          <p:cNvPr id="12" name="Рисунок 21">
            <a:extLst>
              <a:ext uri="{FF2B5EF4-FFF2-40B4-BE49-F238E27FC236}">
                <a16:creationId xmlns:a16="http://schemas.microsoft.com/office/drawing/2014/main" id="{018E4E35-E40A-45AD-A1B6-39CDB783597A}"/>
              </a:ext>
            </a:extLst>
          </p:cNvPr>
          <p:cNvSpPr>
            <a:spLocks noGrp="1"/>
          </p:cNvSpPr>
          <p:nvPr>
            <p:ph type="pic" sz="quarter" idx="35"/>
          </p:nvPr>
        </p:nvSpPr>
        <p:spPr>
          <a:xfrm>
            <a:off x="-36406" y="3519014"/>
            <a:ext cx="2188555" cy="205199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14" name="Рисунок 21">
            <a:extLst>
              <a:ext uri="{FF2B5EF4-FFF2-40B4-BE49-F238E27FC236}">
                <a16:creationId xmlns:a16="http://schemas.microsoft.com/office/drawing/2014/main" id="{18F24356-8375-49AF-8917-A3C53A55E2D9}"/>
              </a:ext>
            </a:extLst>
          </p:cNvPr>
          <p:cNvSpPr>
            <a:spLocks noGrp="1"/>
          </p:cNvSpPr>
          <p:nvPr>
            <p:ph type="pic" sz="quarter" idx="36" hasCustomPrompt="1"/>
          </p:nvPr>
        </p:nvSpPr>
        <p:spPr>
          <a:xfrm>
            <a:off x="2482658" y="3519014"/>
            <a:ext cx="2188555" cy="205199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GB" dirty="0"/>
              <a:t>v</a:t>
            </a:r>
            <a:endParaRPr lang="ru-RU" dirty="0"/>
          </a:p>
        </p:txBody>
      </p:sp>
      <p:sp>
        <p:nvSpPr>
          <p:cNvPr id="15" name="Рисунок 21">
            <a:extLst>
              <a:ext uri="{FF2B5EF4-FFF2-40B4-BE49-F238E27FC236}">
                <a16:creationId xmlns:a16="http://schemas.microsoft.com/office/drawing/2014/main" id="{A59A706B-3CB1-4739-96C9-B69C1829AFD2}"/>
              </a:ext>
            </a:extLst>
          </p:cNvPr>
          <p:cNvSpPr>
            <a:spLocks noGrp="1"/>
          </p:cNvSpPr>
          <p:nvPr>
            <p:ph type="pic" sz="quarter" idx="37" hasCustomPrompt="1"/>
          </p:nvPr>
        </p:nvSpPr>
        <p:spPr>
          <a:xfrm>
            <a:off x="5001723" y="3519014"/>
            <a:ext cx="2188555" cy="205199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GB" dirty="0"/>
              <a:t>v</a:t>
            </a:r>
            <a:endParaRPr lang="ru-RU" dirty="0"/>
          </a:p>
        </p:txBody>
      </p:sp>
      <p:sp>
        <p:nvSpPr>
          <p:cNvPr id="16" name="Рисунок 21">
            <a:extLst>
              <a:ext uri="{FF2B5EF4-FFF2-40B4-BE49-F238E27FC236}">
                <a16:creationId xmlns:a16="http://schemas.microsoft.com/office/drawing/2014/main" id="{7EACDB5B-75FD-4E8B-A9F4-D140F5532EE1}"/>
              </a:ext>
            </a:extLst>
          </p:cNvPr>
          <p:cNvSpPr>
            <a:spLocks noGrp="1"/>
          </p:cNvSpPr>
          <p:nvPr>
            <p:ph type="pic" sz="quarter" idx="38" hasCustomPrompt="1"/>
          </p:nvPr>
        </p:nvSpPr>
        <p:spPr>
          <a:xfrm>
            <a:off x="7520787" y="3519014"/>
            <a:ext cx="2188555" cy="205199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GB" dirty="0"/>
              <a:t>v</a:t>
            </a:r>
            <a:endParaRPr lang="ru-RU" dirty="0"/>
          </a:p>
        </p:txBody>
      </p:sp>
      <p:sp>
        <p:nvSpPr>
          <p:cNvPr id="17" name="Рисунок 21">
            <a:extLst>
              <a:ext uri="{FF2B5EF4-FFF2-40B4-BE49-F238E27FC236}">
                <a16:creationId xmlns:a16="http://schemas.microsoft.com/office/drawing/2014/main" id="{2ABB113F-BAA5-4F39-9D69-7A85EAE4976F}"/>
              </a:ext>
            </a:extLst>
          </p:cNvPr>
          <p:cNvSpPr>
            <a:spLocks noGrp="1"/>
          </p:cNvSpPr>
          <p:nvPr>
            <p:ph type="pic" sz="quarter" idx="39" hasCustomPrompt="1"/>
          </p:nvPr>
        </p:nvSpPr>
        <p:spPr>
          <a:xfrm>
            <a:off x="10039851" y="3519014"/>
            <a:ext cx="2188555" cy="205199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GB" dirty="0"/>
              <a:t>v</a:t>
            </a:r>
            <a:endParaRPr lang="ru-RU" dirty="0"/>
          </a:p>
        </p:txBody>
      </p:sp>
      <p:pic>
        <p:nvPicPr>
          <p:cNvPr id="18" name="Picture 17">
            <a:extLst>
              <a:ext uri="{FF2B5EF4-FFF2-40B4-BE49-F238E27FC236}">
                <a16:creationId xmlns:a16="http://schemas.microsoft.com/office/drawing/2014/main" id="{87B03018-4C97-4A9C-BA52-5948605ED35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4" y="6236987"/>
            <a:ext cx="2392193" cy="359999"/>
          </a:xfrm>
          <a:prstGeom prst="rect">
            <a:avLst/>
          </a:prstGeom>
        </p:spPr>
      </p:pic>
    </p:spTree>
    <p:extLst>
      <p:ext uri="{BB962C8B-B14F-4D97-AF65-F5344CB8AC3E}">
        <p14:creationId xmlns:p14="http://schemas.microsoft.com/office/powerpoint/2010/main" val="7593279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x4 images - purple">
    <p:bg>
      <p:bgPr>
        <a:solidFill>
          <a:schemeClr val="tx2"/>
        </a:solidFill>
        <a:effectLst/>
      </p:bgPr>
    </p:bg>
    <p:spTree>
      <p:nvGrpSpPr>
        <p:cNvPr id="1" name=""/>
        <p:cNvGrpSpPr/>
        <p:nvPr/>
      </p:nvGrpSpPr>
      <p:grpSpPr>
        <a:xfrm>
          <a:off x="0" y="0"/>
          <a:ext cx="0" cy="0"/>
          <a:chOff x="0" y="0"/>
          <a:chExt cx="0" cy="0"/>
        </a:xfrm>
      </p:grpSpPr>
      <p:sp>
        <p:nvSpPr>
          <p:cNvPr id="7" name="Заголовок 1"/>
          <p:cNvSpPr>
            <a:spLocks noGrp="1"/>
          </p:cNvSpPr>
          <p:nvPr>
            <p:ph type="title" hasCustomPrompt="1"/>
          </p:nvPr>
        </p:nvSpPr>
        <p:spPr>
          <a:xfrm>
            <a:off x="1248485" y="867008"/>
            <a:ext cx="10078248" cy="636534"/>
          </a:xfrm>
          <a:prstGeom prst="rect">
            <a:avLst/>
          </a:prstGeom>
        </p:spPr>
        <p:txBody>
          <a:bodyPr lIns="0" tIns="0" rIns="0" bIns="0">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sp>
        <p:nvSpPr>
          <p:cNvPr id="6" name="Рисунок 21"/>
          <p:cNvSpPr>
            <a:spLocks noGrp="1"/>
          </p:cNvSpPr>
          <p:nvPr>
            <p:ph type="pic" sz="quarter" idx="35"/>
          </p:nvPr>
        </p:nvSpPr>
        <p:spPr>
          <a:xfrm>
            <a:off x="-36406" y="3519014"/>
            <a:ext cx="2188555" cy="205199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13" name="Текст 3"/>
          <p:cNvSpPr>
            <a:spLocks noGrp="1"/>
          </p:cNvSpPr>
          <p:nvPr>
            <p:ph type="body" sz="quarter" idx="14" hasCustomPrompt="1"/>
          </p:nvPr>
        </p:nvSpPr>
        <p:spPr>
          <a:xfrm>
            <a:off x="1248485" y="1978929"/>
            <a:ext cx="10078248" cy="1360059"/>
          </a:xfrm>
          <a:prstGeom prst="rect">
            <a:avLst/>
          </a:prstGeom>
        </p:spPr>
        <p:txBody>
          <a:bodyPr lIns="0" tIns="0" rIns="0" bIns="0"/>
          <a:lstStyle>
            <a:lvl1pPr>
              <a:defRPr lang="en-US" sz="825" b="0" i="0" baseline="0" dirty="0">
                <a:solidFill>
                  <a:schemeClr val="bg1"/>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nSpc>
                <a:spcPct val="150000"/>
              </a:lnSpc>
              <a:buNone/>
            </a:pPr>
            <a:r>
              <a:rPr lang="en-US" dirty="0"/>
              <a:t>Example text</a:t>
            </a:r>
          </a:p>
        </p:txBody>
      </p:sp>
      <p:sp>
        <p:nvSpPr>
          <p:cNvPr id="19" name="Рисунок 21">
            <a:extLst>
              <a:ext uri="{FF2B5EF4-FFF2-40B4-BE49-F238E27FC236}">
                <a16:creationId xmlns:a16="http://schemas.microsoft.com/office/drawing/2014/main" id="{890D1981-A521-4604-AA11-D3DCD4288272}"/>
              </a:ext>
            </a:extLst>
          </p:cNvPr>
          <p:cNvSpPr>
            <a:spLocks noGrp="1"/>
          </p:cNvSpPr>
          <p:nvPr>
            <p:ph type="pic" sz="quarter" idx="36" hasCustomPrompt="1"/>
          </p:nvPr>
        </p:nvSpPr>
        <p:spPr>
          <a:xfrm>
            <a:off x="2482658" y="3519014"/>
            <a:ext cx="2188555" cy="205199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GB" dirty="0"/>
              <a:t>v</a:t>
            </a:r>
            <a:endParaRPr lang="ru-RU" dirty="0"/>
          </a:p>
        </p:txBody>
      </p:sp>
      <p:sp>
        <p:nvSpPr>
          <p:cNvPr id="20" name="Рисунок 21">
            <a:extLst>
              <a:ext uri="{FF2B5EF4-FFF2-40B4-BE49-F238E27FC236}">
                <a16:creationId xmlns:a16="http://schemas.microsoft.com/office/drawing/2014/main" id="{37DD4CD6-607B-4832-AFC6-B386B6858DE5}"/>
              </a:ext>
            </a:extLst>
          </p:cNvPr>
          <p:cNvSpPr>
            <a:spLocks noGrp="1"/>
          </p:cNvSpPr>
          <p:nvPr>
            <p:ph type="pic" sz="quarter" idx="37" hasCustomPrompt="1"/>
          </p:nvPr>
        </p:nvSpPr>
        <p:spPr>
          <a:xfrm>
            <a:off x="5001723" y="3519014"/>
            <a:ext cx="2188555" cy="205199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GB" dirty="0"/>
              <a:t>v</a:t>
            </a:r>
            <a:endParaRPr lang="ru-RU" dirty="0"/>
          </a:p>
        </p:txBody>
      </p:sp>
      <p:sp>
        <p:nvSpPr>
          <p:cNvPr id="21" name="Рисунок 21">
            <a:extLst>
              <a:ext uri="{FF2B5EF4-FFF2-40B4-BE49-F238E27FC236}">
                <a16:creationId xmlns:a16="http://schemas.microsoft.com/office/drawing/2014/main" id="{DBEEB442-F671-4B69-8EF4-BE013FB36F4D}"/>
              </a:ext>
            </a:extLst>
          </p:cNvPr>
          <p:cNvSpPr>
            <a:spLocks noGrp="1"/>
          </p:cNvSpPr>
          <p:nvPr>
            <p:ph type="pic" sz="quarter" idx="38" hasCustomPrompt="1"/>
          </p:nvPr>
        </p:nvSpPr>
        <p:spPr>
          <a:xfrm>
            <a:off x="7520787" y="3519014"/>
            <a:ext cx="2188555" cy="205199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GB" dirty="0"/>
              <a:t>v</a:t>
            </a:r>
            <a:endParaRPr lang="ru-RU" dirty="0"/>
          </a:p>
        </p:txBody>
      </p:sp>
      <p:sp>
        <p:nvSpPr>
          <p:cNvPr id="22" name="Рисунок 21">
            <a:extLst>
              <a:ext uri="{FF2B5EF4-FFF2-40B4-BE49-F238E27FC236}">
                <a16:creationId xmlns:a16="http://schemas.microsoft.com/office/drawing/2014/main" id="{C67E7DD8-3432-4D88-926B-08587AF048DB}"/>
              </a:ext>
            </a:extLst>
          </p:cNvPr>
          <p:cNvSpPr>
            <a:spLocks noGrp="1"/>
          </p:cNvSpPr>
          <p:nvPr>
            <p:ph type="pic" sz="quarter" idx="39" hasCustomPrompt="1"/>
          </p:nvPr>
        </p:nvSpPr>
        <p:spPr>
          <a:xfrm>
            <a:off x="10039851" y="3519014"/>
            <a:ext cx="2188555" cy="205199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GB" dirty="0"/>
              <a:t>v</a:t>
            </a:r>
            <a:endParaRPr lang="ru-RU" dirty="0"/>
          </a:p>
        </p:txBody>
      </p:sp>
      <p:cxnSp>
        <p:nvCxnSpPr>
          <p:cNvPr id="25" name="Straight Connector 24">
            <a:extLst>
              <a:ext uri="{FF2B5EF4-FFF2-40B4-BE49-F238E27FC236}">
                <a16:creationId xmlns:a16="http://schemas.microsoft.com/office/drawing/2014/main" id="{DC1C84DA-C055-4478-AC7D-0F1FB444F942}"/>
              </a:ext>
            </a:extLst>
          </p:cNvPr>
          <p:cNvCxnSpPr/>
          <p:nvPr userDrawn="1"/>
        </p:nvCxnSpPr>
        <p:spPr>
          <a:xfrm>
            <a:off x="1" y="1714500"/>
            <a:ext cx="2200275" cy="0"/>
          </a:xfrm>
          <a:prstGeom prst="line">
            <a:avLst/>
          </a:prstGeom>
          <a:ln>
            <a:solidFill>
              <a:srgbClr val="00818A"/>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5B8A99A-B1DB-488B-A7BE-EDA5093D23F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4" y="6236985"/>
            <a:ext cx="2392193" cy="359998"/>
          </a:xfrm>
          <a:prstGeom prst="rect">
            <a:avLst/>
          </a:prstGeom>
        </p:spPr>
      </p:pic>
    </p:spTree>
    <p:extLst>
      <p:ext uri="{BB962C8B-B14F-4D97-AF65-F5344CB8AC3E}">
        <p14:creationId xmlns:p14="http://schemas.microsoft.com/office/powerpoint/2010/main" val="26795670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x4 images - vertical - white">
    <p:spTree>
      <p:nvGrpSpPr>
        <p:cNvPr id="1" name=""/>
        <p:cNvGrpSpPr/>
        <p:nvPr/>
      </p:nvGrpSpPr>
      <p:grpSpPr>
        <a:xfrm>
          <a:off x="0" y="0"/>
          <a:ext cx="0" cy="0"/>
          <a:chOff x="0" y="0"/>
          <a:chExt cx="0" cy="0"/>
        </a:xfrm>
      </p:grpSpPr>
      <p:sp>
        <p:nvSpPr>
          <p:cNvPr id="12" name="Рисунок 21">
            <a:extLst>
              <a:ext uri="{FF2B5EF4-FFF2-40B4-BE49-F238E27FC236}">
                <a16:creationId xmlns:a16="http://schemas.microsoft.com/office/drawing/2014/main" id="{1103D3A5-79A8-4727-B2CF-9683D0ECE66C}"/>
              </a:ext>
            </a:extLst>
          </p:cNvPr>
          <p:cNvSpPr>
            <a:spLocks noGrp="1"/>
          </p:cNvSpPr>
          <p:nvPr>
            <p:ph type="pic" sz="quarter" idx="46"/>
          </p:nvPr>
        </p:nvSpPr>
        <p:spPr>
          <a:xfrm>
            <a:off x="6096000" y="0"/>
            <a:ext cx="2914651" cy="2505076"/>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13" name="Рисунок 21">
            <a:extLst>
              <a:ext uri="{FF2B5EF4-FFF2-40B4-BE49-F238E27FC236}">
                <a16:creationId xmlns:a16="http://schemas.microsoft.com/office/drawing/2014/main" id="{41874059-BAB8-4E76-A3FC-7A7E8695A3CD}"/>
              </a:ext>
            </a:extLst>
          </p:cNvPr>
          <p:cNvSpPr>
            <a:spLocks noGrp="1"/>
          </p:cNvSpPr>
          <p:nvPr>
            <p:ph type="pic" sz="quarter" idx="47"/>
          </p:nvPr>
        </p:nvSpPr>
        <p:spPr>
          <a:xfrm>
            <a:off x="6096000" y="4543425"/>
            <a:ext cx="2914651" cy="2314576"/>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14" name="Рисунок 21">
            <a:extLst>
              <a:ext uri="{FF2B5EF4-FFF2-40B4-BE49-F238E27FC236}">
                <a16:creationId xmlns:a16="http://schemas.microsoft.com/office/drawing/2014/main" id="{79FD7808-FB0F-4E03-A50C-4C5BA706F499}"/>
              </a:ext>
            </a:extLst>
          </p:cNvPr>
          <p:cNvSpPr>
            <a:spLocks noGrp="1"/>
          </p:cNvSpPr>
          <p:nvPr>
            <p:ph type="pic" sz="quarter" idx="48"/>
          </p:nvPr>
        </p:nvSpPr>
        <p:spPr>
          <a:xfrm>
            <a:off x="6096000" y="2709865"/>
            <a:ext cx="2914651" cy="1628775"/>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20" name="Текст 3">
            <a:extLst>
              <a:ext uri="{FF2B5EF4-FFF2-40B4-BE49-F238E27FC236}">
                <a16:creationId xmlns:a16="http://schemas.microsoft.com/office/drawing/2014/main" id="{7C2CDD6B-B988-4EDA-BE8E-6E4043D0418A}"/>
              </a:ext>
            </a:extLst>
          </p:cNvPr>
          <p:cNvSpPr>
            <a:spLocks noGrp="1"/>
          </p:cNvSpPr>
          <p:nvPr>
            <p:ph type="body" sz="quarter" idx="49" hasCustomPrompt="1"/>
          </p:nvPr>
        </p:nvSpPr>
        <p:spPr>
          <a:xfrm>
            <a:off x="9229162" y="185738"/>
            <a:ext cx="2696676" cy="2133600"/>
          </a:xfrm>
          <a:prstGeom prst="rect">
            <a:avLst/>
          </a:prstGeom>
        </p:spPr>
        <p:txBody>
          <a:bodyPr lIns="0" tIns="0" rIns="0" bIns="0" anchor="ctr"/>
          <a:lstStyle>
            <a:lvl1pPr marL="342841" indent="-342841" defTabSz="540000">
              <a:lnSpc>
                <a:spcPct val="150000"/>
              </a:lnSpc>
              <a:spcBef>
                <a:spcPts val="0"/>
              </a:spcBef>
              <a:buClr>
                <a:schemeClr val="bg2"/>
              </a:buClr>
              <a:buSzPct val="150000"/>
              <a:buFont typeface="Arial" panose="020B0604020202020204" pitchFamily="34" charset="0"/>
              <a:buChar char="•"/>
              <a:defRPr lang="en-US" sz="1050" b="0" i="0" baseline="0" dirty="0">
                <a:solidFill>
                  <a:srgbClr val="470054"/>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nSpc>
                <a:spcPct val="150000"/>
              </a:lnSpc>
              <a:buNone/>
            </a:pPr>
            <a:r>
              <a:rPr lang="en-US" dirty="0"/>
              <a:t>Bullet list</a:t>
            </a:r>
          </a:p>
        </p:txBody>
      </p:sp>
      <p:sp>
        <p:nvSpPr>
          <p:cNvPr id="21" name="Текст 3">
            <a:extLst>
              <a:ext uri="{FF2B5EF4-FFF2-40B4-BE49-F238E27FC236}">
                <a16:creationId xmlns:a16="http://schemas.microsoft.com/office/drawing/2014/main" id="{48DCFFC7-9C34-488F-86E5-0EF61B047A33}"/>
              </a:ext>
            </a:extLst>
          </p:cNvPr>
          <p:cNvSpPr>
            <a:spLocks noGrp="1"/>
          </p:cNvSpPr>
          <p:nvPr>
            <p:ph type="body" sz="quarter" idx="50" hasCustomPrompt="1"/>
          </p:nvPr>
        </p:nvSpPr>
        <p:spPr>
          <a:xfrm>
            <a:off x="9229162" y="2709862"/>
            <a:ext cx="2696676" cy="1628776"/>
          </a:xfrm>
          <a:prstGeom prst="rect">
            <a:avLst/>
          </a:prstGeom>
        </p:spPr>
        <p:txBody>
          <a:bodyPr lIns="0" tIns="0" rIns="0" bIns="0" anchor="ctr"/>
          <a:lstStyle>
            <a:lvl1pPr marL="257175" indent="-257175">
              <a:buClr>
                <a:schemeClr val="bg2"/>
              </a:buClr>
              <a:buSzPct val="100000"/>
              <a:buFont typeface="+mj-lt"/>
              <a:buAutoNum type="arabicPeriod"/>
              <a:defRPr lang="en-US" sz="1050" b="0" i="0" baseline="0" dirty="0">
                <a:solidFill>
                  <a:srgbClr val="470054"/>
                </a:solidFill>
                <a:latin typeface="Arial" panose="020B0604020202020204" pitchFamily="34" charset="0"/>
                <a:ea typeface="Roboto Light" charset="0"/>
                <a:cs typeface="Arial" panose="020B0604020202020204" pitchFamily="34" charset="0"/>
              </a:defRPr>
            </a:lvl1pPr>
          </a:lstStyle>
          <a:p>
            <a:pPr marL="0" lvl="0" indent="0">
              <a:lnSpc>
                <a:spcPct val="150000"/>
              </a:lnSpc>
              <a:buNone/>
            </a:pPr>
            <a:r>
              <a:rPr lang="en-US" dirty="0"/>
              <a:t>Number List</a:t>
            </a:r>
          </a:p>
        </p:txBody>
      </p:sp>
      <p:sp>
        <p:nvSpPr>
          <p:cNvPr id="22" name="Текст 3">
            <a:extLst>
              <a:ext uri="{FF2B5EF4-FFF2-40B4-BE49-F238E27FC236}">
                <a16:creationId xmlns:a16="http://schemas.microsoft.com/office/drawing/2014/main" id="{030A0324-EBD5-4E7F-B5AA-918900E37337}"/>
              </a:ext>
            </a:extLst>
          </p:cNvPr>
          <p:cNvSpPr>
            <a:spLocks noGrp="1"/>
          </p:cNvSpPr>
          <p:nvPr>
            <p:ph type="body" sz="quarter" idx="51" hasCustomPrompt="1"/>
          </p:nvPr>
        </p:nvSpPr>
        <p:spPr>
          <a:xfrm>
            <a:off x="9229162" y="4538665"/>
            <a:ext cx="2696676" cy="1423987"/>
          </a:xfrm>
          <a:prstGeom prst="rect">
            <a:avLst/>
          </a:prstGeom>
        </p:spPr>
        <p:txBody>
          <a:bodyPr lIns="0" tIns="0" rIns="0" bIns="0" anchor="ctr"/>
          <a:lstStyle>
            <a:lvl1pPr marL="342841" indent="-342841">
              <a:buClr>
                <a:schemeClr val="bg2"/>
              </a:buClr>
              <a:buSzPct val="150000"/>
              <a:buFont typeface="Arial" panose="020B0604020202020204" pitchFamily="34" charset="0"/>
              <a:buChar char="•"/>
              <a:defRPr lang="en-US" sz="1050" b="0" i="0" baseline="0" dirty="0">
                <a:solidFill>
                  <a:srgbClr val="470054"/>
                </a:solidFill>
                <a:latin typeface="Arial" panose="020B0604020202020204" pitchFamily="34" charset="0"/>
                <a:ea typeface="Roboto Light" charset="0"/>
                <a:cs typeface="Arial" panose="020B0604020202020204" pitchFamily="34" charset="0"/>
              </a:defRPr>
            </a:lvl1pPr>
          </a:lstStyle>
          <a:p>
            <a:pPr marL="0" lvl="0" indent="0">
              <a:lnSpc>
                <a:spcPct val="150000"/>
              </a:lnSpc>
              <a:buNone/>
            </a:pPr>
            <a:r>
              <a:rPr lang="en-US" dirty="0"/>
              <a:t>Bullet list</a:t>
            </a:r>
          </a:p>
        </p:txBody>
      </p:sp>
      <p:cxnSp>
        <p:nvCxnSpPr>
          <p:cNvPr id="15" name="Straight Connector 14">
            <a:extLst>
              <a:ext uri="{FF2B5EF4-FFF2-40B4-BE49-F238E27FC236}">
                <a16:creationId xmlns:a16="http://schemas.microsoft.com/office/drawing/2014/main" id="{6F0B016E-048C-45D2-8D7C-34306ECCAB35}"/>
              </a:ext>
            </a:extLst>
          </p:cNvPr>
          <p:cNvCxnSpPr/>
          <p:nvPr userDrawn="1"/>
        </p:nvCxnSpPr>
        <p:spPr>
          <a:xfrm>
            <a:off x="1" y="1714500"/>
            <a:ext cx="2200275" cy="0"/>
          </a:xfrm>
          <a:prstGeom prst="line">
            <a:avLst/>
          </a:prstGeom>
          <a:ln>
            <a:solidFill>
              <a:srgbClr val="00818A"/>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3CF8EED-6912-4967-8A34-B896BDB655E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4" y="6236987"/>
            <a:ext cx="2392193" cy="359999"/>
          </a:xfrm>
          <a:prstGeom prst="rect">
            <a:avLst/>
          </a:prstGeom>
        </p:spPr>
      </p:pic>
      <p:sp>
        <p:nvSpPr>
          <p:cNvPr id="18" name="Заголовок 1">
            <a:extLst>
              <a:ext uri="{FF2B5EF4-FFF2-40B4-BE49-F238E27FC236}">
                <a16:creationId xmlns:a16="http://schemas.microsoft.com/office/drawing/2014/main" id="{FD8D0795-0638-472A-BEA3-7E2B0E456F8E}"/>
              </a:ext>
            </a:extLst>
          </p:cNvPr>
          <p:cNvSpPr>
            <a:spLocks noGrp="1"/>
          </p:cNvSpPr>
          <p:nvPr>
            <p:ph type="title" hasCustomPrompt="1"/>
          </p:nvPr>
        </p:nvSpPr>
        <p:spPr>
          <a:xfrm>
            <a:off x="274192" y="867008"/>
            <a:ext cx="4646989" cy="636534"/>
          </a:xfrm>
          <a:prstGeom prst="rect">
            <a:avLst/>
          </a:prstGeom>
        </p:spPr>
        <p:txBody>
          <a:bodyPr lIns="0" tIns="0" rIns="0" bIns="0">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sp>
        <p:nvSpPr>
          <p:cNvPr id="19" name="Text Placeholder 2">
            <a:extLst>
              <a:ext uri="{FF2B5EF4-FFF2-40B4-BE49-F238E27FC236}">
                <a16:creationId xmlns:a16="http://schemas.microsoft.com/office/drawing/2014/main" id="{93487FC9-8434-4A6D-B497-732B27902044}"/>
              </a:ext>
            </a:extLst>
          </p:cNvPr>
          <p:cNvSpPr>
            <a:spLocks noGrp="1"/>
          </p:cNvSpPr>
          <p:nvPr>
            <p:ph type="body" sz="quarter" idx="52"/>
          </p:nvPr>
        </p:nvSpPr>
        <p:spPr>
          <a:xfrm>
            <a:off x="274193" y="1991923"/>
            <a:ext cx="4467225" cy="2736850"/>
          </a:xfrm>
          <a:prstGeom prst="rect">
            <a:avLst/>
          </a:prstGeom>
        </p:spPr>
        <p:txBody>
          <a:bodyPr lIns="0" tIns="0" rIns="0" bIns="0"/>
          <a:lstStyle>
            <a:lvl1pPr marL="135731" indent="-135731" algn="l">
              <a:buClr>
                <a:srgbClr val="00818A"/>
              </a:buClr>
              <a:defRPr sz="1200">
                <a:solidFill>
                  <a:schemeClr val="tx2"/>
                </a:solidFill>
                <a:latin typeface="Arial" panose="020B0604020202020204" pitchFamily="34" charset="0"/>
                <a:cs typeface="Arial" panose="020B0604020202020204" pitchFamily="34" charset="0"/>
              </a:defRPr>
            </a:lvl1pPr>
            <a:lvl2pPr marL="672704" indent="-215504" algn="l">
              <a:buClr>
                <a:srgbClr val="00818A"/>
              </a:buClr>
              <a:defRPr sz="1200">
                <a:solidFill>
                  <a:schemeClr val="tx2"/>
                </a:solidFill>
                <a:latin typeface="Arial" panose="020B0604020202020204" pitchFamily="34" charset="0"/>
                <a:cs typeface="Arial" panose="020B0604020202020204" pitchFamily="34" charset="0"/>
              </a:defRPr>
            </a:lvl2pPr>
            <a:lvl3pPr marL="1073944" indent="-159544" algn="l">
              <a:buClr>
                <a:srgbClr val="00818A"/>
              </a:buClr>
              <a:defRPr sz="1200">
                <a:solidFill>
                  <a:schemeClr val="tx2"/>
                </a:solidFill>
                <a:latin typeface="Arial" panose="020B0604020202020204" pitchFamily="34" charset="0"/>
                <a:cs typeface="Arial" panose="020B0604020202020204" pitchFamily="34" charset="0"/>
              </a:defRPr>
            </a:lvl3pPr>
            <a:lvl4pPr marL="1546622" indent="-175022" algn="l">
              <a:buClr>
                <a:srgbClr val="00818A"/>
              </a:buClr>
              <a:defRPr sz="1200">
                <a:solidFill>
                  <a:schemeClr val="tx2"/>
                </a:solidFill>
                <a:latin typeface="Arial" panose="020B0604020202020204" pitchFamily="34" charset="0"/>
                <a:cs typeface="Arial" panose="020B0604020202020204" pitchFamily="34" charset="0"/>
              </a:defRPr>
            </a:lvl4pPr>
            <a:lvl5pPr marL="2018110" indent="-189310" algn="l">
              <a:buClr>
                <a:srgbClr val="00818A"/>
              </a:buClr>
              <a:defRPr sz="1200">
                <a:solidFill>
                  <a:schemeClr val="tx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315399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x4 images - vertical - purple">
    <p:bg>
      <p:bgPr>
        <a:solidFill>
          <a:schemeClr val="tx2"/>
        </a:solidFill>
        <a:effectLst/>
      </p:bgPr>
    </p:bg>
    <p:spTree>
      <p:nvGrpSpPr>
        <p:cNvPr id="1" name=""/>
        <p:cNvGrpSpPr/>
        <p:nvPr/>
      </p:nvGrpSpPr>
      <p:grpSpPr>
        <a:xfrm>
          <a:off x="0" y="0"/>
          <a:ext cx="0" cy="0"/>
          <a:chOff x="0" y="0"/>
          <a:chExt cx="0" cy="0"/>
        </a:xfrm>
      </p:grpSpPr>
      <p:sp>
        <p:nvSpPr>
          <p:cNvPr id="12" name="Рисунок 21">
            <a:extLst>
              <a:ext uri="{FF2B5EF4-FFF2-40B4-BE49-F238E27FC236}">
                <a16:creationId xmlns:a16="http://schemas.microsoft.com/office/drawing/2014/main" id="{1103D3A5-79A8-4727-B2CF-9683D0ECE66C}"/>
              </a:ext>
            </a:extLst>
          </p:cNvPr>
          <p:cNvSpPr>
            <a:spLocks noGrp="1"/>
          </p:cNvSpPr>
          <p:nvPr>
            <p:ph type="pic" sz="quarter" idx="46"/>
          </p:nvPr>
        </p:nvSpPr>
        <p:spPr>
          <a:xfrm>
            <a:off x="6096000" y="0"/>
            <a:ext cx="2914651" cy="2505076"/>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13" name="Рисунок 21">
            <a:extLst>
              <a:ext uri="{FF2B5EF4-FFF2-40B4-BE49-F238E27FC236}">
                <a16:creationId xmlns:a16="http://schemas.microsoft.com/office/drawing/2014/main" id="{41874059-BAB8-4E76-A3FC-7A7E8695A3CD}"/>
              </a:ext>
            </a:extLst>
          </p:cNvPr>
          <p:cNvSpPr>
            <a:spLocks noGrp="1"/>
          </p:cNvSpPr>
          <p:nvPr>
            <p:ph type="pic" sz="quarter" idx="47"/>
          </p:nvPr>
        </p:nvSpPr>
        <p:spPr>
          <a:xfrm>
            <a:off x="6096000" y="4543425"/>
            <a:ext cx="2914651" cy="2314576"/>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14" name="Рисунок 21">
            <a:extLst>
              <a:ext uri="{FF2B5EF4-FFF2-40B4-BE49-F238E27FC236}">
                <a16:creationId xmlns:a16="http://schemas.microsoft.com/office/drawing/2014/main" id="{79FD7808-FB0F-4E03-A50C-4C5BA706F499}"/>
              </a:ext>
            </a:extLst>
          </p:cNvPr>
          <p:cNvSpPr>
            <a:spLocks noGrp="1"/>
          </p:cNvSpPr>
          <p:nvPr>
            <p:ph type="pic" sz="quarter" idx="48"/>
          </p:nvPr>
        </p:nvSpPr>
        <p:spPr>
          <a:xfrm>
            <a:off x="6096000" y="2709865"/>
            <a:ext cx="2914651" cy="1628775"/>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sp>
        <p:nvSpPr>
          <p:cNvPr id="20" name="Текст 3">
            <a:extLst>
              <a:ext uri="{FF2B5EF4-FFF2-40B4-BE49-F238E27FC236}">
                <a16:creationId xmlns:a16="http://schemas.microsoft.com/office/drawing/2014/main" id="{7C2CDD6B-B988-4EDA-BE8E-6E4043D0418A}"/>
              </a:ext>
            </a:extLst>
          </p:cNvPr>
          <p:cNvSpPr>
            <a:spLocks noGrp="1"/>
          </p:cNvSpPr>
          <p:nvPr>
            <p:ph type="body" sz="quarter" idx="49" hasCustomPrompt="1"/>
          </p:nvPr>
        </p:nvSpPr>
        <p:spPr>
          <a:xfrm>
            <a:off x="9229162" y="185738"/>
            <a:ext cx="2696676" cy="2133600"/>
          </a:xfrm>
          <a:prstGeom prst="rect">
            <a:avLst/>
          </a:prstGeom>
        </p:spPr>
        <p:txBody>
          <a:bodyPr lIns="0" tIns="0" rIns="0" bIns="0" anchor="ctr"/>
          <a:lstStyle>
            <a:lvl1pPr marL="342841" indent="-342841" defTabSz="540000">
              <a:lnSpc>
                <a:spcPct val="150000"/>
              </a:lnSpc>
              <a:spcBef>
                <a:spcPts val="0"/>
              </a:spcBef>
              <a:buClr>
                <a:schemeClr val="bg2"/>
              </a:buClr>
              <a:buSzPct val="150000"/>
              <a:buFont typeface="Arial" panose="020B0604020202020204" pitchFamily="34" charset="0"/>
              <a:buChar char="•"/>
              <a:defRPr lang="en-US" sz="1050" b="0" i="0" baseline="0" dirty="0">
                <a:solidFill>
                  <a:schemeClr val="bg1"/>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nSpc>
                <a:spcPct val="150000"/>
              </a:lnSpc>
              <a:buNone/>
            </a:pPr>
            <a:r>
              <a:rPr lang="en-US" dirty="0"/>
              <a:t>Bullet list</a:t>
            </a:r>
          </a:p>
        </p:txBody>
      </p:sp>
      <p:sp>
        <p:nvSpPr>
          <p:cNvPr id="21" name="Текст 3">
            <a:extLst>
              <a:ext uri="{FF2B5EF4-FFF2-40B4-BE49-F238E27FC236}">
                <a16:creationId xmlns:a16="http://schemas.microsoft.com/office/drawing/2014/main" id="{48DCFFC7-9C34-488F-86E5-0EF61B047A33}"/>
              </a:ext>
            </a:extLst>
          </p:cNvPr>
          <p:cNvSpPr>
            <a:spLocks noGrp="1"/>
          </p:cNvSpPr>
          <p:nvPr>
            <p:ph type="body" sz="quarter" idx="50" hasCustomPrompt="1"/>
          </p:nvPr>
        </p:nvSpPr>
        <p:spPr>
          <a:xfrm>
            <a:off x="9229162" y="2709862"/>
            <a:ext cx="2696676" cy="1628776"/>
          </a:xfrm>
          <a:prstGeom prst="rect">
            <a:avLst/>
          </a:prstGeom>
        </p:spPr>
        <p:txBody>
          <a:bodyPr lIns="0" tIns="0" rIns="0" bIns="0" anchor="ctr"/>
          <a:lstStyle>
            <a:lvl1pPr marL="257175" indent="-257175">
              <a:buClr>
                <a:schemeClr val="bg2"/>
              </a:buClr>
              <a:buSzPct val="100000"/>
              <a:buFont typeface="+mj-lt"/>
              <a:buAutoNum type="arabicPeriod"/>
              <a:defRPr lang="en-US" sz="1050" b="0" i="0" baseline="0" dirty="0">
                <a:solidFill>
                  <a:schemeClr val="bg1"/>
                </a:solidFill>
                <a:latin typeface="Arial" panose="020B0604020202020204" pitchFamily="34" charset="0"/>
                <a:ea typeface="Roboto Light" charset="0"/>
                <a:cs typeface="Arial" panose="020B0604020202020204" pitchFamily="34" charset="0"/>
              </a:defRPr>
            </a:lvl1pPr>
          </a:lstStyle>
          <a:p>
            <a:pPr marL="0" lvl="0" indent="0">
              <a:lnSpc>
                <a:spcPct val="150000"/>
              </a:lnSpc>
              <a:buNone/>
            </a:pPr>
            <a:r>
              <a:rPr lang="en-US" dirty="0"/>
              <a:t>Number List</a:t>
            </a:r>
          </a:p>
        </p:txBody>
      </p:sp>
      <p:sp>
        <p:nvSpPr>
          <p:cNvPr id="22" name="Текст 3">
            <a:extLst>
              <a:ext uri="{FF2B5EF4-FFF2-40B4-BE49-F238E27FC236}">
                <a16:creationId xmlns:a16="http://schemas.microsoft.com/office/drawing/2014/main" id="{030A0324-EBD5-4E7F-B5AA-918900E37337}"/>
              </a:ext>
            </a:extLst>
          </p:cNvPr>
          <p:cNvSpPr>
            <a:spLocks noGrp="1"/>
          </p:cNvSpPr>
          <p:nvPr>
            <p:ph type="body" sz="quarter" idx="51" hasCustomPrompt="1"/>
          </p:nvPr>
        </p:nvSpPr>
        <p:spPr>
          <a:xfrm>
            <a:off x="9229162" y="4538665"/>
            <a:ext cx="2696676" cy="1423987"/>
          </a:xfrm>
          <a:prstGeom prst="rect">
            <a:avLst/>
          </a:prstGeom>
        </p:spPr>
        <p:txBody>
          <a:bodyPr lIns="0" tIns="0" rIns="0" bIns="0" anchor="ctr"/>
          <a:lstStyle>
            <a:lvl1pPr marL="342841" indent="-342841">
              <a:buClr>
                <a:schemeClr val="bg2"/>
              </a:buClr>
              <a:buSzPct val="150000"/>
              <a:buFont typeface="Arial" panose="020B0604020202020204" pitchFamily="34" charset="0"/>
              <a:buChar char="•"/>
              <a:defRPr lang="en-US" sz="1050" b="0" i="0" baseline="0" dirty="0">
                <a:solidFill>
                  <a:schemeClr val="bg1"/>
                </a:solidFill>
                <a:latin typeface="Arial" panose="020B0604020202020204" pitchFamily="34" charset="0"/>
                <a:ea typeface="Roboto Light" charset="0"/>
                <a:cs typeface="Arial" panose="020B0604020202020204" pitchFamily="34" charset="0"/>
              </a:defRPr>
            </a:lvl1pPr>
          </a:lstStyle>
          <a:p>
            <a:pPr marL="0" lvl="0" indent="0">
              <a:lnSpc>
                <a:spcPct val="150000"/>
              </a:lnSpc>
              <a:buNone/>
            </a:pPr>
            <a:r>
              <a:rPr lang="en-US" dirty="0"/>
              <a:t>Bullet list</a:t>
            </a:r>
          </a:p>
        </p:txBody>
      </p:sp>
      <p:pic>
        <p:nvPicPr>
          <p:cNvPr id="18" name="Picture 17">
            <a:extLst>
              <a:ext uri="{FF2B5EF4-FFF2-40B4-BE49-F238E27FC236}">
                <a16:creationId xmlns:a16="http://schemas.microsoft.com/office/drawing/2014/main" id="{09D5F605-19FC-47E2-B5E7-67AAADE0314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4" y="6236985"/>
            <a:ext cx="2392193" cy="359998"/>
          </a:xfrm>
          <a:prstGeom prst="rect">
            <a:avLst/>
          </a:prstGeom>
        </p:spPr>
      </p:pic>
      <p:sp>
        <p:nvSpPr>
          <p:cNvPr id="25" name="Заголовок 1">
            <a:extLst>
              <a:ext uri="{FF2B5EF4-FFF2-40B4-BE49-F238E27FC236}">
                <a16:creationId xmlns:a16="http://schemas.microsoft.com/office/drawing/2014/main" id="{E7FE9B7C-F5A5-428D-8C6B-2042B3246B34}"/>
              </a:ext>
            </a:extLst>
          </p:cNvPr>
          <p:cNvSpPr>
            <a:spLocks noGrp="1"/>
          </p:cNvSpPr>
          <p:nvPr>
            <p:ph type="title" hasCustomPrompt="1"/>
          </p:nvPr>
        </p:nvSpPr>
        <p:spPr>
          <a:xfrm>
            <a:off x="274192" y="363385"/>
            <a:ext cx="4646989" cy="636534"/>
          </a:xfrm>
          <a:prstGeom prst="rect">
            <a:avLst/>
          </a:prstGeom>
        </p:spPr>
        <p:txBody>
          <a:bodyPr lIns="0" tIns="0" rIns="0" bIns="0">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Heading</a:t>
            </a:r>
            <a:endParaRPr lang="ru-RU" dirty="0"/>
          </a:p>
        </p:txBody>
      </p:sp>
      <p:sp>
        <p:nvSpPr>
          <p:cNvPr id="26" name="Text Placeholder 10">
            <a:extLst>
              <a:ext uri="{FF2B5EF4-FFF2-40B4-BE49-F238E27FC236}">
                <a16:creationId xmlns:a16="http://schemas.microsoft.com/office/drawing/2014/main" id="{737C3117-8D0B-4B63-BBE9-8C28D55555A1}"/>
              </a:ext>
            </a:extLst>
          </p:cNvPr>
          <p:cNvSpPr>
            <a:spLocks noGrp="1"/>
          </p:cNvSpPr>
          <p:nvPr>
            <p:ph type="body" sz="quarter" idx="53" hasCustomPrompt="1"/>
          </p:nvPr>
        </p:nvSpPr>
        <p:spPr>
          <a:xfrm>
            <a:off x="264252" y="794510"/>
            <a:ext cx="4656928" cy="636534"/>
          </a:xfrm>
          <a:prstGeom prst="rect">
            <a:avLst/>
          </a:prstGeom>
        </p:spPr>
        <p:txBody>
          <a:bodyPr wrap="none" lIns="0" tIns="0" rIns="0" bIns="0"/>
          <a:lstStyle>
            <a:lvl1pPr marL="0" indent="0">
              <a:spcBef>
                <a:spcPts val="0"/>
              </a:spcBef>
              <a:buFontTx/>
              <a:buNone/>
              <a:defRPr sz="2475">
                <a:solidFill>
                  <a:schemeClr val="bg1"/>
                </a:solidFill>
                <a:latin typeface="Arial" panose="020B0604020202020204" pitchFamily="34" charset="0"/>
                <a:cs typeface="Arial" panose="020B0604020202020204" pitchFamily="34" charset="0"/>
              </a:defRPr>
            </a:lvl1pPr>
          </a:lstStyle>
          <a:p>
            <a:pPr lvl="0"/>
            <a:r>
              <a:rPr lang="en-US" dirty="0"/>
              <a:t>Sub heading</a:t>
            </a:r>
          </a:p>
        </p:txBody>
      </p:sp>
      <p:sp>
        <p:nvSpPr>
          <p:cNvPr id="27" name="Text Placeholder 2">
            <a:extLst>
              <a:ext uri="{FF2B5EF4-FFF2-40B4-BE49-F238E27FC236}">
                <a16:creationId xmlns:a16="http://schemas.microsoft.com/office/drawing/2014/main" id="{08117808-1A9F-429F-A9FF-F88C923B043C}"/>
              </a:ext>
            </a:extLst>
          </p:cNvPr>
          <p:cNvSpPr>
            <a:spLocks noGrp="1"/>
          </p:cNvSpPr>
          <p:nvPr>
            <p:ph type="body" sz="quarter" idx="52"/>
          </p:nvPr>
        </p:nvSpPr>
        <p:spPr>
          <a:xfrm>
            <a:off x="272993" y="1991923"/>
            <a:ext cx="4467225" cy="2736850"/>
          </a:xfrm>
          <a:prstGeom prst="rect">
            <a:avLst/>
          </a:prstGeom>
        </p:spPr>
        <p:txBody>
          <a:bodyPr lIns="0" tIns="0" rIns="0" bIns="0"/>
          <a:lstStyle>
            <a:lvl1pPr marL="135731" indent="-135731">
              <a:defRPr sz="1200">
                <a:solidFill>
                  <a:schemeClr val="bg1"/>
                </a:solidFill>
                <a:latin typeface="Arial" panose="020B0604020202020204" pitchFamily="34" charset="0"/>
                <a:cs typeface="Arial" panose="020B0604020202020204" pitchFamily="34" charset="0"/>
              </a:defRPr>
            </a:lvl1pPr>
            <a:lvl2pPr marL="601266" indent="-144066">
              <a:defRPr sz="1200">
                <a:solidFill>
                  <a:schemeClr val="bg1"/>
                </a:solidFill>
                <a:latin typeface="Arial" panose="020B0604020202020204" pitchFamily="34" charset="0"/>
                <a:cs typeface="Arial" panose="020B0604020202020204" pitchFamily="34" charset="0"/>
              </a:defRPr>
            </a:lvl2pPr>
            <a:lvl3pPr marL="1073944" indent="-159544">
              <a:defRPr sz="1200">
                <a:solidFill>
                  <a:schemeClr val="bg1"/>
                </a:solidFill>
                <a:latin typeface="Arial" panose="020B0604020202020204" pitchFamily="34" charset="0"/>
                <a:cs typeface="Arial" panose="020B0604020202020204" pitchFamily="34" charset="0"/>
              </a:defRPr>
            </a:lvl3pPr>
            <a:lvl4pPr marL="1546622" indent="-175022">
              <a:defRPr sz="1200">
                <a:solidFill>
                  <a:schemeClr val="bg1"/>
                </a:solidFill>
                <a:latin typeface="Arial" panose="020B0604020202020204" pitchFamily="34" charset="0"/>
                <a:cs typeface="Arial" panose="020B0604020202020204" pitchFamily="34" charset="0"/>
              </a:defRPr>
            </a:lvl4pPr>
            <a:lvl5pPr marL="2018110" indent="-189310">
              <a:defRPr sz="12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794783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pening - white 1">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4C668D4-1638-4E0E-BE70-22C0A6808289}"/>
              </a:ext>
            </a:extLst>
          </p:cNvPr>
          <p:cNvSpPr/>
          <p:nvPr userDrawn="1"/>
        </p:nvSpPr>
        <p:spPr>
          <a:xfrm>
            <a:off x="263729" y="5789080"/>
            <a:ext cx="9720243" cy="789484"/>
          </a:xfrm>
          <a:prstGeom prst="rect">
            <a:avLst/>
          </a:prstGeom>
          <a:solidFill>
            <a:srgbClr val="008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24" name="Picture 23">
            <a:extLst>
              <a:ext uri="{FF2B5EF4-FFF2-40B4-BE49-F238E27FC236}">
                <a16:creationId xmlns:a16="http://schemas.microsoft.com/office/drawing/2014/main" id="{82309D5F-A03B-408E-8FA6-B75956CB22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2127"/>
          <a:stretch/>
        </p:blipFill>
        <p:spPr>
          <a:xfrm>
            <a:off x="6390169" y="909859"/>
            <a:ext cx="5801833" cy="5948142"/>
          </a:xfrm>
          <a:prstGeom prst="rect">
            <a:avLst/>
          </a:prstGeom>
        </p:spPr>
      </p:pic>
      <p:sp>
        <p:nvSpPr>
          <p:cNvPr id="10" name="Заголовок 1">
            <a:extLst>
              <a:ext uri="{FF2B5EF4-FFF2-40B4-BE49-F238E27FC236}">
                <a16:creationId xmlns:a16="http://schemas.microsoft.com/office/drawing/2014/main" id="{A1D8F8F6-9CAD-40CF-A4BA-48F07CFF386A}"/>
              </a:ext>
            </a:extLst>
          </p:cNvPr>
          <p:cNvSpPr>
            <a:spLocks noGrp="1"/>
          </p:cNvSpPr>
          <p:nvPr>
            <p:ph type="title" hasCustomPrompt="1"/>
          </p:nvPr>
        </p:nvSpPr>
        <p:spPr>
          <a:xfrm>
            <a:off x="1230819" y="2569078"/>
            <a:ext cx="6884003" cy="672277"/>
          </a:xfrm>
          <a:prstGeom prst="rect">
            <a:avLst/>
          </a:prstGeom>
        </p:spPr>
        <p:txBody>
          <a:bodyPr lIns="0">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sz="2474" b="1" i="0" baseline="0">
                <a:solidFill>
                  <a:schemeClr val="tx2"/>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of your slide deck</a:t>
            </a:r>
            <a:endParaRPr lang="ru-RU" dirty="0"/>
          </a:p>
        </p:txBody>
      </p:sp>
      <p:sp>
        <p:nvSpPr>
          <p:cNvPr id="11" name="Text Placeholder 7">
            <a:extLst>
              <a:ext uri="{FF2B5EF4-FFF2-40B4-BE49-F238E27FC236}">
                <a16:creationId xmlns:a16="http://schemas.microsoft.com/office/drawing/2014/main" id="{61FD6B0E-36C1-4E23-B994-33D09CD7DC4A}"/>
              </a:ext>
            </a:extLst>
          </p:cNvPr>
          <p:cNvSpPr>
            <a:spLocks noGrp="1"/>
          </p:cNvSpPr>
          <p:nvPr>
            <p:ph type="body" sz="quarter" idx="11" hasCustomPrompt="1"/>
          </p:nvPr>
        </p:nvSpPr>
        <p:spPr>
          <a:xfrm>
            <a:off x="1230821" y="3212192"/>
            <a:ext cx="7674641" cy="393997"/>
          </a:xfrm>
          <a:prstGeom prst="rect">
            <a:avLst/>
          </a:prstGeom>
        </p:spPr>
        <p:txBody>
          <a:bodyPr lIns="0"/>
          <a:lstStyle>
            <a:lvl1pPr marL="0" indent="0" algn="l">
              <a:buNone/>
              <a:defRPr sz="1650">
                <a:solidFill>
                  <a:srgbClr val="00818A"/>
                </a:solidFill>
                <a:latin typeface="Arial" panose="020B0604020202020204" pitchFamily="34" charset="0"/>
                <a:cs typeface="Arial" panose="020B0604020202020204" pitchFamily="34" charset="0"/>
              </a:defRPr>
            </a:lvl1pPr>
          </a:lstStyle>
          <a:p>
            <a:r>
              <a:rPr lang="en-GB" dirty="0"/>
              <a:t>Sub heading for your slide deck</a:t>
            </a:r>
          </a:p>
        </p:txBody>
      </p:sp>
      <p:sp>
        <p:nvSpPr>
          <p:cNvPr id="21" name="Text Placeholder 7">
            <a:extLst>
              <a:ext uri="{FF2B5EF4-FFF2-40B4-BE49-F238E27FC236}">
                <a16:creationId xmlns:a16="http://schemas.microsoft.com/office/drawing/2014/main" id="{A15372F0-DD95-4CF9-BDA4-CBE7158BD4C4}"/>
              </a:ext>
            </a:extLst>
          </p:cNvPr>
          <p:cNvSpPr txBox="1">
            <a:spLocks/>
          </p:cNvSpPr>
          <p:nvPr userDrawn="1"/>
        </p:nvSpPr>
        <p:spPr>
          <a:xfrm>
            <a:off x="263732" y="5789080"/>
            <a:ext cx="5969789" cy="789484"/>
          </a:xfrm>
          <a:prstGeom prst="rect">
            <a:avLst/>
          </a:prstGeom>
          <a:noFill/>
        </p:spPr>
        <p:txBody>
          <a:bodyPr lIns="135000" anchor="ctr"/>
          <a:lstStyle>
            <a:lvl1pPr marL="0" marR="0" indent="0" algn="l" defTabSz="1218987" rtl="0" eaLnBrk="1" fontAlgn="auto" latinLnBrk="0" hangingPunct="1">
              <a:lnSpc>
                <a:spcPct val="100000"/>
              </a:lnSpc>
              <a:spcBef>
                <a:spcPct val="20000"/>
              </a:spcBef>
              <a:spcAft>
                <a:spcPts val="0"/>
              </a:spcAft>
              <a:buClrTx/>
              <a:buSzTx/>
              <a:buFont typeface="Arial" panose="020B0604020202020204" pitchFamily="34" charset="0"/>
              <a:buNone/>
              <a:tabLst/>
              <a:defRPr sz="1600" kern="1200">
                <a:solidFill>
                  <a:schemeClr val="bg1"/>
                </a:solidFill>
                <a:latin typeface="Arial" panose="020B0604020202020204" pitchFamily="34" charset="0"/>
                <a:ea typeface="+mn-ea"/>
                <a:cs typeface="Arial" panose="020B0604020202020204" pitchFamily="34" charset="0"/>
              </a:defRPr>
            </a:lvl1pPr>
            <a:lvl2pPr marL="990426" indent="-380934" algn="l" defTabSz="1218987" rtl="0" eaLnBrk="1" latinLnBrk="0" hangingPunct="1">
              <a:spcBef>
                <a:spcPct val="20000"/>
              </a:spcBef>
              <a:buFont typeface="Arial" panose="020B0604020202020204" pitchFamily="34" charset="0"/>
              <a:buChar char="–"/>
              <a:defRPr sz="3749" kern="1200">
                <a:solidFill>
                  <a:schemeClr val="tx1"/>
                </a:solidFill>
                <a:latin typeface="+mn-lt"/>
                <a:ea typeface="+mn-ea"/>
                <a:cs typeface="+mn-cs"/>
              </a:defRPr>
            </a:lvl2pPr>
            <a:lvl3pPr marL="1523733" indent="-304747" algn="l" defTabSz="1218987"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227"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4pPr>
            <a:lvl5pPr marL="2742720"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5pPr>
            <a:lvl6pPr marL="3352213"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6pPr>
            <a:lvl7pPr marL="3961707"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7pPr>
            <a:lvl8pPr marL="4571200"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8pPr>
            <a:lvl9pPr marL="5180694"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9pPr>
          </a:lstStyle>
          <a:p>
            <a:fld id="{C98A7C8D-5B1A-4DA2-85E3-5D67BE6DE785}" type="datetime3">
              <a:rPr lang="en-GB" sz="1200" smtClean="0"/>
              <a:pPr/>
              <a:t>6 July, 2022</a:t>
            </a:fld>
            <a:br>
              <a:rPr lang="en-GB" sz="1200" dirty="0"/>
            </a:br>
            <a:r>
              <a:rPr lang="en-GB" sz="1200" dirty="0"/>
              <a:t>Speaker: Name Surname</a:t>
            </a:r>
          </a:p>
        </p:txBody>
      </p:sp>
      <p:pic>
        <p:nvPicPr>
          <p:cNvPr id="9" name="Picture 8">
            <a:extLst>
              <a:ext uri="{FF2B5EF4-FFF2-40B4-BE49-F238E27FC236}">
                <a16:creationId xmlns:a16="http://schemas.microsoft.com/office/drawing/2014/main" id="{C778F638-A8FC-4A5B-B96D-50F79F83FAE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36071" y="6236987"/>
            <a:ext cx="2392199" cy="359999"/>
          </a:xfrm>
          <a:prstGeom prst="rect">
            <a:avLst/>
          </a:prstGeom>
        </p:spPr>
      </p:pic>
    </p:spTree>
    <p:extLst>
      <p:ext uri="{BB962C8B-B14F-4D97-AF65-F5344CB8AC3E}">
        <p14:creationId xmlns:p14="http://schemas.microsoft.com/office/powerpoint/2010/main" val="18208235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Opening Slide With Cave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4BE7F7-9C4D-43E4-BD4E-2195E6864B62}"/>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1C91C03E-961B-41B7-B710-3BF3FC9E01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211208" y="513015"/>
            <a:ext cx="1769584" cy="1169865"/>
          </a:xfrm>
          <a:prstGeom prst="rect">
            <a:avLst/>
          </a:prstGeom>
        </p:spPr>
      </p:pic>
      <p:sp>
        <p:nvSpPr>
          <p:cNvPr id="8" name="TextBox 7">
            <a:extLst>
              <a:ext uri="{FF2B5EF4-FFF2-40B4-BE49-F238E27FC236}">
                <a16:creationId xmlns:a16="http://schemas.microsoft.com/office/drawing/2014/main" id="{2464D31D-3032-4946-8D78-9EE47283D25F}"/>
              </a:ext>
            </a:extLst>
          </p:cNvPr>
          <p:cNvSpPr txBox="1"/>
          <p:nvPr userDrawn="1"/>
        </p:nvSpPr>
        <p:spPr>
          <a:xfrm>
            <a:off x="685800" y="4754301"/>
            <a:ext cx="10820400" cy="900246"/>
          </a:xfrm>
          <a:prstGeom prst="rect">
            <a:avLst/>
          </a:prstGeom>
          <a:noFill/>
        </p:spPr>
        <p:txBody>
          <a:bodyPr wrap="square" rtlCol="0">
            <a:spAutoFit/>
          </a:bodyPr>
          <a:lstStyle/>
          <a:p>
            <a:pPr algn="ctr"/>
            <a:r>
              <a:rPr lang="en-GB" sz="1050" dirty="0">
                <a:solidFill>
                  <a:schemeClr val="bg1"/>
                </a:solidFill>
                <a:latin typeface="Arial" panose="020B0604020202020204" pitchFamily="34" charset="0"/>
                <a:cs typeface="Arial" panose="020B0604020202020204" pitchFamily="34" charset="0"/>
              </a:rPr>
              <a:t>The Royal London Mutual Insurance Society Limited is authorised by the Prudential Regulation Authority and regulated by the Financial Conduct Authority and the Prudential Regulation Authority. The firm is on the Financial Services Register, registration number 117672. It provides life assurance and pensions. Registered in England and Wales, company number 99064. Registered office: 55 Gracechurch Street, London, EC3V 0RL. Royal London Marketing Limited is authorised and regulated by the Financial Conduct Authority and introduces Royal London’s customers to other insurance companies. The firm is on the Financial Services Register, registration number 302391. Registered in England and Wales company number 4414137. Registered office: 55 Gracechurch Street, London, EC3V 0RL. </a:t>
            </a:r>
          </a:p>
        </p:txBody>
      </p:sp>
      <p:sp>
        <p:nvSpPr>
          <p:cNvPr id="11" name="Заголовок 1">
            <a:extLst>
              <a:ext uri="{FF2B5EF4-FFF2-40B4-BE49-F238E27FC236}">
                <a16:creationId xmlns:a16="http://schemas.microsoft.com/office/drawing/2014/main" id="{9501362B-18AA-4D85-84E4-F632E2505AC4}"/>
              </a:ext>
            </a:extLst>
          </p:cNvPr>
          <p:cNvSpPr>
            <a:spLocks noGrp="1"/>
          </p:cNvSpPr>
          <p:nvPr>
            <p:ph type="title" hasCustomPrompt="1"/>
          </p:nvPr>
        </p:nvSpPr>
        <p:spPr>
          <a:xfrm>
            <a:off x="1248485" y="3717330"/>
            <a:ext cx="10078248" cy="636534"/>
          </a:xfrm>
          <a:prstGeom prst="rect">
            <a:avLst/>
          </a:prstGeom>
        </p:spPr>
        <p:txBody>
          <a:bodyPr lIns="0" tIns="0" rIns="0" bIns="0">
            <a:noAutofit/>
          </a:bodyPr>
          <a:lstStyle>
            <a:lvl1pPr marL="0" marR="0" indent="0" algn="ctr"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Important information</a:t>
            </a:r>
            <a:endParaRPr lang="ru-RU" dirty="0"/>
          </a:p>
        </p:txBody>
      </p:sp>
      <p:sp>
        <p:nvSpPr>
          <p:cNvPr id="12" name="Прямоугольник 1">
            <a:extLst>
              <a:ext uri="{FF2B5EF4-FFF2-40B4-BE49-F238E27FC236}">
                <a16:creationId xmlns:a16="http://schemas.microsoft.com/office/drawing/2014/main" id="{8BE7FBF2-F596-47C4-A379-C45F3B5F2F91}"/>
              </a:ext>
            </a:extLst>
          </p:cNvPr>
          <p:cNvSpPr/>
          <p:nvPr userDrawn="1"/>
        </p:nvSpPr>
        <p:spPr>
          <a:xfrm>
            <a:off x="5415211" y="4494441"/>
            <a:ext cx="1361580" cy="18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TextBox 8">
            <a:extLst>
              <a:ext uri="{FF2B5EF4-FFF2-40B4-BE49-F238E27FC236}">
                <a16:creationId xmlns:a16="http://schemas.microsoft.com/office/drawing/2014/main" id="{EA1708DC-46C6-46F2-BEE7-BF95F62093D2}"/>
              </a:ext>
            </a:extLst>
          </p:cNvPr>
          <p:cNvSpPr txBox="1"/>
          <p:nvPr userDrawn="1"/>
        </p:nvSpPr>
        <p:spPr>
          <a:xfrm>
            <a:off x="685801" y="6285482"/>
            <a:ext cx="232410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750" dirty="0">
                <a:solidFill>
                  <a:schemeClr val="bg1"/>
                </a:solidFill>
                <a:latin typeface="Arial" panose="020B0604020202020204" pitchFamily="34" charset="0"/>
                <a:cs typeface="Arial" panose="020B0604020202020204" pitchFamily="34" charset="0"/>
              </a:rPr>
              <a:t>November 2020</a:t>
            </a:r>
          </a:p>
        </p:txBody>
      </p:sp>
      <p:sp>
        <p:nvSpPr>
          <p:cNvPr id="13" name="TextBox 12">
            <a:extLst>
              <a:ext uri="{FF2B5EF4-FFF2-40B4-BE49-F238E27FC236}">
                <a16:creationId xmlns:a16="http://schemas.microsoft.com/office/drawing/2014/main" id="{C2792375-B085-407F-9281-47AF6CDC59BC}"/>
              </a:ext>
            </a:extLst>
          </p:cNvPr>
          <p:cNvSpPr txBox="1"/>
          <p:nvPr userDrawn="1"/>
        </p:nvSpPr>
        <p:spPr>
          <a:xfrm>
            <a:off x="9182101" y="6285482"/>
            <a:ext cx="2324100" cy="207749"/>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GB" sz="750" dirty="0">
                <a:solidFill>
                  <a:schemeClr val="bg1"/>
                </a:solidFill>
                <a:latin typeface="Arial" panose="020B0604020202020204" pitchFamily="34" charset="0"/>
                <a:cs typeface="Arial" panose="020B0604020202020204" pitchFamily="34" charset="0"/>
              </a:rPr>
              <a:t>PR P PN 0169 </a:t>
            </a:r>
          </a:p>
        </p:txBody>
      </p:sp>
    </p:spTree>
    <p:extLst>
      <p:ext uri="{BB962C8B-B14F-4D97-AF65-F5344CB8AC3E}">
        <p14:creationId xmlns:p14="http://schemas.microsoft.com/office/powerpoint/2010/main" val="39031750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Blank purple bg">
    <p:bg>
      <p:bgPr>
        <a:solidFill>
          <a:schemeClr val="tx2"/>
        </a:solidFill>
        <a:effectLst/>
      </p:bgPr>
    </p:bg>
    <p:spTree>
      <p:nvGrpSpPr>
        <p:cNvPr id="1" name=""/>
        <p:cNvGrpSpPr/>
        <p:nvPr/>
      </p:nvGrpSpPr>
      <p:grpSpPr>
        <a:xfrm>
          <a:off x="0" y="0"/>
          <a:ext cx="0" cy="0"/>
          <a:chOff x="0" y="0"/>
          <a:chExt cx="0" cy="0"/>
        </a:xfrm>
      </p:grpSpPr>
      <p:sp>
        <p:nvSpPr>
          <p:cNvPr id="7" name="Заголовок 1">
            <a:extLst>
              <a:ext uri="{FF2B5EF4-FFF2-40B4-BE49-F238E27FC236}">
                <a16:creationId xmlns:a16="http://schemas.microsoft.com/office/drawing/2014/main" id="{C69DCEA5-C6E3-4806-A6C8-7A0418BEB226}"/>
              </a:ext>
            </a:extLst>
          </p:cNvPr>
          <p:cNvSpPr>
            <a:spLocks noGrp="1"/>
          </p:cNvSpPr>
          <p:nvPr>
            <p:ph type="title" hasCustomPrompt="1"/>
          </p:nvPr>
        </p:nvSpPr>
        <p:spPr>
          <a:xfrm>
            <a:off x="252533" y="2791648"/>
            <a:ext cx="11675737" cy="1274709"/>
          </a:xfrm>
          <a:prstGeom prst="rect">
            <a:avLst/>
          </a:prstGeom>
        </p:spPr>
        <p:txBody>
          <a:bodyPr lIns="0" tIns="0" rIns="0" bIns="0" anchor="ctr">
            <a:noAutofit/>
          </a:bodyPr>
          <a:lstStyle>
            <a:lvl1pPr marL="0" marR="0" indent="0" algn="ctr" defTabSz="914240" rtl="0" eaLnBrk="1" fontAlgn="auto" latinLnBrk="0" hangingPunct="1">
              <a:lnSpc>
                <a:spcPct val="100000"/>
              </a:lnSpc>
              <a:spcBef>
                <a:spcPct val="0"/>
              </a:spcBef>
              <a:spcAft>
                <a:spcPts val="0"/>
              </a:spcAft>
              <a:buClrTx/>
              <a:buSzTx/>
              <a:buFontTx/>
              <a:buNone/>
              <a:tabLst>
                <a:tab pos="1365340" algn="l"/>
              </a:tabLst>
              <a:defRPr lang="ru-RU" sz="3000"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Thank you for your time today</a:t>
            </a:r>
            <a:endParaRPr lang="ru-RU" dirty="0"/>
          </a:p>
        </p:txBody>
      </p:sp>
      <p:pic>
        <p:nvPicPr>
          <p:cNvPr id="5" name="Picture 4">
            <a:extLst>
              <a:ext uri="{FF2B5EF4-FFF2-40B4-BE49-F238E27FC236}">
                <a16:creationId xmlns:a16="http://schemas.microsoft.com/office/drawing/2014/main" id="{486DDF3B-5DE7-41E1-90A7-A744812F02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211208" y="513015"/>
            <a:ext cx="1769584" cy="1169865"/>
          </a:xfrm>
          <a:prstGeom prst="rect">
            <a:avLst/>
          </a:prstGeom>
        </p:spPr>
      </p:pic>
    </p:spTree>
    <p:extLst>
      <p:ext uri="{BB962C8B-B14F-4D97-AF65-F5344CB8AC3E}">
        <p14:creationId xmlns:p14="http://schemas.microsoft.com/office/powerpoint/2010/main" val="15152981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pening Slide 1">
    <p:bg>
      <p:bgPr>
        <a:solidFill>
          <a:schemeClr val="tx2"/>
        </a:soli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7C79E0F4-813E-4F92-ADAC-99EA6BF8ECB6}"/>
              </a:ext>
            </a:extLst>
          </p:cNvPr>
          <p:cNvSpPr>
            <a:spLocks noGrp="1"/>
          </p:cNvSpPr>
          <p:nvPr>
            <p:ph type="title" hasCustomPrompt="1"/>
          </p:nvPr>
        </p:nvSpPr>
        <p:spPr>
          <a:xfrm>
            <a:off x="2649261" y="2576981"/>
            <a:ext cx="6884003" cy="672277"/>
          </a:xfrm>
          <a:prstGeom prst="rect">
            <a:avLst/>
          </a:prstGeom>
        </p:spPr>
        <p:txBody>
          <a:bodyPr>
            <a:noAutofit/>
          </a:bodyPr>
          <a:lstStyle>
            <a:lvl1pPr marL="0" marR="0" indent="0" algn="ctr" defTabSz="914240" rtl="0" eaLnBrk="1" fontAlgn="auto" latinLnBrk="0" hangingPunct="1">
              <a:lnSpc>
                <a:spcPct val="100000"/>
              </a:lnSpc>
              <a:spcBef>
                <a:spcPct val="0"/>
              </a:spcBef>
              <a:spcAft>
                <a:spcPts val="0"/>
              </a:spcAft>
              <a:buClrTx/>
              <a:buSzTx/>
              <a:buFontTx/>
              <a:buNone/>
              <a:tabLst>
                <a:tab pos="1365340" algn="l"/>
              </a:tabLst>
              <a:defRPr sz="2474" b="1" i="0" baseline="0">
                <a:solidFill>
                  <a:schemeClr val="bg1"/>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of your slide deck</a:t>
            </a:r>
            <a:endParaRPr lang="ru-RU" dirty="0"/>
          </a:p>
        </p:txBody>
      </p:sp>
      <p:sp>
        <p:nvSpPr>
          <p:cNvPr id="9" name="Text Placeholder 7">
            <a:extLst>
              <a:ext uri="{FF2B5EF4-FFF2-40B4-BE49-F238E27FC236}">
                <a16:creationId xmlns:a16="http://schemas.microsoft.com/office/drawing/2014/main" id="{1B99F375-F80A-429C-B178-0D1B2684B893}"/>
              </a:ext>
            </a:extLst>
          </p:cNvPr>
          <p:cNvSpPr>
            <a:spLocks noGrp="1"/>
          </p:cNvSpPr>
          <p:nvPr>
            <p:ph type="body" sz="quarter" idx="11" hasCustomPrompt="1"/>
          </p:nvPr>
        </p:nvSpPr>
        <p:spPr>
          <a:xfrm>
            <a:off x="2253945" y="3202846"/>
            <a:ext cx="7674641" cy="393997"/>
          </a:xfrm>
          <a:prstGeom prst="rect">
            <a:avLst/>
          </a:prstGeom>
        </p:spPr>
        <p:txBody>
          <a:bodyPr/>
          <a:lstStyle>
            <a:lvl1pPr marL="0" indent="0" algn="ctr">
              <a:buNone/>
              <a:defRPr sz="1650">
                <a:solidFill>
                  <a:schemeClr val="bg1"/>
                </a:solidFill>
                <a:latin typeface="Arial" panose="020B0604020202020204" pitchFamily="34" charset="0"/>
                <a:cs typeface="Arial" panose="020B0604020202020204" pitchFamily="34" charset="0"/>
              </a:defRPr>
            </a:lvl1pPr>
          </a:lstStyle>
          <a:p>
            <a:r>
              <a:rPr lang="en-GB" dirty="0"/>
              <a:t>sub heading for your slide deck</a:t>
            </a:r>
          </a:p>
        </p:txBody>
      </p:sp>
      <p:sp>
        <p:nvSpPr>
          <p:cNvPr id="11" name="Text Placeholder 7">
            <a:extLst>
              <a:ext uri="{FF2B5EF4-FFF2-40B4-BE49-F238E27FC236}">
                <a16:creationId xmlns:a16="http://schemas.microsoft.com/office/drawing/2014/main" id="{A4CD1284-F549-4DF2-922A-317CFB1DCCC6}"/>
              </a:ext>
            </a:extLst>
          </p:cNvPr>
          <p:cNvSpPr>
            <a:spLocks noGrp="1"/>
          </p:cNvSpPr>
          <p:nvPr>
            <p:ph type="body" sz="quarter" idx="12" hasCustomPrompt="1"/>
          </p:nvPr>
        </p:nvSpPr>
        <p:spPr>
          <a:xfrm>
            <a:off x="2253945" y="4039526"/>
            <a:ext cx="7674641" cy="393997"/>
          </a:xfrm>
          <a:prstGeom prst="rect">
            <a:avLst/>
          </a:prstGeom>
        </p:spPr>
        <p:txBody>
          <a:bodyPr/>
          <a:lstStyle>
            <a:lvl1pPr marL="0" indent="0" algn="ctr">
              <a:buNone/>
              <a:defRPr sz="1650">
                <a:solidFill>
                  <a:schemeClr val="bg1"/>
                </a:solidFill>
                <a:latin typeface="Arial" panose="020B0604020202020204" pitchFamily="34" charset="0"/>
                <a:cs typeface="Arial" panose="020B0604020202020204" pitchFamily="34" charset="0"/>
              </a:defRPr>
            </a:lvl1pPr>
          </a:lstStyle>
          <a:p>
            <a:r>
              <a:rPr lang="en-GB" dirty="0"/>
              <a:t>Date </a:t>
            </a:r>
            <a:fld id="{6B4D56D1-2202-4A9B-A72D-ADB44F7B98A2}" type="datetime1">
              <a:rPr lang="en-GB" smtClean="0"/>
              <a:pPr/>
              <a:t>23/10/2020</a:t>
            </a:fld>
            <a:endParaRPr lang="en-GB" dirty="0"/>
          </a:p>
        </p:txBody>
      </p:sp>
      <p:pic>
        <p:nvPicPr>
          <p:cNvPr id="13" name="Picture 12">
            <a:extLst>
              <a:ext uri="{FF2B5EF4-FFF2-40B4-BE49-F238E27FC236}">
                <a16:creationId xmlns:a16="http://schemas.microsoft.com/office/drawing/2014/main" id="{F42E8200-FE86-410F-9630-D7C06F0F446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211208" y="513015"/>
            <a:ext cx="1769584" cy="1169865"/>
          </a:xfrm>
          <a:prstGeom prst="rect">
            <a:avLst/>
          </a:prstGeom>
        </p:spPr>
      </p:pic>
      <p:sp>
        <p:nvSpPr>
          <p:cNvPr id="12" name="Номер слайда 1">
            <a:extLst>
              <a:ext uri="{FF2B5EF4-FFF2-40B4-BE49-F238E27FC236}">
                <a16:creationId xmlns:a16="http://schemas.microsoft.com/office/drawing/2014/main" id="{8F55FF2F-26D0-42D7-BBDB-2BA7BC4BB1CE}"/>
              </a:ext>
            </a:extLst>
          </p:cNvPr>
          <p:cNvSpPr txBox="1">
            <a:spLocks/>
          </p:cNvSpPr>
          <p:nvPr userDrawn="1"/>
        </p:nvSpPr>
        <p:spPr>
          <a:xfrm>
            <a:off x="227730" y="6267862"/>
            <a:ext cx="4288287" cy="365125"/>
          </a:xfrm>
          <a:prstGeom prst="rect">
            <a:avLst/>
          </a:prstGeom>
          <a:ln>
            <a:noFill/>
          </a:ln>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825" smtClean="0">
                <a:solidFill>
                  <a:schemeClr val="bg1"/>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825" dirty="0">
                <a:solidFill>
                  <a:schemeClr val="bg1"/>
                </a:solidFill>
                <a:latin typeface="Arial" panose="020B0604020202020204" pitchFamily="34" charset="0"/>
                <a:ea typeface="Roboto" charset="0"/>
                <a:cs typeface="Arial" panose="020B0604020202020204" pitchFamily="34" charset="0"/>
              </a:rPr>
              <a:t>  </a:t>
            </a:r>
            <a:r>
              <a:rPr lang="en-US" sz="825" dirty="0">
                <a:solidFill>
                  <a:schemeClr val="tx2"/>
                </a:solidFill>
                <a:latin typeface="Arial" panose="020B0604020202020204" pitchFamily="34" charset="0"/>
                <a:ea typeface="Roboto" charset="0"/>
                <a:cs typeface="Arial" panose="020B0604020202020204" pitchFamily="34" charset="0"/>
              </a:rPr>
              <a:t> </a:t>
            </a:r>
            <a:r>
              <a:rPr lang="en-US" sz="825" dirty="0">
                <a:solidFill>
                  <a:schemeClr val="accent1"/>
                </a:solidFill>
                <a:latin typeface="Arial" panose="020B0604020202020204" pitchFamily="34" charset="0"/>
                <a:ea typeface="Roboto" charset="0"/>
                <a:cs typeface="Arial" panose="020B0604020202020204" pitchFamily="34" charset="0"/>
              </a:rPr>
              <a:t> I    </a:t>
            </a:r>
            <a:r>
              <a:rPr lang="en-US" sz="825" b="1" dirty="0">
                <a:solidFill>
                  <a:schemeClr val="bg1"/>
                </a:solidFill>
                <a:latin typeface="Arial" panose="020B0604020202020204" pitchFamily="34" charset="0"/>
                <a:ea typeface="Roboto" charset="0"/>
                <a:cs typeface="Arial" panose="020B0604020202020204" pitchFamily="34" charset="0"/>
              </a:rPr>
              <a:t>Business area</a:t>
            </a:r>
            <a:endParaRPr lang="uk-UA" sz="825" b="1" dirty="0">
              <a:solidFill>
                <a:schemeClr val="bg1"/>
              </a:solidFill>
              <a:latin typeface="Arial" panose="020B0604020202020204" pitchFamily="34" charset="0"/>
              <a:ea typeface="Roboto" charset="0"/>
              <a:cs typeface="Arial" panose="020B0604020202020204" pitchFamily="34" charset="0"/>
            </a:endParaRPr>
          </a:p>
        </p:txBody>
      </p:sp>
      <p:cxnSp>
        <p:nvCxnSpPr>
          <p:cNvPr id="3" name="Straight Connector 2">
            <a:extLst>
              <a:ext uri="{FF2B5EF4-FFF2-40B4-BE49-F238E27FC236}">
                <a16:creationId xmlns:a16="http://schemas.microsoft.com/office/drawing/2014/main" id="{A5AA544D-7398-4242-AF0C-F579043C1F56}"/>
              </a:ext>
            </a:extLst>
          </p:cNvPr>
          <p:cNvCxnSpPr/>
          <p:nvPr userDrawn="1"/>
        </p:nvCxnSpPr>
        <p:spPr>
          <a:xfrm>
            <a:off x="5196000" y="3800475"/>
            <a:ext cx="1800000" cy="0"/>
          </a:xfrm>
          <a:prstGeom prst="line">
            <a:avLst/>
          </a:prstGeom>
          <a:ln w="95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2000332"/>
      </p:ext>
    </p:extLst>
  </p:cSld>
  <p:clrMapOvr>
    <a:masterClrMapping/>
  </p:clrMapOvr>
  <p:hf hdr="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pening Slide 2">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93A080-7BF9-43F3-B30F-4C335E29CCF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1122"/>
            <a:ext cx="12192000" cy="6855756"/>
          </a:xfrm>
          <a:prstGeom prst="rect">
            <a:avLst/>
          </a:prstGeom>
        </p:spPr>
      </p:pic>
      <p:pic>
        <p:nvPicPr>
          <p:cNvPr id="10" name="Picture 9">
            <a:extLst>
              <a:ext uri="{FF2B5EF4-FFF2-40B4-BE49-F238E27FC236}">
                <a16:creationId xmlns:a16="http://schemas.microsoft.com/office/drawing/2014/main" id="{8193FEFF-8749-42CB-A71B-ED0278C6C23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36071" y="6236985"/>
            <a:ext cx="2392199" cy="360000"/>
          </a:xfrm>
          <a:prstGeom prst="rect">
            <a:avLst/>
          </a:prstGeom>
        </p:spPr>
      </p:pic>
      <p:sp>
        <p:nvSpPr>
          <p:cNvPr id="15" name="Заголовок 1">
            <a:extLst>
              <a:ext uri="{FF2B5EF4-FFF2-40B4-BE49-F238E27FC236}">
                <a16:creationId xmlns:a16="http://schemas.microsoft.com/office/drawing/2014/main" id="{1853E8B9-3BEF-453B-889A-4FE219CEE84F}"/>
              </a:ext>
            </a:extLst>
          </p:cNvPr>
          <p:cNvSpPr>
            <a:spLocks noGrp="1"/>
          </p:cNvSpPr>
          <p:nvPr>
            <p:ph type="title" hasCustomPrompt="1"/>
          </p:nvPr>
        </p:nvSpPr>
        <p:spPr>
          <a:xfrm>
            <a:off x="1139457" y="2569078"/>
            <a:ext cx="6884003" cy="672277"/>
          </a:xfrm>
          <a:prstGeom prst="rect">
            <a:avLst/>
          </a:prstGeom>
        </p:spPr>
        <p:txBody>
          <a:bodyPr>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sz="2474" b="1" i="0" baseline="0">
                <a:solidFill>
                  <a:schemeClr val="bg1"/>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of your slide deck</a:t>
            </a:r>
            <a:endParaRPr lang="ru-RU" dirty="0"/>
          </a:p>
        </p:txBody>
      </p:sp>
      <p:sp>
        <p:nvSpPr>
          <p:cNvPr id="17" name="Text Placeholder 7">
            <a:extLst>
              <a:ext uri="{FF2B5EF4-FFF2-40B4-BE49-F238E27FC236}">
                <a16:creationId xmlns:a16="http://schemas.microsoft.com/office/drawing/2014/main" id="{BD5EBB89-F098-43D3-948C-D780B5919CEA}"/>
              </a:ext>
            </a:extLst>
          </p:cNvPr>
          <p:cNvSpPr>
            <a:spLocks noGrp="1"/>
          </p:cNvSpPr>
          <p:nvPr>
            <p:ph type="body" sz="quarter" idx="11" hasCustomPrompt="1"/>
          </p:nvPr>
        </p:nvSpPr>
        <p:spPr>
          <a:xfrm>
            <a:off x="1139458" y="3212192"/>
            <a:ext cx="7674641" cy="393997"/>
          </a:xfrm>
          <a:prstGeom prst="rect">
            <a:avLst/>
          </a:prstGeom>
        </p:spPr>
        <p:txBody>
          <a:bodyPr/>
          <a:lstStyle>
            <a:lvl1pPr marL="0" indent="0" algn="l">
              <a:buNone/>
              <a:defRPr sz="1650">
                <a:solidFill>
                  <a:schemeClr val="bg1"/>
                </a:solidFill>
                <a:latin typeface="Arial" panose="020B0604020202020204" pitchFamily="34" charset="0"/>
                <a:cs typeface="Arial" panose="020B0604020202020204" pitchFamily="34" charset="0"/>
              </a:defRPr>
            </a:lvl1pPr>
          </a:lstStyle>
          <a:p>
            <a:r>
              <a:rPr lang="en-GB" dirty="0"/>
              <a:t>sub heading for your slide deck</a:t>
            </a:r>
          </a:p>
        </p:txBody>
      </p:sp>
      <p:sp>
        <p:nvSpPr>
          <p:cNvPr id="18" name="Text Placeholder 7">
            <a:extLst>
              <a:ext uri="{FF2B5EF4-FFF2-40B4-BE49-F238E27FC236}">
                <a16:creationId xmlns:a16="http://schemas.microsoft.com/office/drawing/2014/main" id="{25F7D528-91E8-4300-BDE2-4872265FBC67}"/>
              </a:ext>
            </a:extLst>
          </p:cNvPr>
          <p:cNvSpPr>
            <a:spLocks noGrp="1"/>
          </p:cNvSpPr>
          <p:nvPr>
            <p:ph type="body" sz="quarter" idx="12" hasCustomPrompt="1"/>
          </p:nvPr>
        </p:nvSpPr>
        <p:spPr>
          <a:xfrm>
            <a:off x="1139458" y="3919482"/>
            <a:ext cx="7674641" cy="393997"/>
          </a:xfrm>
          <a:prstGeom prst="rect">
            <a:avLst/>
          </a:prstGeom>
        </p:spPr>
        <p:txBody>
          <a:bodyPr/>
          <a:lstStyle>
            <a:lvl1pPr marL="0" marR="0" indent="0" algn="l" defTabSz="914240" rtl="0" eaLnBrk="1" fontAlgn="auto" latinLnBrk="0" hangingPunct="1">
              <a:lnSpc>
                <a:spcPct val="100000"/>
              </a:lnSpc>
              <a:spcBef>
                <a:spcPct val="20000"/>
              </a:spcBef>
              <a:spcAft>
                <a:spcPts val="0"/>
              </a:spcAft>
              <a:buClrTx/>
              <a:buSzTx/>
              <a:buFont typeface="Arial" panose="020B0604020202020204" pitchFamily="34" charset="0"/>
              <a:buNone/>
              <a:tabLst/>
              <a:defRPr sz="1650">
                <a:solidFill>
                  <a:schemeClr val="bg1"/>
                </a:solidFill>
                <a:latin typeface="Arial" panose="020B0604020202020204" pitchFamily="34" charset="0"/>
                <a:cs typeface="Arial" panose="020B0604020202020204" pitchFamily="34" charset="0"/>
              </a:defRPr>
            </a:lvl1pPr>
          </a:lstStyle>
          <a:p>
            <a:pPr marL="0" marR="0" lvl="0" indent="0" algn="l" defTabSz="91424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GB" dirty="0"/>
              <a:t>Date </a:t>
            </a:r>
            <a:fld id="{6B4D56D1-2202-4A9B-A72D-ADB44F7B98A2}" type="datetime1">
              <a:rPr lang="en-GB" smtClean="0"/>
              <a:pPr marL="0" marR="0" lvl="0" indent="0" algn="l" defTabSz="914240" rtl="0" eaLnBrk="1" fontAlgn="auto" latinLnBrk="0" hangingPunct="1">
                <a:lnSpc>
                  <a:spcPct val="100000"/>
                </a:lnSpc>
                <a:spcBef>
                  <a:spcPct val="20000"/>
                </a:spcBef>
                <a:spcAft>
                  <a:spcPts val="0"/>
                </a:spcAft>
                <a:buClrTx/>
                <a:buSzTx/>
                <a:buFont typeface="Arial" panose="020B0604020202020204" pitchFamily="34" charset="0"/>
                <a:buNone/>
                <a:tabLst/>
                <a:defRPr/>
              </a:pPr>
              <a:t>23/10/2020</a:t>
            </a:fld>
            <a:endParaRPr lang="en-GB" dirty="0"/>
          </a:p>
          <a:p>
            <a:endParaRPr lang="en-GB" dirty="0"/>
          </a:p>
        </p:txBody>
      </p:sp>
      <p:cxnSp>
        <p:nvCxnSpPr>
          <p:cNvPr id="11" name="Straight Connector 10">
            <a:extLst>
              <a:ext uri="{FF2B5EF4-FFF2-40B4-BE49-F238E27FC236}">
                <a16:creationId xmlns:a16="http://schemas.microsoft.com/office/drawing/2014/main" id="{BBFFFAA1-5AB4-4B15-8688-FD1EBD8B5E36}"/>
              </a:ext>
            </a:extLst>
          </p:cNvPr>
          <p:cNvCxnSpPr>
            <a:cxnSpLocks/>
          </p:cNvCxnSpPr>
          <p:nvPr userDrawn="1"/>
        </p:nvCxnSpPr>
        <p:spPr>
          <a:xfrm>
            <a:off x="1139458" y="3771899"/>
            <a:ext cx="2160956" cy="0"/>
          </a:xfrm>
          <a:prstGeom prst="line">
            <a:avLst/>
          </a:prstGeom>
          <a:ln w="95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26593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pening - white 1">
    <p:bg>
      <p:bgPr>
        <a:solidFill>
          <a:schemeClr val="bg1"/>
        </a:solidFill>
        <a:effectLst/>
      </p:bgPr>
    </p:bg>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6C6EACEA-5775-40B4-8D1D-58946F8B36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30" y="0"/>
            <a:ext cx="12174743" cy="6858000"/>
          </a:xfrm>
          <a:prstGeom prst="rect">
            <a:avLst/>
          </a:prstGeom>
        </p:spPr>
      </p:pic>
      <p:sp>
        <p:nvSpPr>
          <p:cNvPr id="17" name="Номер слайда 1">
            <a:extLst>
              <a:ext uri="{FF2B5EF4-FFF2-40B4-BE49-F238E27FC236}">
                <a16:creationId xmlns:a16="http://schemas.microsoft.com/office/drawing/2014/main" id="{C7E6767D-9044-4627-9527-EEE7378C6434}"/>
              </a:ext>
            </a:extLst>
          </p:cNvPr>
          <p:cNvSpPr txBox="1">
            <a:spLocks/>
          </p:cNvSpPr>
          <p:nvPr userDrawn="1"/>
        </p:nvSpPr>
        <p:spPr>
          <a:xfrm>
            <a:off x="227730" y="6267862"/>
            <a:ext cx="3585145" cy="365125"/>
          </a:xfrm>
          <a:prstGeom prst="rect">
            <a:avLst/>
          </a:prstGeom>
          <a:ln>
            <a:noFill/>
          </a:ln>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825" smtClean="0">
                <a:solidFill>
                  <a:schemeClr val="tx2"/>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825" dirty="0">
                <a:solidFill>
                  <a:schemeClr val="tx2"/>
                </a:solidFill>
                <a:latin typeface="Arial" panose="020B0604020202020204" pitchFamily="34" charset="0"/>
                <a:ea typeface="Roboto" charset="0"/>
                <a:cs typeface="Arial" panose="020B0604020202020204" pitchFamily="34" charset="0"/>
              </a:rPr>
              <a:t>   </a:t>
            </a:r>
            <a:r>
              <a:rPr lang="en-US" sz="825" dirty="0">
                <a:solidFill>
                  <a:schemeClr val="accent1"/>
                </a:solidFill>
                <a:latin typeface="Arial" panose="020B0604020202020204" pitchFamily="34" charset="0"/>
                <a:ea typeface="Roboto" charset="0"/>
                <a:cs typeface="Arial" panose="020B0604020202020204" pitchFamily="34" charset="0"/>
              </a:rPr>
              <a:t> I    </a:t>
            </a:r>
            <a:r>
              <a:rPr lang="en-US" sz="825" b="1" dirty="0">
                <a:solidFill>
                  <a:schemeClr val="tx2"/>
                </a:solidFill>
                <a:latin typeface="Arial" panose="020B0604020202020204" pitchFamily="34" charset="0"/>
                <a:ea typeface="Roboto" charset="0"/>
                <a:cs typeface="Arial" panose="020B0604020202020204" pitchFamily="34" charset="0"/>
              </a:rPr>
              <a:t>Business area</a:t>
            </a:r>
            <a:endParaRPr lang="uk-UA" sz="825" b="1" dirty="0">
              <a:solidFill>
                <a:schemeClr val="tx2"/>
              </a:solidFill>
              <a:latin typeface="Arial" panose="020B0604020202020204" pitchFamily="34" charset="0"/>
              <a:ea typeface="Roboto" charset="0"/>
              <a:cs typeface="Arial" panose="020B0604020202020204" pitchFamily="34" charset="0"/>
            </a:endParaRPr>
          </a:p>
        </p:txBody>
      </p:sp>
      <p:pic>
        <p:nvPicPr>
          <p:cNvPr id="9" name="Picture 8">
            <a:extLst>
              <a:ext uri="{FF2B5EF4-FFF2-40B4-BE49-F238E27FC236}">
                <a16:creationId xmlns:a16="http://schemas.microsoft.com/office/drawing/2014/main" id="{C778F638-A8FC-4A5B-B96D-50F79F83FAE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36071" y="6236987"/>
            <a:ext cx="2392199" cy="359999"/>
          </a:xfrm>
          <a:prstGeom prst="rect">
            <a:avLst/>
          </a:prstGeom>
        </p:spPr>
      </p:pic>
      <p:sp>
        <p:nvSpPr>
          <p:cNvPr id="10" name="Заголовок 1">
            <a:extLst>
              <a:ext uri="{FF2B5EF4-FFF2-40B4-BE49-F238E27FC236}">
                <a16:creationId xmlns:a16="http://schemas.microsoft.com/office/drawing/2014/main" id="{A1D8F8F6-9CAD-40CF-A4BA-48F07CFF386A}"/>
              </a:ext>
            </a:extLst>
          </p:cNvPr>
          <p:cNvSpPr>
            <a:spLocks noGrp="1"/>
          </p:cNvSpPr>
          <p:nvPr>
            <p:ph type="title" hasCustomPrompt="1"/>
          </p:nvPr>
        </p:nvSpPr>
        <p:spPr>
          <a:xfrm>
            <a:off x="1139457" y="2569078"/>
            <a:ext cx="6884003" cy="672277"/>
          </a:xfrm>
          <a:prstGeom prst="rect">
            <a:avLst/>
          </a:prstGeom>
        </p:spPr>
        <p:txBody>
          <a:bodyPr>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sz="2474" b="1" i="0" baseline="0">
                <a:solidFill>
                  <a:schemeClr val="tx2"/>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of your slide deck</a:t>
            </a:r>
            <a:endParaRPr lang="ru-RU" dirty="0"/>
          </a:p>
        </p:txBody>
      </p:sp>
      <p:sp>
        <p:nvSpPr>
          <p:cNvPr id="11" name="Text Placeholder 7">
            <a:extLst>
              <a:ext uri="{FF2B5EF4-FFF2-40B4-BE49-F238E27FC236}">
                <a16:creationId xmlns:a16="http://schemas.microsoft.com/office/drawing/2014/main" id="{61FD6B0E-36C1-4E23-B994-33D09CD7DC4A}"/>
              </a:ext>
            </a:extLst>
          </p:cNvPr>
          <p:cNvSpPr>
            <a:spLocks noGrp="1"/>
          </p:cNvSpPr>
          <p:nvPr>
            <p:ph type="body" sz="quarter" idx="11" hasCustomPrompt="1"/>
          </p:nvPr>
        </p:nvSpPr>
        <p:spPr>
          <a:xfrm>
            <a:off x="1139458" y="3212192"/>
            <a:ext cx="7674641" cy="393997"/>
          </a:xfrm>
          <a:prstGeom prst="rect">
            <a:avLst/>
          </a:prstGeom>
        </p:spPr>
        <p:txBody>
          <a:bodyPr/>
          <a:lstStyle>
            <a:lvl1pPr marL="0" indent="0" algn="l">
              <a:buNone/>
              <a:defRPr sz="1650">
                <a:solidFill>
                  <a:schemeClr val="tx2"/>
                </a:solidFill>
                <a:latin typeface="Arial" panose="020B0604020202020204" pitchFamily="34" charset="0"/>
                <a:cs typeface="Arial" panose="020B0604020202020204" pitchFamily="34" charset="0"/>
              </a:defRPr>
            </a:lvl1pPr>
          </a:lstStyle>
          <a:p>
            <a:r>
              <a:rPr lang="en-GB" dirty="0"/>
              <a:t>sub heading for your slide deck</a:t>
            </a:r>
          </a:p>
        </p:txBody>
      </p:sp>
      <p:sp>
        <p:nvSpPr>
          <p:cNvPr id="12" name="Text Placeholder 7">
            <a:extLst>
              <a:ext uri="{FF2B5EF4-FFF2-40B4-BE49-F238E27FC236}">
                <a16:creationId xmlns:a16="http://schemas.microsoft.com/office/drawing/2014/main" id="{973B8915-6514-4C23-90CA-84211958B5F5}"/>
              </a:ext>
            </a:extLst>
          </p:cNvPr>
          <p:cNvSpPr>
            <a:spLocks noGrp="1"/>
          </p:cNvSpPr>
          <p:nvPr>
            <p:ph type="body" sz="quarter" idx="12" hasCustomPrompt="1"/>
          </p:nvPr>
        </p:nvSpPr>
        <p:spPr>
          <a:xfrm>
            <a:off x="1139458" y="3919482"/>
            <a:ext cx="7674641" cy="393997"/>
          </a:xfrm>
          <a:prstGeom prst="rect">
            <a:avLst/>
          </a:prstGeom>
        </p:spPr>
        <p:txBody>
          <a:bodyPr/>
          <a:lstStyle>
            <a:lvl1pPr marL="0" marR="0" indent="0" algn="l" defTabSz="914240" rtl="0" eaLnBrk="1" fontAlgn="auto" latinLnBrk="0" hangingPunct="1">
              <a:lnSpc>
                <a:spcPct val="100000"/>
              </a:lnSpc>
              <a:spcBef>
                <a:spcPct val="20000"/>
              </a:spcBef>
              <a:spcAft>
                <a:spcPts val="0"/>
              </a:spcAft>
              <a:buClrTx/>
              <a:buSzTx/>
              <a:buFont typeface="Arial" panose="020B0604020202020204" pitchFamily="34" charset="0"/>
              <a:buNone/>
              <a:tabLst/>
              <a:defRPr sz="1650">
                <a:solidFill>
                  <a:schemeClr val="tx2"/>
                </a:solidFill>
                <a:latin typeface="Arial" panose="020B0604020202020204" pitchFamily="34" charset="0"/>
                <a:cs typeface="Arial" panose="020B0604020202020204" pitchFamily="34" charset="0"/>
              </a:defRPr>
            </a:lvl1pPr>
          </a:lstStyle>
          <a:p>
            <a:pPr marL="0" marR="0" lvl="0" indent="0" algn="l" defTabSz="91424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GB" dirty="0"/>
              <a:t>Date </a:t>
            </a:r>
            <a:fld id="{6B4D56D1-2202-4A9B-A72D-ADB44F7B98A2}" type="datetime1">
              <a:rPr lang="en-GB" smtClean="0"/>
              <a:pPr marL="0" marR="0" lvl="0" indent="0" algn="l" defTabSz="914240" rtl="0" eaLnBrk="1" fontAlgn="auto" latinLnBrk="0" hangingPunct="1">
                <a:lnSpc>
                  <a:spcPct val="100000"/>
                </a:lnSpc>
                <a:spcBef>
                  <a:spcPct val="20000"/>
                </a:spcBef>
                <a:spcAft>
                  <a:spcPts val="0"/>
                </a:spcAft>
                <a:buClrTx/>
                <a:buSzTx/>
                <a:buFont typeface="Arial" panose="020B0604020202020204" pitchFamily="34" charset="0"/>
                <a:buNone/>
                <a:tabLst/>
                <a:defRPr/>
              </a:pPr>
              <a:t>23/10/2020</a:t>
            </a:fld>
            <a:endParaRPr lang="en-GB" dirty="0"/>
          </a:p>
          <a:p>
            <a:endParaRPr lang="en-GB" dirty="0"/>
          </a:p>
        </p:txBody>
      </p:sp>
      <p:cxnSp>
        <p:nvCxnSpPr>
          <p:cNvPr id="14" name="Straight Connector 13">
            <a:extLst>
              <a:ext uri="{FF2B5EF4-FFF2-40B4-BE49-F238E27FC236}">
                <a16:creationId xmlns:a16="http://schemas.microsoft.com/office/drawing/2014/main" id="{E50DF6A6-61FA-4C83-A0EE-5EB106F567CE}"/>
              </a:ext>
            </a:extLst>
          </p:cNvPr>
          <p:cNvCxnSpPr>
            <a:cxnSpLocks/>
          </p:cNvCxnSpPr>
          <p:nvPr userDrawn="1"/>
        </p:nvCxnSpPr>
        <p:spPr>
          <a:xfrm>
            <a:off x="1139458" y="3771899"/>
            <a:ext cx="2160956"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2363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Opening - white cav - white">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AA41C7D-87D4-43A5-A46C-287254C9E6C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211254" y="513015"/>
            <a:ext cx="1769495" cy="1169865"/>
          </a:xfrm>
          <a:prstGeom prst="rect">
            <a:avLst/>
          </a:prstGeom>
        </p:spPr>
      </p:pic>
      <p:sp>
        <p:nvSpPr>
          <p:cNvPr id="12" name="TextBox 11">
            <a:extLst>
              <a:ext uri="{FF2B5EF4-FFF2-40B4-BE49-F238E27FC236}">
                <a16:creationId xmlns:a16="http://schemas.microsoft.com/office/drawing/2014/main" id="{4879AEE2-4790-4A75-ACCF-4F37D3D34D82}"/>
              </a:ext>
            </a:extLst>
          </p:cNvPr>
          <p:cNvSpPr txBox="1"/>
          <p:nvPr userDrawn="1"/>
        </p:nvSpPr>
        <p:spPr>
          <a:xfrm>
            <a:off x="0" y="6246005"/>
            <a:ext cx="12192000" cy="611997"/>
          </a:xfrm>
          <a:prstGeom prst="rect">
            <a:avLst/>
          </a:prstGeom>
          <a:solidFill>
            <a:schemeClr val="tx2"/>
          </a:solidFill>
        </p:spPr>
        <p:txBody>
          <a:bodyPr wrap="square" rtlCol="0" anchor="ctr">
            <a:no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This is for financial adviser use only and shouldn’t be relied upon by any other person.</a:t>
            </a:r>
          </a:p>
        </p:txBody>
      </p:sp>
      <p:sp>
        <p:nvSpPr>
          <p:cNvPr id="14" name="Номер слайда 1">
            <a:extLst>
              <a:ext uri="{FF2B5EF4-FFF2-40B4-BE49-F238E27FC236}">
                <a16:creationId xmlns:a16="http://schemas.microsoft.com/office/drawing/2014/main" id="{D415BDE2-25C2-4BEE-B88E-B9062B410B70}"/>
              </a:ext>
            </a:extLst>
          </p:cNvPr>
          <p:cNvSpPr txBox="1">
            <a:spLocks/>
          </p:cNvSpPr>
          <p:nvPr userDrawn="1"/>
        </p:nvSpPr>
        <p:spPr>
          <a:xfrm>
            <a:off x="227730" y="5751624"/>
            <a:ext cx="2262823" cy="365125"/>
          </a:xfrm>
          <a:prstGeom prst="rect">
            <a:avLst/>
          </a:prstGeom>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825" smtClean="0">
                <a:solidFill>
                  <a:schemeClr val="tx2"/>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825" dirty="0">
                <a:solidFill>
                  <a:schemeClr val="tx2"/>
                </a:solidFill>
                <a:latin typeface="Arial" panose="020B0604020202020204" pitchFamily="34" charset="0"/>
                <a:ea typeface="Roboto" charset="0"/>
                <a:cs typeface="Arial" panose="020B0604020202020204" pitchFamily="34" charset="0"/>
              </a:rPr>
              <a:t>  </a:t>
            </a:r>
            <a:r>
              <a:rPr lang="en-US" sz="825" dirty="0">
                <a:solidFill>
                  <a:schemeClr val="accent1"/>
                </a:solidFill>
                <a:latin typeface="Arial" panose="020B0604020202020204" pitchFamily="34" charset="0"/>
                <a:ea typeface="Roboto" charset="0"/>
                <a:cs typeface="Arial" panose="020B0604020202020204" pitchFamily="34" charset="0"/>
              </a:rPr>
              <a:t>  I    </a:t>
            </a:r>
            <a:r>
              <a:rPr lang="en-US" sz="825" b="1" dirty="0">
                <a:solidFill>
                  <a:schemeClr val="tx2"/>
                </a:solidFill>
                <a:latin typeface="Arial" panose="020B0604020202020204" pitchFamily="34" charset="0"/>
                <a:ea typeface="Roboto" charset="0"/>
                <a:cs typeface="Arial" panose="020B0604020202020204" pitchFamily="34" charset="0"/>
              </a:rPr>
              <a:t>Business area</a:t>
            </a:r>
            <a:endParaRPr lang="uk-UA" sz="825" b="1" dirty="0">
              <a:solidFill>
                <a:schemeClr val="tx2"/>
              </a:solidFill>
              <a:latin typeface="Arial" panose="020B0604020202020204" pitchFamily="34" charset="0"/>
              <a:ea typeface="Roboto" charset="0"/>
              <a:cs typeface="Arial" panose="020B0604020202020204" pitchFamily="34" charset="0"/>
            </a:endParaRPr>
          </a:p>
        </p:txBody>
      </p:sp>
      <p:sp>
        <p:nvSpPr>
          <p:cNvPr id="9" name="Заголовок 1">
            <a:extLst>
              <a:ext uri="{FF2B5EF4-FFF2-40B4-BE49-F238E27FC236}">
                <a16:creationId xmlns:a16="http://schemas.microsoft.com/office/drawing/2014/main" id="{9B5B557E-2949-4BE7-ADBE-7899FFFFFC0F}"/>
              </a:ext>
            </a:extLst>
          </p:cNvPr>
          <p:cNvSpPr>
            <a:spLocks noGrp="1"/>
          </p:cNvSpPr>
          <p:nvPr>
            <p:ph type="title" hasCustomPrompt="1"/>
          </p:nvPr>
        </p:nvSpPr>
        <p:spPr>
          <a:xfrm>
            <a:off x="2649261" y="2576981"/>
            <a:ext cx="6884003" cy="672277"/>
          </a:xfrm>
          <a:prstGeom prst="rect">
            <a:avLst/>
          </a:prstGeom>
        </p:spPr>
        <p:txBody>
          <a:bodyPr>
            <a:noAutofit/>
          </a:bodyPr>
          <a:lstStyle>
            <a:lvl1pPr marL="0" marR="0" indent="0" algn="ctr" defTabSz="914240" rtl="0" eaLnBrk="1" fontAlgn="auto" latinLnBrk="0" hangingPunct="1">
              <a:lnSpc>
                <a:spcPct val="100000"/>
              </a:lnSpc>
              <a:spcBef>
                <a:spcPct val="0"/>
              </a:spcBef>
              <a:spcAft>
                <a:spcPts val="0"/>
              </a:spcAft>
              <a:buClrTx/>
              <a:buSzTx/>
              <a:buFontTx/>
              <a:buNone/>
              <a:tabLst>
                <a:tab pos="1365340" algn="l"/>
              </a:tabLst>
              <a:defRPr sz="2474" b="1" i="0" baseline="0">
                <a:solidFill>
                  <a:schemeClr val="tx2"/>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of your slide deck</a:t>
            </a:r>
            <a:endParaRPr lang="ru-RU" dirty="0"/>
          </a:p>
        </p:txBody>
      </p:sp>
      <p:sp>
        <p:nvSpPr>
          <p:cNvPr id="10" name="Text Placeholder 7">
            <a:extLst>
              <a:ext uri="{FF2B5EF4-FFF2-40B4-BE49-F238E27FC236}">
                <a16:creationId xmlns:a16="http://schemas.microsoft.com/office/drawing/2014/main" id="{D7E32F18-D118-44E7-B561-8A7A846053EB}"/>
              </a:ext>
            </a:extLst>
          </p:cNvPr>
          <p:cNvSpPr>
            <a:spLocks noGrp="1"/>
          </p:cNvSpPr>
          <p:nvPr>
            <p:ph type="body" sz="quarter" idx="11" hasCustomPrompt="1"/>
          </p:nvPr>
        </p:nvSpPr>
        <p:spPr>
          <a:xfrm>
            <a:off x="2253945" y="3202846"/>
            <a:ext cx="7674641" cy="393997"/>
          </a:xfrm>
          <a:prstGeom prst="rect">
            <a:avLst/>
          </a:prstGeom>
        </p:spPr>
        <p:txBody>
          <a:bodyPr/>
          <a:lstStyle>
            <a:lvl1pPr marL="0" indent="0" algn="ctr">
              <a:buNone/>
              <a:defRPr sz="1650">
                <a:solidFill>
                  <a:schemeClr val="tx2"/>
                </a:solidFill>
                <a:latin typeface="Arial" panose="020B0604020202020204" pitchFamily="34" charset="0"/>
                <a:cs typeface="Arial" panose="020B0604020202020204" pitchFamily="34" charset="0"/>
              </a:defRPr>
            </a:lvl1pPr>
          </a:lstStyle>
          <a:p>
            <a:r>
              <a:rPr lang="en-GB" dirty="0"/>
              <a:t>sub heading for your slide deck</a:t>
            </a:r>
          </a:p>
        </p:txBody>
      </p:sp>
      <p:sp>
        <p:nvSpPr>
          <p:cNvPr id="18" name="Text Placeholder 7">
            <a:extLst>
              <a:ext uri="{FF2B5EF4-FFF2-40B4-BE49-F238E27FC236}">
                <a16:creationId xmlns:a16="http://schemas.microsoft.com/office/drawing/2014/main" id="{DF67FB12-597F-48DF-A6C9-E0B578A5296A}"/>
              </a:ext>
            </a:extLst>
          </p:cNvPr>
          <p:cNvSpPr>
            <a:spLocks noGrp="1"/>
          </p:cNvSpPr>
          <p:nvPr>
            <p:ph type="body" sz="quarter" idx="12" hasCustomPrompt="1"/>
          </p:nvPr>
        </p:nvSpPr>
        <p:spPr>
          <a:xfrm>
            <a:off x="2253945" y="4039526"/>
            <a:ext cx="7674641" cy="393997"/>
          </a:xfrm>
          <a:prstGeom prst="rect">
            <a:avLst/>
          </a:prstGeom>
        </p:spPr>
        <p:txBody>
          <a:bodyPr/>
          <a:lstStyle>
            <a:lvl1pPr marL="0" indent="0" algn="ctr">
              <a:buNone/>
              <a:defRPr sz="1650">
                <a:solidFill>
                  <a:schemeClr val="tx2"/>
                </a:solidFill>
                <a:latin typeface="Arial" panose="020B0604020202020204" pitchFamily="34" charset="0"/>
                <a:cs typeface="Arial" panose="020B0604020202020204" pitchFamily="34" charset="0"/>
              </a:defRPr>
            </a:lvl1pPr>
          </a:lstStyle>
          <a:p>
            <a:r>
              <a:rPr lang="en-GB" dirty="0"/>
              <a:t>Date </a:t>
            </a:r>
            <a:fld id="{6B4D56D1-2202-4A9B-A72D-ADB44F7B98A2}" type="datetime1">
              <a:rPr lang="en-GB" smtClean="0"/>
              <a:pPr/>
              <a:t>23/10/2020</a:t>
            </a:fld>
            <a:endParaRPr lang="en-GB" dirty="0"/>
          </a:p>
        </p:txBody>
      </p:sp>
      <p:cxnSp>
        <p:nvCxnSpPr>
          <p:cNvPr id="15" name="Straight Connector 14">
            <a:extLst>
              <a:ext uri="{FF2B5EF4-FFF2-40B4-BE49-F238E27FC236}">
                <a16:creationId xmlns:a16="http://schemas.microsoft.com/office/drawing/2014/main" id="{1CED2CC5-E129-4652-8152-48C0029ED780}"/>
              </a:ext>
            </a:extLst>
          </p:cNvPr>
          <p:cNvCxnSpPr/>
          <p:nvPr userDrawn="1"/>
        </p:nvCxnSpPr>
        <p:spPr>
          <a:xfrm>
            <a:off x="5196000" y="3800475"/>
            <a:ext cx="1800000" cy="0"/>
          </a:xfrm>
          <a:prstGeom prst="line">
            <a:avLst/>
          </a:prstGeom>
          <a:ln w="95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26042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Opening - white cav - purple">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91C03E-961B-41B7-B710-3BF3FC9E01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211208" y="513015"/>
            <a:ext cx="1769584" cy="1169865"/>
          </a:xfrm>
          <a:prstGeom prst="rect">
            <a:avLst/>
          </a:prstGeom>
        </p:spPr>
      </p:pic>
      <p:sp>
        <p:nvSpPr>
          <p:cNvPr id="3" name="TextBox 2">
            <a:extLst>
              <a:ext uri="{FF2B5EF4-FFF2-40B4-BE49-F238E27FC236}">
                <a16:creationId xmlns:a16="http://schemas.microsoft.com/office/drawing/2014/main" id="{1D66E98D-C5D2-4E6C-AC77-2DAB758B3BA6}"/>
              </a:ext>
            </a:extLst>
          </p:cNvPr>
          <p:cNvSpPr txBox="1"/>
          <p:nvPr userDrawn="1"/>
        </p:nvSpPr>
        <p:spPr>
          <a:xfrm>
            <a:off x="0" y="6246005"/>
            <a:ext cx="12192000" cy="611997"/>
          </a:xfrm>
          <a:prstGeom prst="rect">
            <a:avLst/>
          </a:prstGeom>
          <a:solidFill>
            <a:srgbClr val="5D3C68"/>
          </a:solidFill>
        </p:spPr>
        <p:txBody>
          <a:bodyPr wrap="square" rtlCol="0" anchor="ctr">
            <a:no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This is for financial adviser use only and shouldn’t be relied upon by any other person.</a:t>
            </a:r>
          </a:p>
        </p:txBody>
      </p:sp>
      <p:sp>
        <p:nvSpPr>
          <p:cNvPr id="9" name="Номер слайда 1">
            <a:extLst>
              <a:ext uri="{FF2B5EF4-FFF2-40B4-BE49-F238E27FC236}">
                <a16:creationId xmlns:a16="http://schemas.microsoft.com/office/drawing/2014/main" id="{5C859631-28E9-4379-99E9-7ED2D1D123D1}"/>
              </a:ext>
            </a:extLst>
          </p:cNvPr>
          <p:cNvSpPr txBox="1">
            <a:spLocks/>
          </p:cNvSpPr>
          <p:nvPr userDrawn="1"/>
        </p:nvSpPr>
        <p:spPr>
          <a:xfrm>
            <a:off x="227730" y="5751624"/>
            <a:ext cx="2262823" cy="365125"/>
          </a:xfrm>
          <a:prstGeom prst="rect">
            <a:avLst/>
          </a:prstGeom>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825" smtClean="0">
                <a:solidFill>
                  <a:schemeClr val="bg1"/>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825" dirty="0">
                <a:solidFill>
                  <a:schemeClr val="bg1"/>
                </a:solidFill>
                <a:latin typeface="Arial" panose="020B0604020202020204" pitchFamily="34" charset="0"/>
                <a:ea typeface="Roboto" charset="0"/>
                <a:cs typeface="Arial" panose="020B0604020202020204" pitchFamily="34" charset="0"/>
              </a:rPr>
              <a:t>    </a:t>
            </a:r>
            <a:r>
              <a:rPr lang="en-US" sz="825" dirty="0">
                <a:solidFill>
                  <a:schemeClr val="bg2"/>
                </a:solidFill>
                <a:latin typeface="Arial" panose="020B0604020202020204" pitchFamily="34" charset="0"/>
                <a:ea typeface="Roboto" charset="0"/>
                <a:cs typeface="Arial" panose="020B0604020202020204" pitchFamily="34" charset="0"/>
              </a:rPr>
              <a:t>I</a:t>
            </a:r>
            <a:r>
              <a:rPr lang="en-US" sz="825" dirty="0">
                <a:solidFill>
                  <a:schemeClr val="bg1"/>
                </a:solidFill>
                <a:latin typeface="Arial" panose="020B0604020202020204" pitchFamily="34" charset="0"/>
                <a:ea typeface="Roboto" charset="0"/>
                <a:cs typeface="Arial" panose="020B0604020202020204" pitchFamily="34" charset="0"/>
              </a:rPr>
              <a:t>    </a:t>
            </a:r>
            <a:r>
              <a:rPr lang="en-US" sz="825" b="1" dirty="0">
                <a:solidFill>
                  <a:schemeClr val="bg1"/>
                </a:solidFill>
                <a:latin typeface="Arial" panose="020B0604020202020204" pitchFamily="34" charset="0"/>
                <a:ea typeface="Roboto" charset="0"/>
                <a:cs typeface="Arial" panose="020B0604020202020204" pitchFamily="34" charset="0"/>
              </a:rPr>
              <a:t>Business area</a:t>
            </a:r>
            <a:endParaRPr lang="uk-UA" sz="825" dirty="0">
              <a:solidFill>
                <a:schemeClr val="bg1"/>
              </a:solidFill>
              <a:latin typeface="Arial" panose="020B0604020202020204" pitchFamily="34" charset="0"/>
              <a:ea typeface="Roboto" charset="0"/>
              <a:cs typeface="Arial" panose="020B0604020202020204" pitchFamily="34" charset="0"/>
            </a:endParaRPr>
          </a:p>
        </p:txBody>
      </p:sp>
      <p:cxnSp>
        <p:nvCxnSpPr>
          <p:cNvPr id="8" name="Straight Connector 7">
            <a:extLst>
              <a:ext uri="{FF2B5EF4-FFF2-40B4-BE49-F238E27FC236}">
                <a16:creationId xmlns:a16="http://schemas.microsoft.com/office/drawing/2014/main" id="{74079402-F562-424D-9D47-54990BCA8351}"/>
              </a:ext>
            </a:extLst>
          </p:cNvPr>
          <p:cNvCxnSpPr/>
          <p:nvPr userDrawn="1"/>
        </p:nvCxnSpPr>
        <p:spPr>
          <a:xfrm>
            <a:off x="0" y="6246003"/>
            <a:ext cx="12192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Заголовок 1">
            <a:extLst>
              <a:ext uri="{FF2B5EF4-FFF2-40B4-BE49-F238E27FC236}">
                <a16:creationId xmlns:a16="http://schemas.microsoft.com/office/drawing/2014/main" id="{C5F74817-0500-46C1-B316-D153B05AB33B}"/>
              </a:ext>
            </a:extLst>
          </p:cNvPr>
          <p:cNvSpPr>
            <a:spLocks noGrp="1"/>
          </p:cNvSpPr>
          <p:nvPr>
            <p:ph type="title" hasCustomPrompt="1"/>
          </p:nvPr>
        </p:nvSpPr>
        <p:spPr>
          <a:xfrm>
            <a:off x="2649261" y="2576981"/>
            <a:ext cx="6884003" cy="672277"/>
          </a:xfrm>
          <a:prstGeom prst="rect">
            <a:avLst/>
          </a:prstGeom>
        </p:spPr>
        <p:txBody>
          <a:bodyPr>
            <a:noAutofit/>
          </a:bodyPr>
          <a:lstStyle>
            <a:lvl1pPr marL="0" marR="0" indent="0" algn="ctr" defTabSz="914240" rtl="0" eaLnBrk="1" fontAlgn="auto" latinLnBrk="0" hangingPunct="1">
              <a:lnSpc>
                <a:spcPct val="100000"/>
              </a:lnSpc>
              <a:spcBef>
                <a:spcPct val="0"/>
              </a:spcBef>
              <a:spcAft>
                <a:spcPts val="0"/>
              </a:spcAft>
              <a:buClrTx/>
              <a:buSzTx/>
              <a:buFontTx/>
              <a:buNone/>
              <a:tabLst>
                <a:tab pos="1365340" algn="l"/>
              </a:tabLst>
              <a:defRPr sz="2474" b="1" i="0" baseline="0">
                <a:solidFill>
                  <a:schemeClr val="bg1"/>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of your slide deck</a:t>
            </a:r>
            <a:endParaRPr lang="ru-RU" dirty="0"/>
          </a:p>
        </p:txBody>
      </p:sp>
      <p:sp>
        <p:nvSpPr>
          <p:cNvPr id="11" name="Text Placeholder 7">
            <a:extLst>
              <a:ext uri="{FF2B5EF4-FFF2-40B4-BE49-F238E27FC236}">
                <a16:creationId xmlns:a16="http://schemas.microsoft.com/office/drawing/2014/main" id="{ADDED9B8-61F0-4B26-AF1E-927E9D32E692}"/>
              </a:ext>
            </a:extLst>
          </p:cNvPr>
          <p:cNvSpPr>
            <a:spLocks noGrp="1"/>
          </p:cNvSpPr>
          <p:nvPr>
            <p:ph type="body" sz="quarter" idx="11" hasCustomPrompt="1"/>
          </p:nvPr>
        </p:nvSpPr>
        <p:spPr>
          <a:xfrm>
            <a:off x="2253945" y="3202846"/>
            <a:ext cx="7674641" cy="393997"/>
          </a:xfrm>
          <a:prstGeom prst="rect">
            <a:avLst/>
          </a:prstGeom>
        </p:spPr>
        <p:txBody>
          <a:bodyPr/>
          <a:lstStyle>
            <a:lvl1pPr marL="0" indent="0" algn="ctr">
              <a:buNone/>
              <a:defRPr sz="1650">
                <a:solidFill>
                  <a:schemeClr val="bg1"/>
                </a:solidFill>
                <a:latin typeface="Arial" panose="020B0604020202020204" pitchFamily="34" charset="0"/>
                <a:cs typeface="Arial" panose="020B0604020202020204" pitchFamily="34" charset="0"/>
              </a:defRPr>
            </a:lvl1pPr>
          </a:lstStyle>
          <a:p>
            <a:r>
              <a:rPr lang="en-GB" dirty="0"/>
              <a:t>sub heading for your slide deck</a:t>
            </a:r>
          </a:p>
        </p:txBody>
      </p:sp>
      <p:sp>
        <p:nvSpPr>
          <p:cNvPr id="17" name="Text Placeholder 7">
            <a:extLst>
              <a:ext uri="{FF2B5EF4-FFF2-40B4-BE49-F238E27FC236}">
                <a16:creationId xmlns:a16="http://schemas.microsoft.com/office/drawing/2014/main" id="{799B5D05-8F3F-456B-ACAB-B9CBB62D1263}"/>
              </a:ext>
            </a:extLst>
          </p:cNvPr>
          <p:cNvSpPr>
            <a:spLocks noGrp="1"/>
          </p:cNvSpPr>
          <p:nvPr>
            <p:ph type="body" sz="quarter" idx="12" hasCustomPrompt="1"/>
          </p:nvPr>
        </p:nvSpPr>
        <p:spPr>
          <a:xfrm>
            <a:off x="2253945" y="4039526"/>
            <a:ext cx="7674641" cy="393997"/>
          </a:xfrm>
          <a:prstGeom prst="rect">
            <a:avLst/>
          </a:prstGeom>
        </p:spPr>
        <p:txBody>
          <a:bodyPr/>
          <a:lstStyle>
            <a:lvl1pPr marL="0" indent="0" algn="ctr">
              <a:buNone/>
              <a:defRPr sz="1650">
                <a:solidFill>
                  <a:schemeClr val="bg1"/>
                </a:solidFill>
                <a:latin typeface="Arial" panose="020B0604020202020204" pitchFamily="34" charset="0"/>
                <a:cs typeface="Arial" panose="020B0604020202020204" pitchFamily="34" charset="0"/>
              </a:defRPr>
            </a:lvl1pPr>
          </a:lstStyle>
          <a:p>
            <a:r>
              <a:rPr lang="en-GB" dirty="0"/>
              <a:t>Date </a:t>
            </a:r>
            <a:fld id="{6B4D56D1-2202-4A9B-A72D-ADB44F7B98A2}" type="datetime1">
              <a:rPr lang="en-GB" smtClean="0"/>
              <a:pPr/>
              <a:t>23/10/2020</a:t>
            </a:fld>
            <a:endParaRPr lang="en-GB" dirty="0"/>
          </a:p>
        </p:txBody>
      </p:sp>
      <p:cxnSp>
        <p:nvCxnSpPr>
          <p:cNvPr id="13" name="Straight Connector 12">
            <a:extLst>
              <a:ext uri="{FF2B5EF4-FFF2-40B4-BE49-F238E27FC236}">
                <a16:creationId xmlns:a16="http://schemas.microsoft.com/office/drawing/2014/main" id="{A63A4E0F-09E7-4B0B-9301-68D0968255F1}"/>
              </a:ext>
            </a:extLst>
          </p:cNvPr>
          <p:cNvCxnSpPr/>
          <p:nvPr userDrawn="1"/>
        </p:nvCxnSpPr>
        <p:spPr>
          <a:xfrm>
            <a:off x="5196000" y="3800475"/>
            <a:ext cx="1800000" cy="0"/>
          </a:xfrm>
          <a:prstGeom prst="line">
            <a:avLst/>
          </a:prstGeom>
          <a:ln w="95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58271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ull bleed pic - opening">
    <p:bg>
      <p:bgPr>
        <a:solidFill>
          <a:srgbClr val="F2F3F4"/>
        </a:solidFill>
        <a:effectLst/>
      </p:bgPr>
    </p:bg>
    <p:spTree>
      <p:nvGrpSpPr>
        <p:cNvPr id="1" name=""/>
        <p:cNvGrpSpPr/>
        <p:nvPr/>
      </p:nvGrpSpPr>
      <p:grpSpPr>
        <a:xfrm>
          <a:off x="0" y="0"/>
          <a:ext cx="0" cy="0"/>
          <a:chOff x="0" y="0"/>
          <a:chExt cx="0" cy="0"/>
        </a:xfrm>
      </p:grpSpPr>
      <p:sp>
        <p:nvSpPr>
          <p:cNvPr id="389" name="Рисунок 21"/>
          <p:cNvSpPr>
            <a:spLocks noGrp="1"/>
          </p:cNvSpPr>
          <p:nvPr>
            <p:ph type="pic" sz="quarter" idx="87"/>
          </p:nvPr>
        </p:nvSpPr>
        <p:spPr>
          <a:xfrm>
            <a:off x="-11308" y="1"/>
            <a:ext cx="12203307"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52" name="Текст 3">
            <a:extLst>
              <a:ext uri="{FF2B5EF4-FFF2-40B4-BE49-F238E27FC236}">
                <a16:creationId xmlns:a16="http://schemas.microsoft.com/office/drawing/2014/main" id="{E7571954-47B7-4709-A364-A202C7954B59}"/>
              </a:ext>
            </a:extLst>
          </p:cNvPr>
          <p:cNvSpPr>
            <a:spLocks noGrp="1"/>
          </p:cNvSpPr>
          <p:nvPr>
            <p:ph type="body" sz="quarter" idx="14" hasCustomPrompt="1"/>
          </p:nvPr>
        </p:nvSpPr>
        <p:spPr>
          <a:xfrm>
            <a:off x="1131072" y="3412840"/>
            <a:ext cx="5964851" cy="681629"/>
          </a:xfrm>
          <a:prstGeom prst="rect">
            <a:avLst/>
          </a:prstGeom>
        </p:spPr>
        <p:txBody>
          <a:bodyPr/>
          <a:lstStyle>
            <a:lvl1pPr>
              <a:defRPr lang="en-US" sz="1050" b="0" i="0" baseline="0" dirty="0">
                <a:solidFill>
                  <a:srgbClr val="222222"/>
                </a:solidFill>
                <a:latin typeface="Arial" panose="020B0604020202020204" pitchFamily="34" charset="0"/>
                <a:ea typeface="Arial" panose="020B0604020202020204" pitchFamily="34" charset="0"/>
                <a:cs typeface="Arial" panose="020B0604020202020204" pitchFamily="34" charset="0"/>
              </a:defRPr>
            </a:lvl1pPr>
          </a:lstStyle>
          <a:p>
            <a:pPr marL="0" lvl="0" indent="0">
              <a:lnSpc>
                <a:spcPct val="150000"/>
              </a:lnSpc>
              <a:buNone/>
            </a:pPr>
            <a:r>
              <a:rPr lang="en-US" dirty="0"/>
              <a:t>Extra text here</a:t>
            </a:r>
          </a:p>
        </p:txBody>
      </p:sp>
      <p:sp>
        <p:nvSpPr>
          <p:cNvPr id="53" name="Заголовок 1">
            <a:extLst>
              <a:ext uri="{FF2B5EF4-FFF2-40B4-BE49-F238E27FC236}">
                <a16:creationId xmlns:a16="http://schemas.microsoft.com/office/drawing/2014/main" id="{FB9363C6-E6C1-4CD4-8AE9-37A78A984662}"/>
              </a:ext>
            </a:extLst>
          </p:cNvPr>
          <p:cNvSpPr>
            <a:spLocks noGrp="1"/>
          </p:cNvSpPr>
          <p:nvPr>
            <p:ph type="title" hasCustomPrompt="1"/>
          </p:nvPr>
        </p:nvSpPr>
        <p:spPr>
          <a:xfrm>
            <a:off x="1131070" y="2562850"/>
            <a:ext cx="5964852" cy="754990"/>
          </a:xfrm>
          <a:prstGeom prst="rect">
            <a:avLst/>
          </a:prstGeom>
        </p:spPr>
        <p:txBody>
          <a:bodyPr>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tx2"/>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slide</a:t>
            </a:r>
            <a:endParaRPr lang="ru-RU" dirty="0"/>
          </a:p>
        </p:txBody>
      </p:sp>
      <p:pic>
        <p:nvPicPr>
          <p:cNvPr id="5" name="Picture 4">
            <a:extLst>
              <a:ext uri="{FF2B5EF4-FFF2-40B4-BE49-F238E27FC236}">
                <a16:creationId xmlns:a16="http://schemas.microsoft.com/office/drawing/2014/main" id="{1C0CC043-F754-4BB0-AD7A-E3A4C0F0831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1" y="6236987"/>
            <a:ext cx="2392199" cy="359999"/>
          </a:xfrm>
          <a:prstGeom prst="rect">
            <a:avLst/>
          </a:prstGeom>
        </p:spPr>
      </p:pic>
      <p:sp>
        <p:nvSpPr>
          <p:cNvPr id="6" name="Номер слайда 1">
            <a:extLst>
              <a:ext uri="{FF2B5EF4-FFF2-40B4-BE49-F238E27FC236}">
                <a16:creationId xmlns:a16="http://schemas.microsoft.com/office/drawing/2014/main" id="{7E6E60A2-ED8B-497D-8C9B-4AA271DD8C2C}"/>
              </a:ext>
            </a:extLst>
          </p:cNvPr>
          <p:cNvSpPr txBox="1">
            <a:spLocks/>
          </p:cNvSpPr>
          <p:nvPr userDrawn="1"/>
        </p:nvSpPr>
        <p:spPr>
          <a:xfrm>
            <a:off x="227730" y="6267862"/>
            <a:ext cx="2262823" cy="365125"/>
          </a:xfrm>
          <a:prstGeom prst="rect">
            <a:avLst/>
          </a:prstGeom>
          <a:ln>
            <a:noFill/>
          </a:ln>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825" smtClean="0">
                <a:solidFill>
                  <a:schemeClr val="tx2"/>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825" dirty="0">
                <a:solidFill>
                  <a:schemeClr val="tx2"/>
                </a:solidFill>
                <a:latin typeface="Arial" panose="020B0604020202020204" pitchFamily="34" charset="0"/>
                <a:ea typeface="Roboto" charset="0"/>
                <a:cs typeface="Arial" panose="020B0604020202020204" pitchFamily="34" charset="0"/>
              </a:rPr>
              <a:t>   </a:t>
            </a:r>
            <a:r>
              <a:rPr lang="en-US" sz="825" dirty="0">
                <a:solidFill>
                  <a:schemeClr val="bg2"/>
                </a:solidFill>
                <a:latin typeface="Arial" panose="020B0604020202020204" pitchFamily="34" charset="0"/>
                <a:ea typeface="Roboto" charset="0"/>
                <a:cs typeface="Arial" panose="020B0604020202020204" pitchFamily="34" charset="0"/>
              </a:rPr>
              <a:t> </a:t>
            </a:r>
            <a:r>
              <a:rPr lang="en-US" sz="825" dirty="0">
                <a:solidFill>
                  <a:schemeClr val="accent1"/>
                </a:solidFill>
                <a:latin typeface="Arial" panose="020B0604020202020204" pitchFamily="34" charset="0"/>
                <a:ea typeface="Roboto" charset="0"/>
                <a:cs typeface="Arial" panose="020B0604020202020204" pitchFamily="34" charset="0"/>
              </a:rPr>
              <a:t>I </a:t>
            </a:r>
            <a:r>
              <a:rPr lang="en-US" sz="825" dirty="0">
                <a:solidFill>
                  <a:schemeClr val="bg2"/>
                </a:solidFill>
                <a:latin typeface="Arial" panose="020B0604020202020204" pitchFamily="34" charset="0"/>
                <a:ea typeface="Roboto" charset="0"/>
                <a:cs typeface="Arial" panose="020B0604020202020204" pitchFamily="34" charset="0"/>
              </a:rPr>
              <a:t>   </a:t>
            </a:r>
            <a:r>
              <a:rPr lang="en-US" sz="825" b="1" dirty="0">
                <a:solidFill>
                  <a:schemeClr val="tx2"/>
                </a:solidFill>
                <a:latin typeface="Arial" panose="020B0604020202020204" pitchFamily="34" charset="0"/>
                <a:ea typeface="Roboto" charset="0"/>
                <a:cs typeface="Arial" panose="020B0604020202020204" pitchFamily="34" charset="0"/>
              </a:rPr>
              <a:t>Business area</a:t>
            </a:r>
            <a:endParaRPr lang="uk-UA" sz="825" b="1" dirty="0">
              <a:solidFill>
                <a:schemeClr val="tx2"/>
              </a:solidFill>
              <a:latin typeface="Arial" panose="020B0604020202020204" pitchFamily="34" charset="0"/>
              <a:ea typeface="Roboto" charset="0"/>
              <a:cs typeface="Arial" panose="020B0604020202020204" pitchFamily="34" charset="0"/>
            </a:endParaRPr>
          </a:p>
        </p:txBody>
      </p:sp>
    </p:spTree>
    <p:extLst>
      <p:ext uri="{BB962C8B-B14F-4D97-AF65-F5344CB8AC3E}">
        <p14:creationId xmlns:p14="http://schemas.microsoft.com/office/powerpoint/2010/main" val="37365793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ull bleed pic - opening - white">
    <p:bg>
      <p:bgPr>
        <a:solidFill>
          <a:srgbClr val="F2F3F4"/>
        </a:solidFill>
        <a:effectLst/>
      </p:bgPr>
    </p:bg>
    <p:spTree>
      <p:nvGrpSpPr>
        <p:cNvPr id="1" name=""/>
        <p:cNvGrpSpPr/>
        <p:nvPr/>
      </p:nvGrpSpPr>
      <p:grpSpPr>
        <a:xfrm>
          <a:off x="0" y="0"/>
          <a:ext cx="0" cy="0"/>
          <a:chOff x="0" y="0"/>
          <a:chExt cx="0" cy="0"/>
        </a:xfrm>
      </p:grpSpPr>
      <p:sp>
        <p:nvSpPr>
          <p:cNvPr id="389" name="Рисунок 21"/>
          <p:cNvSpPr>
            <a:spLocks noGrp="1"/>
          </p:cNvSpPr>
          <p:nvPr>
            <p:ph type="pic" sz="quarter" idx="87"/>
          </p:nvPr>
        </p:nvSpPr>
        <p:spPr>
          <a:xfrm>
            <a:off x="-11308" y="1"/>
            <a:ext cx="12203307"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52" name="Текст 3">
            <a:extLst>
              <a:ext uri="{FF2B5EF4-FFF2-40B4-BE49-F238E27FC236}">
                <a16:creationId xmlns:a16="http://schemas.microsoft.com/office/drawing/2014/main" id="{E7571954-47B7-4709-A364-A202C7954B59}"/>
              </a:ext>
            </a:extLst>
          </p:cNvPr>
          <p:cNvSpPr>
            <a:spLocks noGrp="1"/>
          </p:cNvSpPr>
          <p:nvPr>
            <p:ph type="body" sz="quarter" idx="14" hasCustomPrompt="1"/>
          </p:nvPr>
        </p:nvSpPr>
        <p:spPr>
          <a:xfrm>
            <a:off x="1131072" y="3412840"/>
            <a:ext cx="5964851" cy="681629"/>
          </a:xfrm>
          <a:prstGeom prst="rect">
            <a:avLst/>
          </a:prstGeom>
        </p:spPr>
        <p:txBody>
          <a:bodyPr/>
          <a:lstStyle>
            <a:lvl1pPr>
              <a:defRPr lang="en-US" sz="1050" b="0" i="0" baseline="0" dirty="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marL="0" lvl="0" indent="0">
              <a:lnSpc>
                <a:spcPct val="150000"/>
              </a:lnSpc>
              <a:buNone/>
            </a:pPr>
            <a:r>
              <a:rPr lang="en-US" dirty="0"/>
              <a:t>Extra text here</a:t>
            </a:r>
          </a:p>
        </p:txBody>
      </p:sp>
      <p:sp>
        <p:nvSpPr>
          <p:cNvPr id="53" name="Заголовок 1">
            <a:extLst>
              <a:ext uri="{FF2B5EF4-FFF2-40B4-BE49-F238E27FC236}">
                <a16:creationId xmlns:a16="http://schemas.microsoft.com/office/drawing/2014/main" id="{FB9363C6-E6C1-4CD4-8AE9-37A78A984662}"/>
              </a:ext>
            </a:extLst>
          </p:cNvPr>
          <p:cNvSpPr>
            <a:spLocks noGrp="1"/>
          </p:cNvSpPr>
          <p:nvPr>
            <p:ph type="title" hasCustomPrompt="1"/>
          </p:nvPr>
        </p:nvSpPr>
        <p:spPr>
          <a:xfrm>
            <a:off x="1131070" y="2562850"/>
            <a:ext cx="5964852" cy="754990"/>
          </a:xfrm>
          <a:prstGeom prst="rect">
            <a:avLst/>
          </a:prstGeom>
        </p:spPr>
        <p:txBody>
          <a:bodyPr>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bg1"/>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slide</a:t>
            </a:r>
            <a:endParaRPr lang="ru-RU" dirty="0"/>
          </a:p>
        </p:txBody>
      </p:sp>
      <p:pic>
        <p:nvPicPr>
          <p:cNvPr id="5" name="Picture 4">
            <a:extLst>
              <a:ext uri="{FF2B5EF4-FFF2-40B4-BE49-F238E27FC236}">
                <a16:creationId xmlns:a16="http://schemas.microsoft.com/office/drawing/2014/main" id="{C5FA3F89-FE22-4AD1-812A-4FE22C8C2C4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1" y="6236987"/>
            <a:ext cx="2392199" cy="359999"/>
          </a:xfrm>
          <a:prstGeom prst="rect">
            <a:avLst/>
          </a:prstGeom>
        </p:spPr>
      </p:pic>
      <p:sp>
        <p:nvSpPr>
          <p:cNvPr id="6" name="Номер слайда 1">
            <a:extLst>
              <a:ext uri="{FF2B5EF4-FFF2-40B4-BE49-F238E27FC236}">
                <a16:creationId xmlns:a16="http://schemas.microsoft.com/office/drawing/2014/main" id="{91FBD74A-2252-49A4-831D-B07D654519CB}"/>
              </a:ext>
            </a:extLst>
          </p:cNvPr>
          <p:cNvSpPr txBox="1">
            <a:spLocks/>
          </p:cNvSpPr>
          <p:nvPr userDrawn="1"/>
        </p:nvSpPr>
        <p:spPr>
          <a:xfrm>
            <a:off x="227730" y="6267862"/>
            <a:ext cx="2262823" cy="365125"/>
          </a:xfrm>
          <a:prstGeom prst="rect">
            <a:avLst/>
          </a:prstGeom>
          <a:ln>
            <a:noFill/>
          </a:ln>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825" smtClean="0">
                <a:solidFill>
                  <a:schemeClr val="tx2"/>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825" dirty="0">
                <a:solidFill>
                  <a:schemeClr val="tx2"/>
                </a:solidFill>
                <a:latin typeface="Arial" panose="020B0604020202020204" pitchFamily="34" charset="0"/>
                <a:ea typeface="Roboto" charset="0"/>
                <a:cs typeface="Arial" panose="020B0604020202020204" pitchFamily="34" charset="0"/>
              </a:rPr>
              <a:t>   </a:t>
            </a:r>
            <a:r>
              <a:rPr lang="en-US" sz="825" dirty="0">
                <a:solidFill>
                  <a:schemeClr val="accent1"/>
                </a:solidFill>
                <a:latin typeface="Arial" panose="020B0604020202020204" pitchFamily="34" charset="0"/>
                <a:ea typeface="Roboto" charset="0"/>
                <a:cs typeface="Arial" panose="020B0604020202020204" pitchFamily="34" charset="0"/>
              </a:rPr>
              <a:t> I    </a:t>
            </a:r>
            <a:r>
              <a:rPr lang="en-US" sz="825" b="1" dirty="0">
                <a:solidFill>
                  <a:schemeClr val="tx2"/>
                </a:solidFill>
                <a:latin typeface="Arial" panose="020B0604020202020204" pitchFamily="34" charset="0"/>
                <a:ea typeface="Roboto" charset="0"/>
                <a:cs typeface="Arial" panose="020B0604020202020204" pitchFamily="34" charset="0"/>
              </a:rPr>
              <a:t>Business area</a:t>
            </a:r>
            <a:endParaRPr lang="uk-UA" sz="825" b="1" dirty="0">
              <a:solidFill>
                <a:schemeClr val="tx2"/>
              </a:solidFill>
              <a:latin typeface="Arial" panose="020B0604020202020204" pitchFamily="34" charset="0"/>
              <a:ea typeface="Roboto" charset="0"/>
              <a:cs typeface="Arial" panose="020B0604020202020204" pitchFamily="34" charset="0"/>
            </a:endParaRPr>
          </a:p>
        </p:txBody>
      </p:sp>
    </p:spTree>
    <p:extLst>
      <p:ext uri="{BB962C8B-B14F-4D97-AF65-F5344CB8AC3E}">
        <p14:creationId xmlns:p14="http://schemas.microsoft.com/office/powerpoint/2010/main" val="15049628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ull bleed pic - opening - cav">
    <p:bg>
      <p:bgPr>
        <a:solidFill>
          <a:srgbClr val="F2F3F4"/>
        </a:solidFill>
        <a:effectLst/>
      </p:bgPr>
    </p:bg>
    <p:spTree>
      <p:nvGrpSpPr>
        <p:cNvPr id="1" name=""/>
        <p:cNvGrpSpPr/>
        <p:nvPr/>
      </p:nvGrpSpPr>
      <p:grpSpPr>
        <a:xfrm>
          <a:off x="0" y="0"/>
          <a:ext cx="0" cy="0"/>
          <a:chOff x="0" y="0"/>
          <a:chExt cx="0" cy="0"/>
        </a:xfrm>
      </p:grpSpPr>
      <p:sp>
        <p:nvSpPr>
          <p:cNvPr id="389" name="Рисунок 21"/>
          <p:cNvSpPr>
            <a:spLocks noGrp="1"/>
          </p:cNvSpPr>
          <p:nvPr>
            <p:ph type="pic" sz="quarter" idx="87"/>
          </p:nvPr>
        </p:nvSpPr>
        <p:spPr>
          <a:xfrm>
            <a:off x="-11308" y="1"/>
            <a:ext cx="12203307"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pic>
        <p:nvPicPr>
          <p:cNvPr id="9" name="Picture 8">
            <a:extLst>
              <a:ext uri="{FF2B5EF4-FFF2-40B4-BE49-F238E27FC236}">
                <a16:creationId xmlns:a16="http://schemas.microsoft.com/office/drawing/2014/main" id="{E7AE40D1-E572-4A51-8A88-736505A866E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3639" y="5667251"/>
            <a:ext cx="2392199" cy="360000"/>
          </a:xfrm>
          <a:prstGeom prst="rect">
            <a:avLst/>
          </a:prstGeom>
        </p:spPr>
      </p:pic>
      <p:sp>
        <p:nvSpPr>
          <p:cNvPr id="53" name="Заголовок 1">
            <a:extLst>
              <a:ext uri="{FF2B5EF4-FFF2-40B4-BE49-F238E27FC236}">
                <a16:creationId xmlns:a16="http://schemas.microsoft.com/office/drawing/2014/main" id="{FB9363C6-E6C1-4CD4-8AE9-37A78A984662}"/>
              </a:ext>
            </a:extLst>
          </p:cNvPr>
          <p:cNvSpPr>
            <a:spLocks noGrp="1"/>
          </p:cNvSpPr>
          <p:nvPr>
            <p:ph type="title" hasCustomPrompt="1"/>
          </p:nvPr>
        </p:nvSpPr>
        <p:spPr>
          <a:xfrm>
            <a:off x="1131070" y="2562850"/>
            <a:ext cx="5964852" cy="754990"/>
          </a:xfrm>
          <a:prstGeom prst="rect">
            <a:avLst/>
          </a:prstGeom>
        </p:spPr>
        <p:txBody>
          <a:bodyPr>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tx2"/>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slide</a:t>
            </a:r>
            <a:endParaRPr lang="ru-RU" dirty="0"/>
          </a:p>
        </p:txBody>
      </p:sp>
      <p:sp>
        <p:nvSpPr>
          <p:cNvPr id="5" name="TextBox 4">
            <a:extLst>
              <a:ext uri="{FF2B5EF4-FFF2-40B4-BE49-F238E27FC236}">
                <a16:creationId xmlns:a16="http://schemas.microsoft.com/office/drawing/2014/main" id="{04DC8D10-3D50-4DD6-BFA7-80ABE4730654}"/>
              </a:ext>
            </a:extLst>
          </p:cNvPr>
          <p:cNvSpPr txBox="1"/>
          <p:nvPr userDrawn="1"/>
        </p:nvSpPr>
        <p:spPr>
          <a:xfrm>
            <a:off x="0" y="6246005"/>
            <a:ext cx="12192000" cy="611997"/>
          </a:xfrm>
          <a:prstGeom prst="rect">
            <a:avLst/>
          </a:prstGeom>
          <a:solidFill>
            <a:schemeClr val="tx2"/>
          </a:solidFill>
        </p:spPr>
        <p:txBody>
          <a:bodyPr wrap="square" rtlCol="0" anchor="ctr">
            <a:no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This is for financial adviser use only and shouldn’t be relied upon by any other person.</a:t>
            </a:r>
          </a:p>
        </p:txBody>
      </p:sp>
      <p:sp>
        <p:nvSpPr>
          <p:cNvPr id="8" name="Номер слайда 1">
            <a:extLst>
              <a:ext uri="{FF2B5EF4-FFF2-40B4-BE49-F238E27FC236}">
                <a16:creationId xmlns:a16="http://schemas.microsoft.com/office/drawing/2014/main" id="{6E2FA502-5A00-4F41-B98C-EF55975B46E8}"/>
              </a:ext>
            </a:extLst>
          </p:cNvPr>
          <p:cNvSpPr txBox="1">
            <a:spLocks/>
          </p:cNvSpPr>
          <p:nvPr userDrawn="1"/>
        </p:nvSpPr>
        <p:spPr>
          <a:xfrm>
            <a:off x="227730" y="5751624"/>
            <a:ext cx="2262823" cy="365125"/>
          </a:xfrm>
          <a:prstGeom prst="rect">
            <a:avLst/>
          </a:prstGeom>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825" smtClean="0">
                <a:solidFill>
                  <a:schemeClr val="tx2"/>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825" dirty="0">
                <a:solidFill>
                  <a:schemeClr val="bg1"/>
                </a:solidFill>
                <a:latin typeface="Arial" panose="020B0604020202020204" pitchFamily="34" charset="0"/>
                <a:ea typeface="Roboto" charset="0"/>
                <a:cs typeface="Arial" panose="020B0604020202020204" pitchFamily="34" charset="0"/>
              </a:rPr>
              <a:t>    </a:t>
            </a:r>
            <a:r>
              <a:rPr lang="en-US" sz="825" dirty="0">
                <a:solidFill>
                  <a:schemeClr val="accent1"/>
                </a:solidFill>
                <a:latin typeface="Arial" panose="020B0604020202020204" pitchFamily="34" charset="0"/>
                <a:ea typeface="Roboto" charset="0"/>
                <a:cs typeface="Arial" panose="020B0604020202020204" pitchFamily="34" charset="0"/>
              </a:rPr>
              <a:t>I </a:t>
            </a:r>
            <a:r>
              <a:rPr lang="en-US" sz="825" dirty="0">
                <a:solidFill>
                  <a:schemeClr val="bg1"/>
                </a:solidFill>
                <a:latin typeface="Arial" panose="020B0604020202020204" pitchFamily="34" charset="0"/>
                <a:ea typeface="Roboto" charset="0"/>
                <a:cs typeface="Arial" panose="020B0604020202020204" pitchFamily="34" charset="0"/>
              </a:rPr>
              <a:t>   </a:t>
            </a:r>
            <a:r>
              <a:rPr lang="en-US" sz="825" b="1" dirty="0">
                <a:solidFill>
                  <a:schemeClr val="tx2"/>
                </a:solidFill>
                <a:latin typeface="Arial" panose="020B0604020202020204" pitchFamily="34" charset="0"/>
                <a:ea typeface="Roboto" charset="0"/>
                <a:cs typeface="Arial" panose="020B0604020202020204" pitchFamily="34" charset="0"/>
              </a:rPr>
              <a:t>Business area</a:t>
            </a:r>
            <a:endParaRPr lang="uk-UA" sz="825" b="1" dirty="0">
              <a:solidFill>
                <a:schemeClr val="tx2"/>
              </a:solidFill>
              <a:latin typeface="Arial" panose="020B0604020202020204" pitchFamily="34" charset="0"/>
              <a:ea typeface="Roboto" charset="0"/>
              <a:cs typeface="Arial" panose="020B0604020202020204" pitchFamily="34" charset="0"/>
            </a:endParaRPr>
          </a:p>
        </p:txBody>
      </p:sp>
      <p:sp>
        <p:nvSpPr>
          <p:cNvPr id="10" name="Текст 3">
            <a:extLst>
              <a:ext uri="{FF2B5EF4-FFF2-40B4-BE49-F238E27FC236}">
                <a16:creationId xmlns:a16="http://schemas.microsoft.com/office/drawing/2014/main" id="{945B1531-314F-4F45-842F-F9B38406C096}"/>
              </a:ext>
            </a:extLst>
          </p:cNvPr>
          <p:cNvSpPr>
            <a:spLocks noGrp="1"/>
          </p:cNvSpPr>
          <p:nvPr>
            <p:ph type="body" sz="quarter" idx="14" hasCustomPrompt="1"/>
          </p:nvPr>
        </p:nvSpPr>
        <p:spPr>
          <a:xfrm>
            <a:off x="1131072" y="3412840"/>
            <a:ext cx="5964851" cy="681629"/>
          </a:xfrm>
          <a:prstGeom prst="rect">
            <a:avLst/>
          </a:prstGeom>
        </p:spPr>
        <p:txBody>
          <a:bodyPr/>
          <a:lstStyle>
            <a:lvl1pPr>
              <a:defRPr lang="en-US" sz="1050" b="0" i="0" baseline="0" dirty="0">
                <a:solidFill>
                  <a:srgbClr val="222222"/>
                </a:solidFill>
                <a:latin typeface="Arial" panose="020B0604020202020204" pitchFamily="34" charset="0"/>
                <a:ea typeface="Arial" panose="020B0604020202020204" pitchFamily="34" charset="0"/>
                <a:cs typeface="Arial" panose="020B0604020202020204" pitchFamily="34" charset="0"/>
              </a:defRPr>
            </a:lvl1pPr>
          </a:lstStyle>
          <a:p>
            <a:pPr marL="0" lvl="0" indent="0">
              <a:lnSpc>
                <a:spcPct val="150000"/>
              </a:lnSpc>
              <a:buNone/>
            </a:pPr>
            <a:r>
              <a:rPr lang="en-US" dirty="0"/>
              <a:t>Extra text here</a:t>
            </a:r>
          </a:p>
        </p:txBody>
      </p:sp>
    </p:spTree>
    <p:extLst>
      <p:ext uri="{BB962C8B-B14F-4D97-AF65-F5344CB8AC3E}">
        <p14:creationId xmlns:p14="http://schemas.microsoft.com/office/powerpoint/2010/main" val="3839525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Opening - white 1">
    <p:bg>
      <p:bgPr>
        <a:solidFill>
          <a:schemeClr val="bg1"/>
        </a:solidFill>
        <a:effectLst/>
      </p:bgPr>
    </p:bg>
    <p:spTree>
      <p:nvGrpSpPr>
        <p:cNvPr id="1" name=""/>
        <p:cNvGrpSpPr/>
        <p:nvPr/>
      </p:nvGrpSpPr>
      <p:grpSpPr>
        <a:xfrm>
          <a:off x="0" y="0"/>
          <a:ext cx="0" cy="0"/>
          <a:chOff x="0" y="0"/>
          <a:chExt cx="0" cy="0"/>
        </a:xfrm>
      </p:grpSpPr>
      <p:sp>
        <p:nvSpPr>
          <p:cNvPr id="10" name="Заголовок 1">
            <a:extLst>
              <a:ext uri="{FF2B5EF4-FFF2-40B4-BE49-F238E27FC236}">
                <a16:creationId xmlns:a16="http://schemas.microsoft.com/office/drawing/2014/main" id="{A1D8F8F6-9CAD-40CF-A4BA-48F07CFF386A}"/>
              </a:ext>
            </a:extLst>
          </p:cNvPr>
          <p:cNvSpPr>
            <a:spLocks noGrp="1"/>
          </p:cNvSpPr>
          <p:nvPr>
            <p:ph type="title" hasCustomPrompt="1"/>
          </p:nvPr>
        </p:nvSpPr>
        <p:spPr>
          <a:xfrm>
            <a:off x="1230819" y="2569078"/>
            <a:ext cx="6884003" cy="672277"/>
          </a:xfrm>
          <a:prstGeom prst="rect">
            <a:avLst/>
          </a:prstGeom>
        </p:spPr>
        <p:txBody>
          <a:bodyPr lIns="0">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sz="2474" b="1" i="0" baseline="0">
                <a:solidFill>
                  <a:schemeClr val="tx2"/>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of your slide deck</a:t>
            </a:r>
            <a:endParaRPr lang="ru-RU" dirty="0"/>
          </a:p>
        </p:txBody>
      </p:sp>
      <p:sp>
        <p:nvSpPr>
          <p:cNvPr id="11" name="Text Placeholder 7">
            <a:extLst>
              <a:ext uri="{FF2B5EF4-FFF2-40B4-BE49-F238E27FC236}">
                <a16:creationId xmlns:a16="http://schemas.microsoft.com/office/drawing/2014/main" id="{61FD6B0E-36C1-4E23-B994-33D09CD7DC4A}"/>
              </a:ext>
            </a:extLst>
          </p:cNvPr>
          <p:cNvSpPr>
            <a:spLocks noGrp="1"/>
          </p:cNvSpPr>
          <p:nvPr>
            <p:ph type="body" sz="quarter" idx="11" hasCustomPrompt="1"/>
          </p:nvPr>
        </p:nvSpPr>
        <p:spPr>
          <a:xfrm>
            <a:off x="1230821" y="3212192"/>
            <a:ext cx="7674641" cy="393997"/>
          </a:xfrm>
          <a:prstGeom prst="rect">
            <a:avLst/>
          </a:prstGeom>
        </p:spPr>
        <p:txBody>
          <a:bodyPr lIns="0"/>
          <a:lstStyle>
            <a:lvl1pPr marL="0" indent="0" algn="l">
              <a:buNone/>
              <a:defRPr sz="1650">
                <a:solidFill>
                  <a:srgbClr val="00818A"/>
                </a:solidFill>
                <a:latin typeface="Arial" panose="020B0604020202020204" pitchFamily="34" charset="0"/>
                <a:cs typeface="Arial" panose="020B0604020202020204" pitchFamily="34" charset="0"/>
              </a:defRPr>
            </a:lvl1pPr>
          </a:lstStyle>
          <a:p>
            <a:r>
              <a:rPr lang="en-GB" dirty="0"/>
              <a:t>Sub heading for your slide deck</a:t>
            </a:r>
          </a:p>
        </p:txBody>
      </p:sp>
      <p:sp>
        <p:nvSpPr>
          <p:cNvPr id="8" name="Rectangle 7">
            <a:extLst>
              <a:ext uri="{FF2B5EF4-FFF2-40B4-BE49-F238E27FC236}">
                <a16:creationId xmlns:a16="http://schemas.microsoft.com/office/drawing/2014/main" id="{EF9193C3-8B3F-4AAA-B2FA-4947A387D6D3}"/>
              </a:ext>
            </a:extLst>
          </p:cNvPr>
          <p:cNvSpPr/>
          <p:nvPr userDrawn="1"/>
        </p:nvSpPr>
        <p:spPr>
          <a:xfrm>
            <a:off x="263729" y="6218564"/>
            <a:ext cx="9720243" cy="360000"/>
          </a:xfrm>
          <a:prstGeom prst="rect">
            <a:avLst/>
          </a:prstGeom>
          <a:solidFill>
            <a:srgbClr val="5D9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 name="Rectangle 11">
            <a:extLst>
              <a:ext uri="{FF2B5EF4-FFF2-40B4-BE49-F238E27FC236}">
                <a16:creationId xmlns:a16="http://schemas.microsoft.com/office/drawing/2014/main" id="{1C73D7DC-6878-471C-9AD4-E8D49D2B5E03}"/>
              </a:ext>
            </a:extLst>
          </p:cNvPr>
          <p:cNvSpPr/>
          <p:nvPr userDrawn="1"/>
        </p:nvSpPr>
        <p:spPr>
          <a:xfrm>
            <a:off x="263729" y="5453252"/>
            <a:ext cx="9720243" cy="789484"/>
          </a:xfrm>
          <a:prstGeom prst="rect">
            <a:avLst/>
          </a:prstGeom>
          <a:solidFill>
            <a:srgbClr val="008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 name="Text Placeholder 7">
            <a:extLst>
              <a:ext uri="{FF2B5EF4-FFF2-40B4-BE49-F238E27FC236}">
                <a16:creationId xmlns:a16="http://schemas.microsoft.com/office/drawing/2014/main" id="{0500BBC2-E0C4-4139-BD90-93938C1AE503}"/>
              </a:ext>
            </a:extLst>
          </p:cNvPr>
          <p:cNvSpPr txBox="1">
            <a:spLocks/>
          </p:cNvSpPr>
          <p:nvPr userDrawn="1"/>
        </p:nvSpPr>
        <p:spPr>
          <a:xfrm>
            <a:off x="263732" y="5453252"/>
            <a:ext cx="5969789" cy="789484"/>
          </a:xfrm>
          <a:prstGeom prst="rect">
            <a:avLst/>
          </a:prstGeom>
          <a:noFill/>
        </p:spPr>
        <p:txBody>
          <a:bodyPr lIns="135000" anchor="ctr"/>
          <a:lstStyle>
            <a:lvl1pPr marL="0" marR="0" indent="0" algn="l" defTabSz="1218987" rtl="0" eaLnBrk="1" fontAlgn="auto" latinLnBrk="0" hangingPunct="1">
              <a:lnSpc>
                <a:spcPct val="100000"/>
              </a:lnSpc>
              <a:spcBef>
                <a:spcPct val="20000"/>
              </a:spcBef>
              <a:spcAft>
                <a:spcPts val="0"/>
              </a:spcAft>
              <a:buClrTx/>
              <a:buSzTx/>
              <a:buFont typeface="Arial" panose="020B0604020202020204" pitchFamily="34" charset="0"/>
              <a:buNone/>
              <a:tabLst/>
              <a:defRPr sz="1600" kern="1200">
                <a:solidFill>
                  <a:schemeClr val="bg1"/>
                </a:solidFill>
                <a:latin typeface="Arial" panose="020B0604020202020204" pitchFamily="34" charset="0"/>
                <a:ea typeface="+mn-ea"/>
                <a:cs typeface="Arial" panose="020B0604020202020204" pitchFamily="34" charset="0"/>
              </a:defRPr>
            </a:lvl1pPr>
            <a:lvl2pPr marL="990426" indent="-380934" algn="l" defTabSz="1218987" rtl="0" eaLnBrk="1" latinLnBrk="0" hangingPunct="1">
              <a:spcBef>
                <a:spcPct val="20000"/>
              </a:spcBef>
              <a:buFont typeface="Arial" panose="020B0604020202020204" pitchFamily="34" charset="0"/>
              <a:buChar char="–"/>
              <a:defRPr sz="3749" kern="1200">
                <a:solidFill>
                  <a:schemeClr val="tx1"/>
                </a:solidFill>
                <a:latin typeface="+mn-lt"/>
                <a:ea typeface="+mn-ea"/>
                <a:cs typeface="+mn-cs"/>
              </a:defRPr>
            </a:lvl2pPr>
            <a:lvl3pPr marL="1523733" indent="-304747" algn="l" defTabSz="1218987"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227"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4pPr>
            <a:lvl5pPr marL="2742720"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5pPr>
            <a:lvl6pPr marL="3352213"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6pPr>
            <a:lvl7pPr marL="3961707"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7pPr>
            <a:lvl8pPr marL="4571200"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8pPr>
            <a:lvl9pPr marL="5180694"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9pPr>
          </a:lstStyle>
          <a:p>
            <a:fld id="{C98A7C8D-5B1A-4DA2-85E3-5D67BE6DE785}" type="datetime3">
              <a:rPr lang="en-GB" sz="1200" smtClean="0"/>
              <a:pPr/>
              <a:t>6 July, 2022</a:t>
            </a:fld>
            <a:br>
              <a:rPr lang="en-GB" sz="1200" dirty="0"/>
            </a:br>
            <a:r>
              <a:rPr lang="en-GB" sz="1200" dirty="0"/>
              <a:t>Speaker: Name Surname</a:t>
            </a:r>
          </a:p>
        </p:txBody>
      </p:sp>
      <p:sp>
        <p:nvSpPr>
          <p:cNvPr id="15" name="TextBox 14">
            <a:extLst>
              <a:ext uri="{FF2B5EF4-FFF2-40B4-BE49-F238E27FC236}">
                <a16:creationId xmlns:a16="http://schemas.microsoft.com/office/drawing/2014/main" id="{E491EDAD-3C05-45D4-B2F2-2D1DEC5B65A8}"/>
              </a:ext>
            </a:extLst>
          </p:cNvPr>
          <p:cNvSpPr txBox="1"/>
          <p:nvPr userDrawn="1"/>
        </p:nvSpPr>
        <p:spPr>
          <a:xfrm>
            <a:off x="263730" y="6329858"/>
            <a:ext cx="3999555" cy="121252"/>
          </a:xfrm>
          <a:prstGeom prst="rect">
            <a:avLst/>
          </a:prstGeom>
          <a:noFill/>
        </p:spPr>
        <p:txBody>
          <a:bodyPr wrap="none" lIns="13500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788" b="0" i="0" u="none" strike="noStrike" kern="1200" cap="none" spc="0" normalizeH="0" baseline="0" noProof="0" dirty="0">
                <a:ln>
                  <a:noFill/>
                </a:ln>
                <a:solidFill>
                  <a:srgbClr val="C2D8DB"/>
                </a:solidFill>
                <a:effectLst/>
                <a:uLnTx/>
                <a:uFillTx/>
                <a:latin typeface="Arial" panose="020B0604020202020204" pitchFamily="34" charset="0"/>
                <a:ea typeface="+mn-ea"/>
                <a:cs typeface="Arial" panose="020B0604020202020204" pitchFamily="34" charset="0"/>
              </a:rPr>
              <a:t>This is for financial adviser use only and shouldn’t be relied upon by any other person.</a:t>
            </a:r>
          </a:p>
        </p:txBody>
      </p:sp>
      <p:pic>
        <p:nvPicPr>
          <p:cNvPr id="20" name="Picture 19">
            <a:extLst>
              <a:ext uri="{FF2B5EF4-FFF2-40B4-BE49-F238E27FC236}">
                <a16:creationId xmlns:a16="http://schemas.microsoft.com/office/drawing/2014/main" id="{FA243A77-5860-4DF2-8E89-496B19E753A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2127"/>
          <a:stretch/>
        </p:blipFill>
        <p:spPr>
          <a:xfrm>
            <a:off x="6390169" y="909859"/>
            <a:ext cx="5801833" cy="5948142"/>
          </a:xfrm>
          <a:prstGeom prst="rect">
            <a:avLst/>
          </a:prstGeom>
        </p:spPr>
      </p:pic>
      <p:pic>
        <p:nvPicPr>
          <p:cNvPr id="21" name="Picture 20">
            <a:extLst>
              <a:ext uri="{FF2B5EF4-FFF2-40B4-BE49-F238E27FC236}">
                <a16:creationId xmlns:a16="http://schemas.microsoft.com/office/drawing/2014/main" id="{7C867779-0C55-4D4E-BE41-BCCD13A8625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36071" y="6236987"/>
            <a:ext cx="2392199" cy="359999"/>
          </a:xfrm>
          <a:prstGeom prst="rect">
            <a:avLst/>
          </a:prstGeom>
        </p:spPr>
      </p:pic>
    </p:spTree>
    <p:extLst>
      <p:ext uri="{BB962C8B-B14F-4D97-AF65-F5344CB8AC3E}">
        <p14:creationId xmlns:p14="http://schemas.microsoft.com/office/powerpoint/2010/main" val="16976733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ull bleed pic - text centre">
    <p:bg>
      <p:bgPr>
        <a:solidFill>
          <a:srgbClr val="F2F3F4"/>
        </a:solidFill>
        <a:effectLst/>
      </p:bgPr>
    </p:bg>
    <p:spTree>
      <p:nvGrpSpPr>
        <p:cNvPr id="1" name=""/>
        <p:cNvGrpSpPr/>
        <p:nvPr/>
      </p:nvGrpSpPr>
      <p:grpSpPr>
        <a:xfrm>
          <a:off x="0" y="0"/>
          <a:ext cx="0" cy="0"/>
          <a:chOff x="0" y="0"/>
          <a:chExt cx="0" cy="0"/>
        </a:xfrm>
      </p:grpSpPr>
      <p:sp>
        <p:nvSpPr>
          <p:cNvPr id="379" name="Рисунок 21"/>
          <p:cNvSpPr>
            <a:spLocks noGrp="1"/>
          </p:cNvSpPr>
          <p:nvPr>
            <p:ph type="pic" sz="quarter" idx="77"/>
          </p:nvPr>
        </p:nvSpPr>
        <p:spPr>
          <a:xfrm>
            <a:off x="10503" y="4709853"/>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80" name="Рисунок 21"/>
          <p:cNvSpPr>
            <a:spLocks noGrp="1"/>
          </p:cNvSpPr>
          <p:nvPr>
            <p:ph type="pic" sz="quarter" idx="78"/>
          </p:nvPr>
        </p:nvSpPr>
        <p:spPr>
          <a:xfrm>
            <a:off x="1220317" y="4726797"/>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81" name="Рисунок 21"/>
          <p:cNvSpPr>
            <a:spLocks noGrp="1"/>
          </p:cNvSpPr>
          <p:nvPr>
            <p:ph type="pic" sz="quarter" idx="79"/>
          </p:nvPr>
        </p:nvSpPr>
        <p:spPr>
          <a:xfrm>
            <a:off x="2451209" y="4726797"/>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82" name="Рисунок 21"/>
          <p:cNvSpPr>
            <a:spLocks noGrp="1"/>
          </p:cNvSpPr>
          <p:nvPr>
            <p:ph type="pic" sz="quarter" idx="80"/>
          </p:nvPr>
        </p:nvSpPr>
        <p:spPr>
          <a:xfrm>
            <a:off x="3682103" y="4726797"/>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83" name="Рисунок 21"/>
          <p:cNvSpPr>
            <a:spLocks noGrp="1"/>
          </p:cNvSpPr>
          <p:nvPr>
            <p:ph type="pic" sz="quarter" idx="81"/>
          </p:nvPr>
        </p:nvSpPr>
        <p:spPr>
          <a:xfrm>
            <a:off x="4912995" y="4726797"/>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84" name="Рисунок 21"/>
          <p:cNvSpPr>
            <a:spLocks noGrp="1"/>
          </p:cNvSpPr>
          <p:nvPr>
            <p:ph type="pic" sz="quarter" idx="82"/>
          </p:nvPr>
        </p:nvSpPr>
        <p:spPr>
          <a:xfrm>
            <a:off x="6143888" y="4726797"/>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85" name="Рисунок 21"/>
          <p:cNvSpPr>
            <a:spLocks noGrp="1"/>
          </p:cNvSpPr>
          <p:nvPr>
            <p:ph type="pic" sz="quarter" idx="83"/>
          </p:nvPr>
        </p:nvSpPr>
        <p:spPr>
          <a:xfrm>
            <a:off x="7374781" y="4726797"/>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86" name="Рисунок 21"/>
          <p:cNvSpPr>
            <a:spLocks noGrp="1"/>
          </p:cNvSpPr>
          <p:nvPr>
            <p:ph type="pic" sz="quarter" idx="84"/>
          </p:nvPr>
        </p:nvSpPr>
        <p:spPr>
          <a:xfrm>
            <a:off x="8605673" y="4726797"/>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87" name="Рисунок 21"/>
          <p:cNvSpPr>
            <a:spLocks noGrp="1"/>
          </p:cNvSpPr>
          <p:nvPr>
            <p:ph type="pic" sz="quarter" idx="85"/>
          </p:nvPr>
        </p:nvSpPr>
        <p:spPr>
          <a:xfrm>
            <a:off x="9836567" y="4726797"/>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88" name="Рисунок 21"/>
          <p:cNvSpPr>
            <a:spLocks noGrp="1"/>
          </p:cNvSpPr>
          <p:nvPr>
            <p:ph type="pic" sz="quarter" idx="86"/>
          </p:nvPr>
        </p:nvSpPr>
        <p:spPr>
          <a:xfrm>
            <a:off x="11028957" y="4726797"/>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89" name="Рисунок 21"/>
          <p:cNvSpPr>
            <a:spLocks noGrp="1"/>
          </p:cNvSpPr>
          <p:nvPr>
            <p:ph type="pic" sz="quarter" idx="87"/>
          </p:nvPr>
        </p:nvSpPr>
        <p:spPr>
          <a:xfrm>
            <a:off x="-11308" y="5917601"/>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90" name="Рисунок 21"/>
          <p:cNvSpPr>
            <a:spLocks noGrp="1"/>
          </p:cNvSpPr>
          <p:nvPr>
            <p:ph type="pic" sz="quarter" idx="88"/>
          </p:nvPr>
        </p:nvSpPr>
        <p:spPr>
          <a:xfrm>
            <a:off x="1219585" y="5917601"/>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91" name="Рисунок 21"/>
          <p:cNvSpPr>
            <a:spLocks noGrp="1"/>
          </p:cNvSpPr>
          <p:nvPr>
            <p:ph type="pic" sz="quarter" idx="89"/>
          </p:nvPr>
        </p:nvSpPr>
        <p:spPr>
          <a:xfrm>
            <a:off x="2450479" y="5917601"/>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92" name="Рисунок 21"/>
          <p:cNvSpPr>
            <a:spLocks noGrp="1"/>
          </p:cNvSpPr>
          <p:nvPr>
            <p:ph type="pic" sz="quarter" idx="90"/>
          </p:nvPr>
        </p:nvSpPr>
        <p:spPr>
          <a:xfrm>
            <a:off x="3681371" y="5917601"/>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93" name="Рисунок 21"/>
          <p:cNvSpPr>
            <a:spLocks noGrp="1"/>
          </p:cNvSpPr>
          <p:nvPr>
            <p:ph type="pic" sz="quarter" idx="91"/>
          </p:nvPr>
        </p:nvSpPr>
        <p:spPr>
          <a:xfrm>
            <a:off x="4912265" y="5917601"/>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94" name="Рисунок 21"/>
          <p:cNvSpPr>
            <a:spLocks noGrp="1"/>
          </p:cNvSpPr>
          <p:nvPr>
            <p:ph type="pic" sz="quarter" idx="92"/>
          </p:nvPr>
        </p:nvSpPr>
        <p:spPr>
          <a:xfrm>
            <a:off x="6143157" y="5917601"/>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95" name="Рисунок 21"/>
          <p:cNvSpPr>
            <a:spLocks noGrp="1"/>
          </p:cNvSpPr>
          <p:nvPr>
            <p:ph type="pic" sz="quarter" idx="93"/>
          </p:nvPr>
        </p:nvSpPr>
        <p:spPr>
          <a:xfrm>
            <a:off x="7374049" y="5917601"/>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96" name="Рисунок 21"/>
          <p:cNvSpPr>
            <a:spLocks noGrp="1"/>
          </p:cNvSpPr>
          <p:nvPr>
            <p:ph type="pic" sz="quarter" idx="94"/>
          </p:nvPr>
        </p:nvSpPr>
        <p:spPr>
          <a:xfrm>
            <a:off x="8604943" y="5917601"/>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97" name="Рисунок 21"/>
          <p:cNvSpPr>
            <a:spLocks noGrp="1"/>
          </p:cNvSpPr>
          <p:nvPr>
            <p:ph type="pic" sz="quarter" idx="95"/>
          </p:nvPr>
        </p:nvSpPr>
        <p:spPr>
          <a:xfrm>
            <a:off x="9835835" y="5917601"/>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98" name="Рисунок 21"/>
          <p:cNvSpPr>
            <a:spLocks noGrp="1"/>
          </p:cNvSpPr>
          <p:nvPr>
            <p:ph type="pic" sz="quarter" idx="96"/>
          </p:nvPr>
        </p:nvSpPr>
        <p:spPr>
          <a:xfrm>
            <a:off x="11028227" y="5917601"/>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152" name="Рисунок 21"/>
          <p:cNvSpPr>
            <a:spLocks noGrp="1"/>
          </p:cNvSpPr>
          <p:nvPr>
            <p:ph type="pic" sz="quarter" idx="37"/>
          </p:nvPr>
        </p:nvSpPr>
        <p:spPr>
          <a:xfrm>
            <a:off x="-9115" y="-36420"/>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290" name="Рисунок 21"/>
          <p:cNvSpPr>
            <a:spLocks noGrp="1"/>
          </p:cNvSpPr>
          <p:nvPr>
            <p:ph type="pic" sz="quarter" idx="38"/>
          </p:nvPr>
        </p:nvSpPr>
        <p:spPr>
          <a:xfrm>
            <a:off x="1221779" y="-36420"/>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291" name="Рисунок 21"/>
          <p:cNvSpPr>
            <a:spLocks noGrp="1"/>
          </p:cNvSpPr>
          <p:nvPr>
            <p:ph type="pic" sz="quarter" idx="39"/>
          </p:nvPr>
        </p:nvSpPr>
        <p:spPr>
          <a:xfrm>
            <a:off x="2452671" y="-36420"/>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292" name="Рисунок 21"/>
          <p:cNvSpPr>
            <a:spLocks noGrp="1"/>
          </p:cNvSpPr>
          <p:nvPr>
            <p:ph type="pic" sz="quarter" idx="40"/>
          </p:nvPr>
        </p:nvSpPr>
        <p:spPr>
          <a:xfrm>
            <a:off x="3683565" y="-36420"/>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293" name="Рисунок 21"/>
          <p:cNvSpPr>
            <a:spLocks noGrp="1"/>
          </p:cNvSpPr>
          <p:nvPr>
            <p:ph type="pic" sz="quarter" idx="41"/>
          </p:nvPr>
        </p:nvSpPr>
        <p:spPr>
          <a:xfrm>
            <a:off x="4914457" y="-36420"/>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294" name="Рисунок 21"/>
          <p:cNvSpPr>
            <a:spLocks noGrp="1"/>
          </p:cNvSpPr>
          <p:nvPr>
            <p:ph type="pic" sz="quarter" idx="42"/>
          </p:nvPr>
        </p:nvSpPr>
        <p:spPr>
          <a:xfrm>
            <a:off x="6146912" y="-36420"/>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295" name="Рисунок 21"/>
          <p:cNvSpPr>
            <a:spLocks noGrp="1"/>
          </p:cNvSpPr>
          <p:nvPr>
            <p:ph type="pic" sz="quarter" idx="43"/>
          </p:nvPr>
        </p:nvSpPr>
        <p:spPr>
          <a:xfrm>
            <a:off x="7376243" y="-36420"/>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296" name="Рисунок 21"/>
          <p:cNvSpPr>
            <a:spLocks noGrp="1"/>
          </p:cNvSpPr>
          <p:nvPr>
            <p:ph type="pic" sz="quarter" idx="44"/>
          </p:nvPr>
        </p:nvSpPr>
        <p:spPr>
          <a:xfrm>
            <a:off x="8607135" y="-36420"/>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297" name="Рисунок 21"/>
          <p:cNvSpPr>
            <a:spLocks noGrp="1"/>
          </p:cNvSpPr>
          <p:nvPr>
            <p:ph type="pic" sz="quarter" idx="45"/>
          </p:nvPr>
        </p:nvSpPr>
        <p:spPr>
          <a:xfrm>
            <a:off x="9838029" y="-36420"/>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298" name="Рисунок 21"/>
          <p:cNvSpPr>
            <a:spLocks noGrp="1"/>
          </p:cNvSpPr>
          <p:nvPr>
            <p:ph type="pic" sz="quarter" idx="46"/>
          </p:nvPr>
        </p:nvSpPr>
        <p:spPr>
          <a:xfrm>
            <a:off x="11030420" y="-36420"/>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49" name="Рисунок 21"/>
          <p:cNvSpPr>
            <a:spLocks noGrp="1"/>
          </p:cNvSpPr>
          <p:nvPr>
            <p:ph type="pic" sz="quarter" idx="47"/>
          </p:nvPr>
        </p:nvSpPr>
        <p:spPr>
          <a:xfrm>
            <a:off x="-9846" y="1154384"/>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50" name="Рисунок 21"/>
          <p:cNvSpPr>
            <a:spLocks noGrp="1"/>
          </p:cNvSpPr>
          <p:nvPr>
            <p:ph type="pic" sz="quarter" idx="48"/>
          </p:nvPr>
        </p:nvSpPr>
        <p:spPr>
          <a:xfrm>
            <a:off x="1221047" y="1154384"/>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51" name="Рисунок 21"/>
          <p:cNvSpPr>
            <a:spLocks noGrp="1"/>
          </p:cNvSpPr>
          <p:nvPr>
            <p:ph type="pic" sz="quarter" idx="49"/>
          </p:nvPr>
        </p:nvSpPr>
        <p:spPr>
          <a:xfrm>
            <a:off x="2451941" y="1154384"/>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52" name="Рисунок 21"/>
          <p:cNvSpPr>
            <a:spLocks noGrp="1"/>
          </p:cNvSpPr>
          <p:nvPr>
            <p:ph type="pic" sz="quarter" idx="50"/>
          </p:nvPr>
        </p:nvSpPr>
        <p:spPr>
          <a:xfrm>
            <a:off x="3682833" y="1154384"/>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53" name="Рисунок 21"/>
          <p:cNvSpPr>
            <a:spLocks noGrp="1"/>
          </p:cNvSpPr>
          <p:nvPr>
            <p:ph type="pic" sz="quarter" idx="51"/>
          </p:nvPr>
        </p:nvSpPr>
        <p:spPr>
          <a:xfrm>
            <a:off x="4913725" y="1154384"/>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54" name="Рисунок 21"/>
          <p:cNvSpPr>
            <a:spLocks noGrp="1"/>
          </p:cNvSpPr>
          <p:nvPr>
            <p:ph type="pic" sz="quarter" idx="52"/>
          </p:nvPr>
        </p:nvSpPr>
        <p:spPr>
          <a:xfrm>
            <a:off x="6144619" y="1154384"/>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55" name="Рисунок 21"/>
          <p:cNvSpPr>
            <a:spLocks noGrp="1"/>
          </p:cNvSpPr>
          <p:nvPr>
            <p:ph type="pic" sz="quarter" idx="53"/>
          </p:nvPr>
        </p:nvSpPr>
        <p:spPr>
          <a:xfrm>
            <a:off x="7375512" y="1154384"/>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56" name="Рисунок 21"/>
          <p:cNvSpPr>
            <a:spLocks noGrp="1"/>
          </p:cNvSpPr>
          <p:nvPr>
            <p:ph type="pic" sz="quarter" idx="54"/>
          </p:nvPr>
        </p:nvSpPr>
        <p:spPr>
          <a:xfrm>
            <a:off x="8606405" y="1154384"/>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57" name="Рисунок 21"/>
          <p:cNvSpPr>
            <a:spLocks noGrp="1"/>
          </p:cNvSpPr>
          <p:nvPr>
            <p:ph type="pic" sz="quarter" idx="55"/>
          </p:nvPr>
        </p:nvSpPr>
        <p:spPr>
          <a:xfrm>
            <a:off x="9837297" y="1154384"/>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58" name="Рисунок 21"/>
          <p:cNvSpPr>
            <a:spLocks noGrp="1"/>
          </p:cNvSpPr>
          <p:nvPr>
            <p:ph type="pic" sz="quarter" idx="56"/>
          </p:nvPr>
        </p:nvSpPr>
        <p:spPr>
          <a:xfrm>
            <a:off x="11029689" y="1154384"/>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59" name="Рисунок 21"/>
          <p:cNvSpPr>
            <a:spLocks noGrp="1"/>
          </p:cNvSpPr>
          <p:nvPr>
            <p:ph type="pic" sz="quarter" idx="57"/>
          </p:nvPr>
        </p:nvSpPr>
        <p:spPr>
          <a:xfrm>
            <a:off x="-9846" y="2345189"/>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60" name="Рисунок 21"/>
          <p:cNvSpPr>
            <a:spLocks noGrp="1"/>
          </p:cNvSpPr>
          <p:nvPr>
            <p:ph type="pic" sz="quarter" idx="58"/>
          </p:nvPr>
        </p:nvSpPr>
        <p:spPr>
          <a:xfrm>
            <a:off x="1221047" y="2345189"/>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67" name="Рисунок 21"/>
          <p:cNvSpPr>
            <a:spLocks noGrp="1"/>
          </p:cNvSpPr>
          <p:nvPr>
            <p:ph type="pic" sz="quarter" idx="65"/>
          </p:nvPr>
        </p:nvSpPr>
        <p:spPr>
          <a:xfrm>
            <a:off x="9837297" y="2345189"/>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68" name="Рисунок 21"/>
          <p:cNvSpPr>
            <a:spLocks noGrp="1"/>
          </p:cNvSpPr>
          <p:nvPr>
            <p:ph type="pic" sz="quarter" idx="66"/>
          </p:nvPr>
        </p:nvSpPr>
        <p:spPr>
          <a:xfrm>
            <a:off x="11029689" y="2345189"/>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69" name="Рисунок 21"/>
          <p:cNvSpPr>
            <a:spLocks noGrp="1"/>
          </p:cNvSpPr>
          <p:nvPr>
            <p:ph type="pic" sz="quarter" idx="67"/>
          </p:nvPr>
        </p:nvSpPr>
        <p:spPr>
          <a:xfrm>
            <a:off x="-10576" y="3535993"/>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70" name="Рисунок 21"/>
          <p:cNvSpPr>
            <a:spLocks noGrp="1"/>
          </p:cNvSpPr>
          <p:nvPr>
            <p:ph type="pic" sz="quarter" idx="68"/>
          </p:nvPr>
        </p:nvSpPr>
        <p:spPr>
          <a:xfrm>
            <a:off x="1220317" y="3535993"/>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77" name="Рисунок 21"/>
          <p:cNvSpPr>
            <a:spLocks noGrp="1"/>
          </p:cNvSpPr>
          <p:nvPr>
            <p:ph type="pic" sz="quarter" idx="75"/>
          </p:nvPr>
        </p:nvSpPr>
        <p:spPr>
          <a:xfrm>
            <a:off x="9836567" y="3535993"/>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78" name="Рисунок 21"/>
          <p:cNvSpPr>
            <a:spLocks noGrp="1"/>
          </p:cNvSpPr>
          <p:nvPr>
            <p:ph type="pic" sz="quarter" idx="76"/>
          </p:nvPr>
        </p:nvSpPr>
        <p:spPr>
          <a:xfrm>
            <a:off x="11028957" y="3535993"/>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52" name="Текст 3">
            <a:extLst>
              <a:ext uri="{FF2B5EF4-FFF2-40B4-BE49-F238E27FC236}">
                <a16:creationId xmlns:a16="http://schemas.microsoft.com/office/drawing/2014/main" id="{E7571954-47B7-4709-A364-A202C7954B59}"/>
              </a:ext>
            </a:extLst>
          </p:cNvPr>
          <p:cNvSpPr>
            <a:spLocks noGrp="1"/>
          </p:cNvSpPr>
          <p:nvPr>
            <p:ph type="body" sz="quarter" idx="14" hasCustomPrompt="1"/>
          </p:nvPr>
        </p:nvSpPr>
        <p:spPr>
          <a:xfrm>
            <a:off x="3159897" y="3641440"/>
            <a:ext cx="5964851" cy="681629"/>
          </a:xfrm>
          <a:prstGeom prst="rect">
            <a:avLst/>
          </a:prstGeom>
        </p:spPr>
        <p:txBody>
          <a:bodyPr/>
          <a:lstStyle>
            <a:lvl1pPr>
              <a:defRPr lang="en-US" sz="1050" b="0" i="0" baseline="0" dirty="0">
                <a:solidFill>
                  <a:srgbClr val="222222"/>
                </a:solidFill>
                <a:latin typeface="Arial" panose="020B0604020202020204" pitchFamily="34" charset="0"/>
                <a:ea typeface="Arial" panose="020B0604020202020204" pitchFamily="34" charset="0"/>
                <a:cs typeface="Arial" panose="020B0604020202020204" pitchFamily="34" charset="0"/>
              </a:defRPr>
            </a:lvl1pPr>
          </a:lstStyle>
          <a:p>
            <a:pPr marL="0" lvl="0" indent="0">
              <a:lnSpc>
                <a:spcPct val="150000"/>
              </a:lnSpc>
              <a:buNone/>
            </a:pPr>
            <a:r>
              <a:rPr lang="en-US" dirty="0"/>
              <a:t>Extra text here</a:t>
            </a:r>
          </a:p>
        </p:txBody>
      </p:sp>
      <p:sp>
        <p:nvSpPr>
          <p:cNvPr id="53" name="Заголовок 1">
            <a:extLst>
              <a:ext uri="{FF2B5EF4-FFF2-40B4-BE49-F238E27FC236}">
                <a16:creationId xmlns:a16="http://schemas.microsoft.com/office/drawing/2014/main" id="{FB9363C6-E6C1-4CD4-8AE9-37A78A984662}"/>
              </a:ext>
            </a:extLst>
          </p:cNvPr>
          <p:cNvSpPr>
            <a:spLocks noGrp="1"/>
          </p:cNvSpPr>
          <p:nvPr>
            <p:ph type="title" hasCustomPrompt="1"/>
          </p:nvPr>
        </p:nvSpPr>
        <p:spPr>
          <a:xfrm>
            <a:off x="3159895" y="2791450"/>
            <a:ext cx="5964852" cy="754990"/>
          </a:xfrm>
          <a:prstGeom prst="rect">
            <a:avLst/>
          </a:prstGeom>
        </p:spPr>
        <p:txBody>
          <a:bodyPr>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tx2"/>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slide</a:t>
            </a:r>
            <a:endParaRPr lang="ru-RU" dirty="0"/>
          </a:p>
        </p:txBody>
      </p:sp>
    </p:spTree>
    <p:extLst>
      <p:ext uri="{BB962C8B-B14F-4D97-AF65-F5344CB8AC3E}">
        <p14:creationId xmlns:p14="http://schemas.microsoft.com/office/powerpoint/2010/main" val="2121395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ull bleed pic - text centre - purple bg">
    <p:bg>
      <p:bgPr>
        <a:solidFill>
          <a:schemeClr val="tx2"/>
        </a:solidFill>
        <a:effectLst/>
      </p:bgPr>
    </p:bg>
    <p:spTree>
      <p:nvGrpSpPr>
        <p:cNvPr id="1" name=""/>
        <p:cNvGrpSpPr/>
        <p:nvPr/>
      </p:nvGrpSpPr>
      <p:grpSpPr>
        <a:xfrm>
          <a:off x="0" y="0"/>
          <a:ext cx="0" cy="0"/>
          <a:chOff x="0" y="0"/>
          <a:chExt cx="0" cy="0"/>
        </a:xfrm>
      </p:grpSpPr>
      <p:sp>
        <p:nvSpPr>
          <p:cNvPr id="379" name="Рисунок 21"/>
          <p:cNvSpPr>
            <a:spLocks noGrp="1"/>
          </p:cNvSpPr>
          <p:nvPr>
            <p:ph type="pic" sz="quarter" idx="77"/>
          </p:nvPr>
        </p:nvSpPr>
        <p:spPr>
          <a:xfrm>
            <a:off x="10503" y="4709853"/>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80" name="Рисунок 21"/>
          <p:cNvSpPr>
            <a:spLocks noGrp="1"/>
          </p:cNvSpPr>
          <p:nvPr>
            <p:ph type="pic" sz="quarter" idx="78"/>
          </p:nvPr>
        </p:nvSpPr>
        <p:spPr>
          <a:xfrm>
            <a:off x="1220317" y="4726797"/>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81" name="Рисунок 21"/>
          <p:cNvSpPr>
            <a:spLocks noGrp="1"/>
          </p:cNvSpPr>
          <p:nvPr>
            <p:ph type="pic" sz="quarter" idx="79"/>
          </p:nvPr>
        </p:nvSpPr>
        <p:spPr>
          <a:xfrm>
            <a:off x="2451209" y="4726797"/>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82" name="Рисунок 21"/>
          <p:cNvSpPr>
            <a:spLocks noGrp="1"/>
          </p:cNvSpPr>
          <p:nvPr>
            <p:ph type="pic" sz="quarter" idx="80"/>
          </p:nvPr>
        </p:nvSpPr>
        <p:spPr>
          <a:xfrm>
            <a:off x="3682103" y="4726797"/>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83" name="Рисунок 21"/>
          <p:cNvSpPr>
            <a:spLocks noGrp="1"/>
          </p:cNvSpPr>
          <p:nvPr>
            <p:ph type="pic" sz="quarter" idx="81"/>
          </p:nvPr>
        </p:nvSpPr>
        <p:spPr>
          <a:xfrm>
            <a:off x="4912995" y="4726797"/>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84" name="Рисунок 21"/>
          <p:cNvSpPr>
            <a:spLocks noGrp="1"/>
          </p:cNvSpPr>
          <p:nvPr>
            <p:ph type="pic" sz="quarter" idx="82"/>
          </p:nvPr>
        </p:nvSpPr>
        <p:spPr>
          <a:xfrm>
            <a:off x="6143888" y="4726797"/>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85" name="Рисунок 21"/>
          <p:cNvSpPr>
            <a:spLocks noGrp="1"/>
          </p:cNvSpPr>
          <p:nvPr>
            <p:ph type="pic" sz="quarter" idx="83"/>
          </p:nvPr>
        </p:nvSpPr>
        <p:spPr>
          <a:xfrm>
            <a:off x="7374781" y="4726797"/>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86" name="Рисунок 21"/>
          <p:cNvSpPr>
            <a:spLocks noGrp="1"/>
          </p:cNvSpPr>
          <p:nvPr>
            <p:ph type="pic" sz="quarter" idx="84"/>
          </p:nvPr>
        </p:nvSpPr>
        <p:spPr>
          <a:xfrm>
            <a:off x="8605673" y="4726797"/>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87" name="Рисунок 21"/>
          <p:cNvSpPr>
            <a:spLocks noGrp="1"/>
          </p:cNvSpPr>
          <p:nvPr>
            <p:ph type="pic" sz="quarter" idx="85"/>
          </p:nvPr>
        </p:nvSpPr>
        <p:spPr>
          <a:xfrm>
            <a:off x="9836567" y="4726797"/>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88" name="Рисунок 21"/>
          <p:cNvSpPr>
            <a:spLocks noGrp="1"/>
          </p:cNvSpPr>
          <p:nvPr>
            <p:ph type="pic" sz="quarter" idx="86"/>
          </p:nvPr>
        </p:nvSpPr>
        <p:spPr>
          <a:xfrm>
            <a:off x="11028957" y="4726797"/>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89" name="Рисунок 21"/>
          <p:cNvSpPr>
            <a:spLocks noGrp="1"/>
          </p:cNvSpPr>
          <p:nvPr>
            <p:ph type="pic" sz="quarter" idx="87"/>
          </p:nvPr>
        </p:nvSpPr>
        <p:spPr>
          <a:xfrm>
            <a:off x="-11308" y="5917601"/>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90" name="Рисунок 21"/>
          <p:cNvSpPr>
            <a:spLocks noGrp="1"/>
          </p:cNvSpPr>
          <p:nvPr>
            <p:ph type="pic" sz="quarter" idx="88"/>
          </p:nvPr>
        </p:nvSpPr>
        <p:spPr>
          <a:xfrm>
            <a:off x="1219585" y="5917601"/>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91" name="Рисунок 21"/>
          <p:cNvSpPr>
            <a:spLocks noGrp="1"/>
          </p:cNvSpPr>
          <p:nvPr>
            <p:ph type="pic" sz="quarter" idx="89"/>
          </p:nvPr>
        </p:nvSpPr>
        <p:spPr>
          <a:xfrm>
            <a:off x="2450479" y="5917601"/>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92" name="Рисунок 21"/>
          <p:cNvSpPr>
            <a:spLocks noGrp="1"/>
          </p:cNvSpPr>
          <p:nvPr>
            <p:ph type="pic" sz="quarter" idx="90"/>
          </p:nvPr>
        </p:nvSpPr>
        <p:spPr>
          <a:xfrm>
            <a:off x="3681371" y="5917601"/>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93" name="Рисунок 21"/>
          <p:cNvSpPr>
            <a:spLocks noGrp="1"/>
          </p:cNvSpPr>
          <p:nvPr>
            <p:ph type="pic" sz="quarter" idx="91"/>
          </p:nvPr>
        </p:nvSpPr>
        <p:spPr>
          <a:xfrm>
            <a:off x="4912265" y="5917601"/>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94" name="Рисунок 21"/>
          <p:cNvSpPr>
            <a:spLocks noGrp="1"/>
          </p:cNvSpPr>
          <p:nvPr>
            <p:ph type="pic" sz="quarter" idx="92"/>
          </p:nvPr>
        </p:nvSpPr>
        <p:spPr>
          <a:xfrm>
            <a:off x="6143157" y="5917601"/>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95" name="Рисунок 21"/>
          <p:cNvSpPr>
            <a:spLocks noGrp="1"/>
          </p:cNvSpPr>
          <p:nvPr>
            <p:ph type="pic" sz="quarter" idx="93"/>
          </p:nvPr>
        </p:nvSpPr>
        <p:spPr>
          <a:xfrm>
            <a:off x="7374049" y="5917601"/>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96" name="Рисунок 21"/>
          <p:cNvSpPr>
            <a:spLocks noGrp="1"/>
          </p:cNvSpPr>
          <p:nvPr>
            <p:ph type="pic" sz="quarter" idx="94"/>
          </p:nvPr>
        </p:nvSpPr>
        <p:spPr>
          <a:xfrm>
            <a:off x="8604943" y="5917601"/>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97" name="Рисунок 21"/>
          <p:cNvSpPr>
            <a:spLocks noGrp="1"/>
          </p:cNvSpPr>
          <p:nvPr>
            <p:ph type="pic" sz="quarter" idx="95"/>
          </p:nvPr>
        </p:nvSpPr>
        <p:spPr>
          <a:xfrm>
            <a:off x="9835835" y="5917601"/>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98" name="Рисунок 21"/>
          <p:cNvSpPr>
            <a:spLocks noGrp="1"/>
          </p:cNvSpPr>
          <p:nvPr>
            <p:ph type="pic" sz="quarter" idx="96"/>
          </p:nvPr>
        </p:nvSpPr>
        <p:spPr>
          <a:xfrm>
            <a:off x="11028227" y="5917601"/>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17" name="Текст 3"/>
          <p:cNvSpPr>
            <a:spLocks noGrp="1"/>
          </p:cNvSpPr>
          <p:nvPr>
            <p:ph type="body" sz="quarter" idx="14" hasCustomPrompt="1"/>
          </p:nvPr>
        </p:nvSpPr>
        <p:spPr>
          <a:xfrm>
            <a:off x="3159897" y="3641440"/>
            <a:ext cx="5964851" cy="681629"/>
          </a:xfrm>
          <a:prstGeom prst="rect">
            <a:avLst/>
          </a:prstGeom>
        </p:spPr>
        <p:txBody>
          <a:bodyPr/>
          <a:lstStyle>
            <a:lvl1pPr>
              <a:defRPr lang="en-US" sz="1050" b="0" i="0" baseline="0" dirty="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marL="0" lvl="0" indent="0">
              <a:lnSpc>
                <a:spcPct val="150000"/>
              </a:lnSpc>
              <a:buNone/>
            </a:pPr>
            <a:r>
              <a:rPr lang="en-US" dirty="0"/>
              <a:t>Example text</a:t>
            </a:r>
          </a:p>
        </p:txBody>
      </p:sp>
      <p:sp>
        <p:nvSpPr>
          <p:cNvPr id="152" name="Рисунок 21"/>
          <p:cNvSpPr>
            <a:spLocks noGrp="1"/>
          </p:cNvSpPr>
          <p:nvPr>
            <p:ph type="pic" sz="quarter" idx="37"/>
          </p:nvPr>
        </p:nvSpPr>
        <p:spPr>
          <a:xfrm>
            <a:off x="-9115" y="-36420"/>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290" name="Рисунок 21"/>
          <p:cNvSpPr>
            <a:spLocks noGrp="1"/>
          </p:cNvSpPr>
          <p:nvPr>
            <p:ph type="pic" sz="quarter" idx="38"/>
          </p:nvPr>
        </p:nvSpPr>
        <p:spPr>
          <a:xfrm>
            <a:off x="1221779" y="-36420"/>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291" name="Рисунок 21"/>
          <p:cNvSpPr>
            <a:spLocks noGrp="1"/>
          </p:cNvSpPr>
          <p:nvPr>
            <p:ph type="pic" sz="quarter" idx="39"/>
          </p:nvPr>
        </p:nvSpPr>
        <p:spPr>
          <a:xfrm>
            <a:off x="2452671" y="-36420"/>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292" name="Рисунок 21"/>
          <p:cNvSpPr>
            <a:spLocks noGrp="1"/>
          </p:cNvSpPr>
          <p:nvPr>
            <p:ph type="pic" sz="quarter" idx="40"/>
          </p:nvPr>
        </p:nvSpPr>
        <p:spPr>
          <a:xfrm>
            <a:off x="3683565" y="-36420"/>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293" name="Рисунок 21"/>
          <p:cNvSpPr>
            <a:spLocks noGrp="1"/>
          </p:cNvSpPr>
          <p:nvPr>
            <p:ph type="pic" sz="quarter" idx="41"/>
          </p:nvPr>
        </p:nvSpPr>
        <p:spPr>
          <a:xfrm>
            <a:off x="4914457" y="-36420"/>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294" name="Рисунок 21"/>
          <p:cNvSpPr>
            <a:spLocks noGrp="1"/>
          </p:cNvSpPr>
          <p:nvPr>
            <p:ph type="pic" sz="quarter" idx="42"/>
          </p:nvPr>
        </p:nvSpPr>
        <p:spPr>
          <a:xfrm>
            <a:off x="6146912" y="-36420"/>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295" name="Рисунок 21"/>
          <p:cNvSpPr>
            <a:spLocks noGrp="1"/>
          </p:cNvSpPr>
          <p:nvPr>
            <p:ph type="pic" sz="quarter" idx="43"/>
          </p:nvPr>
        </p:nvSpPr>
        <p:spPr>
          <a:xfrm>
            <a:off x="7376243" y="-36420"/>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296" name="Рисунок 21"/>
          <p:cNvSpPr>
            <a:spLocks noGrp="1"/>
          </p:cNvSpPr>
          <p:nvPr>
            <p:ph type="pic" sz="quarter" idx="44"/>
          </p:nvPr>
        </p:nvSpPr>
        <p:spPr>
          <a:xfrm>
            <a:off x="8607135" y="-36420"/>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297" name="Рисунок 21"/>
          <p:cNvSpPr>
            <a:spLocks noGrp="1"/>
          </p:cNvSpPr>
          <p:nvPr>
            <p:ph type="pic" sz="quarter" idx="45"/>
          </p:nvPr>
        </p:nvSpPr>
        <p:spPr>
          <a:xfrm>
            <a:off x="9838029" y="-36420"/>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298" name="Рисунок 21"/>
          <p:cNvSpPr>
            <a:spLocks noGrp="1"/>
          </p:cNvSpPr>
          <p:nvPr>
            <p:ph type="pic" sz="quarter" idx="46"/>
          </p:nvPr>
        </p:nvSpPr>
        <p:spPr>
          <a:xfrm>
            <a:off x="11030420" y="-36420"/>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49" name="Рисунок 21"/>
          <p:cNvSpPr>
            <a:spLocks noGrp="1"/>
          </p:cNvSpPr>
          <p:nvPr>
            <p:ph type="pic" sz="quarter" idx="47"/>
          </p:nvPr>
        </p:nvSpPr>
        <p:spPr>
          <a:xfrm>
            <a:off x="-9846" y="1154384"/>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50" name="Рисунок 21"/>
          <p:cNvSpPr>
            <a:spLocks noGrp="1"/>
          </p:cNvSpPr>
          <p:nvPr>
            <p:ph type="pic" sz="quarter" idx="48"/>
          </p:nvPr>
        </p:nvSpPr>
        <p:spPr>
          <a:xfrm>
            <a:off x="1221047" y="1154384"/>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51" name="Рисунок 21"/>
          <p:cNvSpPr>
            <a:spLocks noGrp="1"/>
          </p:cNvSpPr>
          <p:nvPr>
            <p:ph type="pic" sz="quarter" idx="49"/>
          </p:nvPr>
        </p:nvSpPr>
        <p:spPr>
          <a:xfrm>
            <a:off x="2451941" y="1154384"/>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52" name="Рисунок 21"/>
          <p:cNvSpPr>
            <a:spLocks noGrp="1"/>
          </p:cNvSpPr>
          <p:nvPr>
            <p:ph type="pic" sz="quarter" idx="50"/>
          </p:nvPr>
        </p:nvSpPr>
        <p:spPr>
          <a:xfrm>
            <a:off x="3682833" y="1154384"/>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53" name="Рисунок 21"/>
          <p:cNvSpPr>
            <a:spLocks noGrp="1"/>
          </p:cNvSpPr>
          <p:nvPr>
            <p:ph type="pic" sz="quarter" idx="51"/>
          </p:nvPr>
        </p:nvSpPr>
        <p:spPr>
          <a:xfrm>
            <a:off x="4913725" y="1154384"/>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54" name="Рисунок 21"/>
          <p:cNvSpPr>
            <a:spLocks noGrp="1"/>
          </p:cNvSpPr>
          <p:nvPr>
            <p:ph type="pic" sz="quarter" idx="52"/>
          </p:nvPr>
        </p:nvSpPr>
        <p:spPr>
          <a:xfrm>
            <a:off x="6144619" y="1154384"/>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55" name="Рисунок 21"/>
          <p:cNvSpPr>
            <a:spLocks noGrp="1"/>
          </p:cNvSpPr>
          <p:nvPr>
            <p:ph type="pic" sz="quarter" idx="53"/>
          </p:nvPr>
        </p:nvSpPr>
        <p:spPr>
          <a:xfrm>
            <a:off x="7375512" y="1154384"/>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56" name="Рисунок 21"/>
          <p:cNvSpPr>
            <a:spLocks noGrp="1"/>
          </p:cNvSpPr>
          <p:nvPr>
            <p:ph type="pic" sz="quarter" idx="54"/>
          </p:nvPr>
        </p:nvSpPr>
        <p:spPr>
          <a:xfrm>
            <a:off x="8606405" y="1154384"/>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57" name="Рисунок 21"/>
          <p:cNvSpPr>
            <a:spLocks noGrp="1"/>
          </p:cNvSpPr>
          <p:nvPr>
            <p:ph type="pic" sz="quarter" idx="55"/>
          </p:nvPr>
        </p:nvSpPr>
        <p:spPr>
          <a:xfrm>
            <a:off x="9837297" y="1154384"/>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58" name="Рисунок 21"/>
          <p:cNvSpPr>
            <a:spLocks noGrp="1"/>
          </p:cNvSpPr>
          <p:nvPr>
            <p:ph type="pic" sz="quarter" idx="56"/>
          </p:nvPr>
        </p:nvSpPr>
        <p:spPr>
          <a:xfrm>
            <a:off x="11029689" y="1154384"/>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59" name="Рисунок 21"/>
          <p:cNvSpPr>
            <a:spLocks noGrp="1"/>
          </p:cNvSpPr>
          <p:nvPr>
            <p:ph type="pic" sz="quarter" idx="57"/>
          </p:nvPr>
        </p:nvSpPr>
        <p:spPr>
          <a:xfrm>
            <a:off x="-9846" y="2345189"/>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60" name="Рисунок 21"/>
          <p:cNvSpPr>
            <a:spLocks noGrp="1"/>
          </p:cNvSpPr>
          <p:nvPr>
            <p:ph type="pic" sz="quarter" idx="58"/>
          </p:nvPr>
        </p:nvSpPr>
        <p:spPr>
          <a:xfrm>
            <a:off x="1221047" y="2345189"/>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67" name="Рисунок 21"/>
          <p:cNvSpPr>
            <a:spLocks noGrp="1"/>
          </p:cNvSpPr>
          <p:nvPr>
            <p:ph type="pic" sz="quarter" idx="65"/>
          </p:nvPr>
        </p:nvSpPr>
        <p:spPr>
          <a:xfrm>
            <a:off x="9837297" y="2345189"/>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68" name="Рисунок 21"/>
          <p:cNvSpPr>
            <a:spLocks noGrp="1"/>
          </p:cNvSpPr>
          <p:nvPr>
            <p:ph type="pic" sz="quarter" idx="66"/>
          </p:nvPr>
        </p:nvSpPr>
        <p:spPr>
          <a:xfrm>
            <a:off x="11029689" y="2345189"/>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69" name="Рисунок 21"/>
          <p:cNvSpPr>
            <a:spLocks noGrp="1"/>
          </p:cNvSpPr>
          <p:nvPr>
            <p:ph type="pic" sz="quarter" idx="67"/>
          </p:nvPr>
        </p:nvSpPr>
        <p:spPr>
          <a:xfrm>
            <a:off x="-10576" y="3535993"/>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70" name="Рисунок 21"/>
          <p:cNvSpPr>
            <a:spLocks noGrp="1"/>
          </p:cNvSpPr>
          <p:nvPr>
            <p:ph type="pic" sz="quarter" idx="68"/>
          </p:nvPr>
        </p:nvSpPr>
        <p:spPr>
          <a:xfrm>
            <a:off x="1220317" y="3535993"/>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77" name="Рисунок 21"/>
          <p:cNvSpPr>
            <a:spLocks noGrp="1"/>
          </p:cNvSpPr>
          <p:nvPr>
            <p:ph type="pic" sz="quarter" idx="75"/>
          </p:nvPr>
        </p:nvSpPr>
        <p:spPr>
          <a:xfrm>
            <a:off x="9836567" y="3535993"/>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78" name="Рисунок 21"/>
          <p:cNvSpPr>
            <a:spLocks noGrp="1"/>
          </p:cNvSpPr>
          <p:nvPr>
            <p:ph type="pic" sz="quarter" idx="76"/>
          </p:nvPr>
        </p:nvSpPr>
        <p:spPr>
          <a:xfrm>
            <a:off x="11028957" y="3535993"/>
            <a:ext cx="1229331" cy="1190804"/>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399" name="Заголовок 1"/>
          <p:cNvSpPr>
            <a:spLocks noGrp="1"/>
          </p:cNvSpPr>
          <p:nvPr>
            <p:ph type="title" hasCustomPrompt="1"/>
          </p:nvPr>
        </p:nvSpPr>
        <p:spPr>
          <a:xfrm>
            <a:off x="3159895" y="2791450"/>
            <a:ext cx="5964852" cy="754990"/>
          </a:xfrm>
          <a:prstGeom prst="rect">
            <a:avLst/>
          </a:prstGeom>
        </p:spPr>
        <p:txBody>
          <a:bodyPr>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bg1"/>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slide</a:t>
            </a:r>
            <a:endParaRPr lang="ru-RU" dirty="0"/>
          </a:p>
        </p:txBody>
      </p:sp>
    </p:spTree>
    <p:extLst>
      <p:ext uri="{BB962C8B-B14F-4D97-AF65-F5344CB8AC3E}">
        <p14:creationId xmlns:p14="http://schemas.microsoft.com/office/powerpoint/2010/main" val="24302375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0/50 Split - Pic Right - Purple Bg">
    <p:bg>
      <p:bgPr>
        <a:solidFill>
          <a:schemeClr val="tx2"/>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6096000" y="0"/>
            <a:ext cx="6096000"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57" name="Номер слайда 1">
            <a:extLst>
              <a:ext uri="{FF2B5EF4-FFF2-40B4-BE49-F238E27FC236}">
                <a16:creationId xmlns:a16="http://schemas.microsoft.com/office/drawing/2014/main" id="{E62979DA-14F6-49CF-A24C-2811950AB663}"/>
              </a:ext>
            </a:extLst>
          </p:cNvPr>
          <p:cNvSpPr txBox="1">
            <a:spLocks/>
          </p:cNvSpPr>
          <p:nvPr userDrawn="1"/>
        </p:nvSpPr>
        <p:spPr>
          <a:xfrm>
            <a:off x="227729" y="6267862"/>
            <a:ext cx="3933723" cy="365125"/>
          </a:xfrm>
          <a:prstGeom prst="rect">
            <a:avLst/>
          </a:prstGeom>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825" smtClean="0">
                <a:solidFill>
                  <a:schemeClr val="bg1"/>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825" dirty="0">
                <a:solidFill>
                  <a:schemeClr val="bg1"/>
                </a:solidFill>
                <a:latin typeface="Arial" panose="020B0604020202020204" pitchFamily="34" charset="0"/>
                <a:ea typeface="Roboto" charset="0"/>
                <a:cs typeface="Arial" panose="020B0604020202020204" pitchFamily="34" charset="0"/>
              </a:rPr>
              <a:t>  </a:t>
            </a:r>
            <a:r>
              <a:rPr lang="en-US" sz="825" dirty="0">
                <a:solidFill>
                  <a:schemeClr val="tx2"/>
                </a:solidFill>
                <a:latin typeface="Arial" panose="020B0604020202020204" pitchFamily="34" charset="0"/>
                <a:ea typeface="Roboto" charset="0"/>
                <a:cs typeface="Arial" panose="020B0604020202020204" pitchFamily="34" charset="0"/>
              </a:rPr>
              <a:t> </a:t>
            </a:r>
            <a:r>
              <a:rPr lang="en-US" sz="825" dirty="0">
                <a:solidFill>
                  <a:schemeClr val="bg2"/>
                </a:solidFill>
                <a:latin typeface="Arial" panose="020B0604020202020204" pitchFamily="34" charset="0"/>
                <a:ea typeface="Roboto" charset="0"/>
                <a:cs typeface="Arial" panose="020B0604020202020204" pitchFamily="34" charset="0"/>
              </a:rPr>
              <a:t> </a:t>
            </a:r>
            <a:r>
              <a:rPr lang="en-US" sz="825" dirty="0">
                <a:solidFill>
                  <a:schemeClr val="accent1"/>
                </a:solidFill>
                <a:latin typeface="Arial" panose="020B0604020202020204" pitchFamily="34" charset="0"/>
                <a:ea typeface="Roboto" charset="0"/>
                <a:cs typeface="Arial" panose="020B0604020202020204" pitchFamily="34" charset="0"/>
              </a:rPr>
              <a:t>I</a:t>
            </a:r>
            <a:r>
              <a:rPr lang="en-US" sz="825" dirty="0">
                <a:solidFill>
                  <a:schemeClr val="bg2"/>
                </a:solidFill>
                <a:latin typeface="Arial" panose="020B0604020202020204" pitchFamily="34" charset="0"/>
                <a:ea typeface="Roboto" charset="0"/>
                <a:cs typeface="Arial" panose="020B0604020202020204" pitchFamily="34" charset="0"/>
              </a:rPr>
              <a:t>    </a:t>
            </a:r>
            <a:r>
              <a:rPr lang="en-US" sz="825" b="1" dirty="0">
                <a:solidFill>
                  <a:schemeClr val="bg1"/>
                </a:solidFill>
                <a:latin typeface="Arial" panose="020B0604020202020204" pitchFamily="34" charset="0"/>
                <a:ea typeface="Roboto" charset="0"/>
                <a:cs typeface="Arial" panose="020B0604020202020204" pitchFamily="34" charset="0"/>
              </a:rPr>
              <a:t>Business area </a:t>
            </a:r>
            <a:endParaRPr lang="uk-UA" sz="825" b="1" dirty="0">
              <a:solidFill>
                <a:schemeClr val="bg1"/>
              </a:solidFill>
              <a:latin typeface="Arial" panose="020B0604020202020204" pitchFamily="34" charset="0"/>
              <a:ea typeface="Roboto" charset="0"/>
              <a:cs typeface="Arial" panose="020B0604020202020204" pitchFamily="34" charset="0"/>
            </a:endParaRPr>
          </a:p>
        </p:txBody>
      </p:sp>
      <p:sp>
        <p:nvSpPr>
          <p:cNvPr id="6" name="Заголовок 1">
            <a:extLst>
              <a:ext uri="{FF2B5EF4-FFF2-40B4-BE49-F238E27FC236}">
                <a16:creationId xmlns:a16="http://schemas.microsoft.com/office/drawing/2014/main" id="{8D5931BD-32D7-400B-8D3A-62EF575F4A6A}"/>
              </a:ext>
            </a:extLst>
          </p:cNvPr>
          <p:cNvSpPr>
            <a:spLocks noGrp="1"/>
          </p:cNvSpPr>
          <p:nvPr>
            <p:ph type="title" hasCustomPrompt="1"/>
          </p:nvPr>
        </p:nvSpPr>
        <p:spPr>
          <a:xfrm>
            <a:off x="273702" y="867008"/>
            <a:ext cx="4646989" cy="636534"/>
          </a:xfrm>
          <a:prstGeom prst="rect">
            <a:avLst/>
          </a:prstGeom>
        </p:spPr>
        <p:txBody>
          <a:bodyPr lIns="0" tIns="0" rIns="0" bIns="0">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cxnSp>
        <p:nvCxnSpPr>
          <p:cNvPr id="8" name="Straight Connector 7">
            <a:extLst>
              <a:ext uri="{FF2B5EF4-FFF2-40B4-BE49-F238E27FC236}">
                <a16:creationId xmlns:a16="http://schemas.microsoft.com/office/drawing/2014/main" id="{64A0BECB-8AA8-466C-BE69-ED3BCFC3FA35}"/>
              </a:ext>
            </a:extLst>
          </p:cNvPr>
          <p:cNvCxnSpPr/>
          <p:nvPr userDrawn="1"/>
        </p:nvCxnSpPr>
        <p:spPr>
          <a:xfrm>
            <a:off x="1" y="1714500"/>
            <a:ext cx="22002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C7B65A3-F181-435C-80A3-BD3FB843784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1" y="6236987"/>
            <a:ext cx="2392199" cy="359999"/>
          </a:xfrm>
          <a:prstGeom prst="rect">
            <a:avLst/>
          </a:prstGeom>
        </p:spPr>
      </p:pic>
      <p:sp>
        <p:nvSpPr>
          <p:cNvPr id="11" name="Text Placeholder 2">
            <a:extLst>
              <a:ext uri="{FF2B5EF4-FFF2-40B4-BE49-F238E27FC236}">
                <a16:creationId xmlns:a16="http://schemas.microsoft.com/office/drawing/2014/main" id="{E7F71FCC-7F79-47FE-B7FB-677327DAF4BE}"/>
              </a:ext>
            </a:extLst>
          </p:cNvPr>
          <p:cNvSpPr>
            <a:spLocks noGrp="1"/>
          </p:cNvSpPr>
          <p:nvPr>
            <p:ph type="body" sz="quarter" idx="52"/>
          </p:nvPr>
        </p:nvSpPr>
        <p:spPr>
          <a:xfrm>
            <a:off x="272993" y="1991923"/>
            <a:ext cx="4467225" cy="2736850"/>
          </a:xfrm>
          <a:prstGeom prst="rect">
            <a:avLst/>
          </a:prstGeom>
        </p:spPr>
        <p:txBody>
          <a:bodyPr/>
          <a:lstStyle>
            <a:lvl1pPr marL="135731" indent="-135731">
              <a:defRPr sz="1200">
                <a:solidFill>
                  <a:schemeClr val="bg1"/>
                </a:solidFill>
                <a:latin typeface="Arial" panose="020B0604020202020204" pitchFamily="34" charset="0"/>
                <a:cs typeface="Arial" panose="020B0604020202020204" pitchFamily="34" charset="0"/>
              </a:defRPr>
            </a:lvl1pPr>
            <a:lvl2pPr marL="601266" indent="-144066">
              <a:defRPr sz="1200">
                <a:solidFill>
                  <a:schemeClr val="bg1"/>
                </a:solidFill>
                <a:latin typeface="Arial" panose="020B0604020202020204" pitchFamily="34" charset="0"/>
                <a:cs typeface="Arial" panose="020B0604020202020204" pitchFamily="34" charset="0"/>
              </a:defRPr>
            </a:lvl2pPr>
            <a:lvl3pPr marL="1073944" indent="-159544">
              <a:defRPr sz="1200">
                <a:solidFill>
                  <a:schemeClr val="bg1"/>
                </a:solidFill>
                <a:latin typeface="Arial" panose="020B0604020202020204" pitchFamily="34" charset="0"/>
                <a:cs typeface="Arial" panose="020B0604020202020204" pitchFamily="34" charset="0"/>
              </a:defRPr>
            </a:lvl3pPr>
            <a:lvl4pPr marL="1546622" indent="-175022">
              <a:defRPr sz="1200">
                <a:solidFill>
                  <a:schemeClr val="bg1"/>
                </a:solidFill>
                <a:latin typeface="Arial" panose="020B0604020202020204" pitchFamily="34" charset="0"/>
                <a:cs typeface="Arial" panose="020B0604020202020204" pitchFamily="34" charset="0"/>
              </a:defRPr>
            </a:lvl4pPr>
            <a:lvl5pPr marL="2018110" indent="-189310">
              <a:defRPr sz="12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9660652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0/50 Split - Pic Right - White Bg">
    <p:bg>
      <p:bgPr>
        <a:solidFill>
          <a:schemeClr val="bg1"/>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6096000" y="0"/>
            <a:ext cx="6096000"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6" name="Номер слайда 1">
            <a:extLst>
              <a:ext uri="{FF2B5EF4-FFF2-40B4-BE49-F238E27FC236}">
                <a16:creationId xmlns:a16="http://schemas.microsoft.com/office/drawing/2014/main" id="{7FD2490D-FFAF-497B-B687-925AD5BE0951}"/>
              </a:ext>
            </a:extLst>
          </p:cNvPr>
          <p:cNvSpPr txBox="1">
            <a:spLocks/>
          </p:cNvSpPr>
          <p:nvPr userDrawn="1"/>
        </p:nvSpPr>
        <p:spPr>
          <a:xfrm>
            <a:off x="227730" y="6267862"/>
            <a:ext cx="2262823" cy="365125"/>
          </a:xfrm>
          <a:prstGeom prst="rect">
            <a:avLst/>
          </a:prstGeom>
          <a:ln>
            <a:noFill/>
          </a:ln>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825" smtClean="0">
                <a:solidFill>
                  <a:schemeClr val="tx2"/>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825" dirty="0">
                <a:solidFill>
                  <a:schemeClr val="tx2"/>
                </a:solidFill>
                <a:latin typeface="Arial" panose="020B0604020202020204" pitchFamily="34" charset="0"/>
                <a:ea typeface="Roboto" charset="0"/>
                <a:cs typeface="Arial" panose="020B0604020202020204" pitchFamily="34" charset="0"/>
              </a:rPr>
              <a:t>   </a:t>
            </a:r>
            <a:r>
              <a:rPr lang="en-US" sz="825" dirty="0">
                <a:solidFill>
                  <a:schemeClr val="accent1"/>
                </a:solidFill>
                <a:latin typeface="Arial" panose="020B0604020202020204" pitchFamily="34" charset="0"/>
                <a:ea typeface="Roboto" charset="0"/>
                <a:cs typeface="Arial" panose="020B0604020202020204" pitchFamily="34" charset="0"/>
              </a:rPr>
              <a:t> I    </a:t>
            </a:r>
            <a:r>
              <a:rPr lang="en-US" sz="825" b="1" dirty="0">
                <a:solidFill>
                  <a:schemeClr val="tx2"/>
                </a:solidFill>
                <a:latin typeface="Arial" panose="020B0604020202020204" pitchFamily="34" charset="0"/>
                <a:ea typeface="Roboto" charset="0"/>
                <a:cs typeface="Arial" panose="020B0604020202020204" pitchFamily="34" charset="0"/>
              </a:rPr>
              <a:t>Business area</a:t>
            </a:r>
            <a:endParaRPr lang="uk-UA" sz="825" b="1" dirty="0">
              <a:solidFill>
                <a:schemeClr val="tx2"/>
              </a:solidFill>
              <a:latin typeface="Arial" panose="020B0604020202020204" pitchFamily="34" charset="0"/>
              <a:ea typeface="Roboto" charset="0"/>
              <a:cs typeface="Arial" panose="020B0604020202020204" pitchFamily="34" charset="0"/>
            </a:endParaRPr>
          </a:p>
        </p:txBody>
      </p:sp>
      <p:pic>
        <p:nvPicPr>
          <p:cNvPr id="5" name="Picture 4">
            <a:extLst>
              <a:ext uri="{FF2B5EF4-FFF2-40B4-BE49-F238E27FC236}">
                <a16:creationId xmlns:a16="http://schemas.microsoft.com/office/drawing/2014/main" id="{E2C883C8-0F13-4F86-A932-B0B507F976D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1" y="6236987"/>
            <a:ext cx="2392199" cy="359999"/>
          </a:xfrm>
          <a:prstGeom prst="rect">
            <a:avLst/>
          </a:prstGeom>
        </p:spPr>
      </p:pic>
      <p:sp>
        <p:nvSpPr>
          <p:cNvPr id="7" name="Заголовок 1">
            <a:extLst>
              <a:ext uri="{FF2B5EF4-FFF2-40B4-BE49-F238E27FC236}">
                <a16:creationId xmlns:a16="http://schemas.microsoft.com/office/drawing/2014/main" id="{726A9998-C4BD-4312-8B6C-CDF52C5BCD44}"/>
              </a:ext>
            </a:extLst>
          </p:cNvPr>
          <p:cNvSpPr>
            <a:spLocks noGrp="1"/>
          </p:cNvSpPr>
          <p:nvPr>
            <p:ph type="title" hasCustomPrompt="1"/>
          </p:nvPr>
        </p:nvSpPr>
        <p:spPr>
          <a:xfrm>
            <a:off x="274192" y="867008"/>
            <a:ext cx="4646989" cy="636534"/>
          </a:xfrm>
          <a:prstGeom prst="rect">
            <a:avLst/>
          </a:prstGeom>
        </p:spPr>
        <p:txBody>
          <a:bodyPr lIns="0" tIns="0" rIns="0" bIns="0">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cxnSp>
        <p:nvCxnSpPr>
          <p:cNvPr id="9" name="Straight Connector 8">
            <a:extLst>
              <a:ext uri="{FF2B5EF4-FFF2-40B4-BE49-F238E27FC236}">
                <a16:creationId xmlns:a16="http://schemas.microsoft.com/office/drawing/2014/main" id="{5B2C7193-5626-4A9C-8C92-2B9C34674B1B}"/>
              </a:ext>
            </a:extLst>
          </p:cNvPr>
          <p:cNvCxnSpPr/>
          <p:nvPr userDrawn="1"/>
        </p:nvCxnSpPr>
        <p:spPr>
          <a:xfrm>
            <a:off x="1" y="1714500"/>
            <a:ext cx="22002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40B41BC9-1C96-4064-B0EE-45B4AB93AAA3}"/>
              </a:ext>
            </a:extLst>
          </p:cNvPr>
          <p:cNvSpPr>
            <a:spLocks noGrp="1"/>
          </p:cNvSpPr>
          <p:nvPr>
            <p:ph type="body" sz="quarter" idx="52"/>
          </p:nvPr>
        </p:nvSpPr>
        <p:spPr>
          <a:xfrm>
            <a:off x="274193" y="1991923"/>
            <a:ext cx="4467225" cy="2736850"/>
          </a:xfrm>
          <a:prstGeom prst="rect">
            <a:avLst/>
          </a:prstGeom>
        </p:spPr>
        <p:txBody>
          <a:bodyPr/>
          <a:lstStyle>
            <a:lvl1pPr marL="135731" indent="-135731" algn="l">
              <a:buClr>
                <a:schemeClr val="accent1"/>
              </a:buClr>
              <a:defRPr sz="1200">
                <a:solidFill>
                  <a:schemeClr val="tx2"/>
                </a:solidFill>
                <a:latin typeface="Arial" panose="020B0604020202020204" pitchFamily="34" charset="0"/>
                <a:cs typeface="Arial" panose="020B0604020202020204" pitchFamily="34" charset="0"/>
              </a:defRPr>
            </a:lvl1pPr>
            <a:lvl2pPr marL="672704" indent="-215504" algn="l">
              <a:buClr>
                <a:schemeClr val="accent1"/>
              </a:buClr>
              <a:defRPr sz="1200">
                <a:solidFill>
                  <a:schemeClr val="tx2"/>
                </a:solidFill>
                <a:latin typeface="Arial" panose="020B0604020202020204" pitchFamily="34" charset="0"/>
                <a:cs typeface="Arial" panose="020B0604020202020204" pitchFamily="34" charset="0"/>
              </a:defRPr>
            </a:lvl2pPr>
            <a:lvl3pPr marL="1073944" indent="-159544" algn="l">
              <a:buClr>
                <a:schemeClr val="accent1"/>
              </a:buClr>
              <a:defRPr sz="1200">
                <a:solidFill>
                  <a:schemeClr val="tx2"/>
                </a:solidFill>
                <a:latin typeface="Arial" panose="020B0604020202020204" pitchFamily="34" charset="0"/>
                <a:cs typeface="Arial" panose="020B0604020202020204" pitchFamily="34" charset="0"/>
              </a:defRPr>
            </a:lvl3pPr>
            <a:lvl4pPr marL="1546622" indent="-175022" algn="l">
              <a:buClr>
                <a:schemeClr val="accent1"/>
              </a:buClr>
              <a:defRPr sz="1200">
                <a:solidFill>
                  <a:schemeClr val="tx2"/>
                </a:solidFill>
                <a:latin typeface="Arial" panose="020B0604020202020204" pitchFamily="34" charset="0"/>
                <a:cs typeface="Arial" panose="020B0604020202020204" pitchFamily="34" charset="0"/>
              </a:defRPr>
            </a:lvl4pPr>
            <a:lvl5pPr marL="2018110" indent="-189310" algn="l">
              <a:buClr>
                <a:schemeClr val="accent1"/>
              </a:buClr>
              <a:defRPr sz="120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0450856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0/50 Split - Pic Left - Purple Bg">
    <p:bg>
      <p:bgPr>
        <a:solidFill>
          <a:schemeClr val="tx2"/>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132286" y="0"/>
            <a:ext cx="6228287"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6" name="Номер слайда 1">
            <a:extLst>
              <a:ext uri="{FF2B5EF4-FFF2-40B4-BE49-F238E27FC236}">
                <a16:creationId xmlns:a16="http://schemas.microsoft.com/office/drawing/2014/main" id="{0B590108-9351-4770-8D77-10713E4EB332}"/>
              </a:ext>
            </a:extLst>
          </p:cNvPr>
          <p:cNvSpPr txBox="1">
            <a:spLocks/>
          </p:cNvSpPr>
          <p:nvPr userDrawn="1"/>
        </p:nvSpPr>
        <p:spPr>
          <a:xfrm>
            <a:off x="227730" y="6267862"/>
            <a:ext cx="2262823" cy="365125"/>
          </a:xfrm>
          <a:prstGeom prst="rect">
            <a:avLst/>
          </a:prstGeom>
          <a:ln>
            <a:noFill/>
          </a:ln>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825" smtClean="0">
                <a:solidFill>
                  <a:schemeClr val="tx2"/>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825" dirty="0">
                <a:solidFill>
                  <a:schemeClr val="tx2"/>
                </a:solidFill>
                <a:latin typeface="Arial" panose="020B0604020202020204" pitchFamily="34" charset="0"/>
                <a:ea typeface="Roboto" charset="0"/>
                <a:cs typeface="Arial" panose="020B0604020202020204" pitchFamily="34" charset="0"/>
              </a:rPr>
              <a:t>   </a:t>
            </a:r>
            <a:r>
              <a:rPr lang="en-US" sz="825" dirty="0">
                <a:solidFill>
                  <a:schemeClr val="accent1"/>
                </a:solidFill>
                <a:latin typeface="Arial" panose="020B0604020202020204" pitchFamily="34" charset="0"/>
                <a:ea typeface="Roboto" charset="0"/>
                <a:cs typeface="Arial" panose="020B0604020202020204" pitchFamily="34" charset="0"/>
              </a:rPr>
              <a:t> I    </a:t>
            </a:r>
            <a:r>
              <a:rPr lang="en-US" sz="825" b="1" dirty="0">
                <a:solidFill>
                  <a:schemeClr val="tx2"/>
                </a:solidFill>
                <a:latin typeface="Arial" panose="020B0604020202020204" pitchFamily="34" charset="0"/>
                <a:ea typeface="Roboto" charset="0"/>
                <a:cs typeface="Arial" panose="020B0604020202020204" pitchFamily="34" charset="0"/>
              </a:rPr>
              <a:t>Business area</a:t>
            </a:r>
            <a:endParaRPr lang="uk-UA" sz="825" b="1" dirty="0">
              <a:solidFill>
                <a:schemeClr val="tx2"/>
              </a:solidFill>
              <a:latin typeface="Arial" panose="020B0604020202020204" pitchFamily="34" charset="0"/>
              <a:ea typeface="Roboto" charset="0"/>
              <a:cs typeface="Arial" panose="020B0604020202020204" pitchFamily="34" charset="0"/>
            </a:endParaRPr>
          </a:p>
        </p:txBody>
      </p:sp>
      <p:pic>
        <p:nvPicPr>
          <p:cNvPr id="5" name="Picture 4">
            <a:extLst>
              <a:ext uri="{FF2B5EF4-FFF2-40B4-BE49-F238E27FC236}">
                <a16:creationId xmlns:a16="http://schemas.microsoft.com/office/drawing/2014/main" id="{EF9A2AC3-B3E7-478A-B3CE-42D7645E520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1" y="6236987"/>
            <a:ext cx="2392199" cy="359999"/>
          </a:xfrm>
          <a:prstGeom prst="rect">
            <a:avLst/>
          </a:prstGeom>
        </p:spPr>
      </p:pic>
      <p:sp>
        <p:nvSpPr>
          <p:cNvPr id="8" name="Заголовок 1">
            <a:extLst>
              <a:ext uri="{FF2B5EF4-FFF2-40B4-BE49-F238E27FC236}">
                <a16:creationId xmlns:a16="http://schemas.microsoft.com/office/drawing/2014/main" id="{05B5C34C-B730-4B97-A44B-C6F70B89616A}"/>
              </a:ext>
            </a:extLst>
          </p:cNvPr>
          <p:cNvSpPr>
            <a:spLocks noGrp="1"/>
          </p:cNvSpPr>
          <p:nvPr>
            <p:ph type="title" hasCustomPrompt="1"/>
          </p:nvPr>
        </p:nvSpPr>
        <p:spPr>
          <a:xfrm>
            <a:off x="7281280" y="867008"/>
            <a:ext cx="4646989" cy="636534"/>
          </a:xfrm>
          <a:prstGeom prst="rect">
            <a:avLst/>
          </a:prstGeom>
        </p:spPr>
        <p:txBody>
          <a:bodyPr lIns="0" tIns="0" rIns="0" bIns="0">
            <a:noAutofit/>
          </a:bodyPr>
          <a:lstStyle>
            <a:lvl1pPr marL="0" marR="0" indent="0" algn="r"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cxnSp>
        <p:nvCxnSpPr>
          <p:cNvPr id="9" name="Straight Connector 8">
            <a:extLst>
              <a:ext uri="{FF2B5EF4-FFF2-40B4-BE49-F238E27FC236}">
                <a16:creationId xmlns:a16="http://schemas.microsoft.com/office/drawing/2014/main" id="{D08A25E6-B0AD-450D-A067-9CEFE1111CE5}"/>
              </a:ext>
            </a:extLst>
          </p:cNvPr>
          <p:cNvCxnSpPr/>
          <p:nvPr userDrawn="1"/>
        </p:nvCxnSpPr>
        <p:spPr>
          <a:xfrm>
            <a:off x="9991725" y="1714500"/>
            <a:ext cx="22002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891B9BD1-F4B3-4D8D-831F-64BC29EC31AB}"/>
              </a:ext>
            </a:extLst>
          </p:cNvPr>
          <p:cNvSpPr>
            <a:spLocks noGrp="1"/>
          </p:cNvSpPr>
          <p:nvPr>
            <p:ph type="body" sz="quarter" idx="53"/>
          </p:nvPr>
        </p:nvSpPr>
        <p:spPr>
          <a:xfrm>
            <a:off x="7461045" y="1991923"/>
            <a:ext cx="4467225" cy="2736850"/>
          </a:xfrm>
          <a:prstGeom prst="rect">
            <a:avLst/>
          </a:prstGeom>
        </p:spPr>
        <p:txBody>
          <a:bodyPr/>
          <a:lstStyle>
            <a:lvl1pPr marL="135731" indent="-135731" algn="r">
              <a:defRPr sz="1200">
                <a:solidFill>
                  <a:schemeClr val="bg1"/>
                </a:solidFill>
                <a:latin typeface="Arial" panose="020B0604020202020204" pitchFamily="34" charset="0"/>
                <a:cs typeface="Arial" panose="020B0604020202020204" pitchFamily="34" charset="0"/>
              </a:defRPr>
            </a:lvl1pPr>
            <a:lvl2pPr marL="601266" indent="-144066" algn="r">
              <a:defRPr sz="1200">
                <a:solidFill>
                  <a:schemeClr val="bg1"/>
                </a:solidFill>
                <a:latin typeface="Arial" panose="020B0604020202020204" pitchFamily="34" charset="0"/>
                <a:cs typeface="Arial" panose="020B0604020202020204" pitchFamily="34" charset="0"/>
              </a:defRPr>
            </a:lvl2pPr>
            <a:lvl3pPr marL="1073944" indent="-159544" algn="r">
              <a:defRPr sz="1200">
                <a:solidFill>
                  <a:schemeClr val="bg1"/>
                </a:solidFill>
                <a:latin typeface="Arial" panose="020B0604020202020204" pitchFamily="34" charset="0"/>
                <a:cs typeface="Arial" panose="020B0604020202020204" pitchFamily="34" charset="0"/>
              </a:defRPr>
            </a:lvl3pPr>
            <a:lvl4pPr marL="1546622" indent="-175022" algn="r">
              <a:defRPr sz="1200">
                <a:solidFill>
                  <a:schemeClr val="bg1"/>
                </a:solidFill>
                <a:latin typeface="Arial" panose="020B0604020202020204" pitchFamily="34" charset="0"/>
                <a:cs typeface="Arial" panose="020B0604020202020204" pitchFamily="34" charset="0"/>
              </a:defRPr>
            </a:lvl4pPr>
            <a:lvl5pPr marL="2018110" indent="-189310" algn="r">
              <a:defRPr sz="12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2458591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0/50 Split - Pic Left - White Bg">
    <p:bg>
      <p:bgPr>
        <a:solidFill>
          <a:schemeClr val="bg1"/>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132286" y="0"/>
            <a:ext cx="6228287"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pic>
        <p:nvPicPr>
          <p:cNvPr id="59" name="Picture 58">
            <a:extLst>
              <a:ext uri="{FF2B5EF4-FFF2-40B4-BE49-F238E27FC236}">
                <a16:creationId xmlns:a16="http://schemas.microsoft.com/office/drawing/2014/main" id="{C74E5AAC-9CC0-4424-8541-0601F1FCAD5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734543" y="6266872"/>
            <a:ext cx="2193727" cy="330115"/>
          </a:xfrm>
          <a:prstGeom prst="rect">
            <a:avLst/>
          </a:prstGeom>
        </p:spPr>
      </p:pic>
      <p:pic>
        <p:nvPicPr>
          <p:cNvPr id="8" name="Picture 7">
            <a:extLst>
              <a:ext uri="{FF2B5EF4-FFF2-40B4-BE49-F238E27FC236}">
                <a16:creationId xmlns:a16="http://schemas.microsoft.com/office/drawing/2014/main" id="{97F7662E-7F16-4A46-B701-127A1EAAF0B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36074" y="6236987"/>
            <a:ext cx="2392193" cy="359999"/>
          </a:xfrm>
          <a:prstGeom prst="rect">
            <a:avLst/>
          </a:prstGeom>
        </p:spPr>
      </p:pic>
      <p:sp>
        <p:nvSpPr>
          <p:cNvPr id="9" name="Заголовок 1">
            <a:extLst>
              <a:ext uri="{FF2B5EF4-FFF2-40B4-BE49-F238E27FC236}">
                <a16:creationId xmlns:a16="http://schemas.microsoft.com/office/drawing/2014/main" id="{EB844481-4C1F-42A0-8E72-14771F4698A9}"/>
              </a:ext>
            </a:extLst>
          </p:cNvPr>
          <p:cNvSpPr>
            <a:spLocks noGrp="1"/>
          </p:cNvSpPr>
          <p:nvPr>
            <p:ph type="title" hasCustomPrompt="1"/>
          </p:nvPr>
        </p:nvSpPr>
        <p:spPr>
          <a:xfrm>
            <a:off x="7281280" y="867008"/>
            <a:ext cx="4646989" cy="636534"/>
          </a:xfrm>
          <a:prstGeom prst="rect">
            <a:avLst/>
          </a:prstGeom>
        </p:spPr>
        <p:txBody>
          <a:bodyPr lIns="0" tIns="0" rIns="0" bIns="0">
            <a:noAutofit/>
          </a:bodyPr>
          <a:lstStyle>
            <a:lvl1pPr marL="0" marR="0" indent="0" algn="r"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cxnSp>
        <p:nvCxnSpPr>
          <p:cNvPr id="10" name="Straight Connector 9">
            <a:extLst>
              <a:ext uri="{FF2B5EF4-FFF2-40B4-BE49-F238E27FC236}">
                <a16:creationId xmlns:a16="http://schemas.microsoft.com/office/drawing/2014/main" id="{697CE082-911A-4335-B73A-DE9A21CD9ACD}"/>
              </a:ext>
            </a:extLst>
          </p:cNvPr>
          <p:cNvCxnSpPr/>
          <p:nvPr userDrawn="1"/>
        </p:nvCxnSpPr>
        <p:spPr>
          <a:xfrm>
            <a:off x="9991725" y="1714500"/>
            <a:ext cx="22002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935E322C-AF63-4F7A-8DB6-5397C5CB1FA7}"/>
              </a:ext>
            </a:extLst>
          </p:cNvPr>
          <p:cNvSpPr>
            <a:spLocks noGrp="1"/>
          </p:cNvSpPr>
          <p:nvPr>
            <p:ph type="body" sz="quarter" idx="53"/>
          </p:nvPr>
        </p:nvSpPr>
        <p:spPr>
          <a:xfrm>
            <a:off x="7461045" y="1991923"/>
            <a:ext cx="4467225" cy="2736850"/>
          </a:xfrm>
          <a:prstGeom prst="rect">
            <a:avLst/>
          </a:prstGeom>
        </p:spPr>
        <p:txBody>
          <a:bodyPr/>
          <a:lstStyle>
            <a:lvl1pPr marL="135731" indent="-135731" algn="r">
              <a:buClr>
                <a:schemeClr val="accent1"/>
              </a:buClr>
              <a:defRPr sz="1200">
                <a:solidFill>
                  <a:schemeClr val="tx1"/>
                </a:solidFill>
                <a:latin typeface="Arial" panose="020B0604020202020204" pitchFamily="34" charset="0"/>
                <a:cs typeface="Arial" panose="020B0604020202020204" pitchFamily="34" charset="0"/>
              </a:defRPr>
            </a:lvl1pPr>
            <a:lvl2pPr marL="601266" indent="-144066" algn="r">
              <a:buClr>
                <a:schemeClr val="accent1"/>
              </a:buClr>
              <a:defRPr sz="1200">
                <a:solidFill>
                  <a:schemeClr val="tx1"/>
                </a:solidFill>
                <a:latin typeface="Arial" panose="020B0604020202020204" pitchFamily="34" charset="0"/>
                <a:cs typeface="Arial" panose="020B0604020202020204" pitchFamily="34" charset="0"/>
              </a:defRPr>
            </a:lvl2pPr>
            <a:lvl3pPr marL="1073944" indent="-159544" algn="r">
              <a:buClr>
                <a:schemeClr val="accent1"/>
              </a:buClr>
              <a:defRPr sz="1200">
                <a:solidFill>
                  <a:schemeClr val="tx1"/>
                </a:solidFill>
                <a:latin typeface="Arial" panose="020B0604020202020204" pitchFamily="34" charset="0"/>
                <a:cs typeface="Arial" panose="020B0604020202020204" pitchFamily="34" charset="0"/>
              </a:defRPr>
            </a:lvl3pPr>
            <a:lvl4pPr marL="1546622" indent="-175022" algn="r">
              <a:buClr>
                <a:schemeClr val="accent1"/>
              </a:buClr>
              <a:defRPr sz="1200">
                <a:solidFill>
                  <a:schemeClr val="tx1"/>
                </a:solidFill>
                <a:latin typeface="Arial" panose="020B0604020202020204" pitchFamily="34" charset="0"/>
                <a:cs typeface="Arial" panose="020B0604020202020204" pitchFamily="34" charset="0"/>
              </a:defRPr>
            </a:lvl4pPr>
            <a:lvl5pPr marL="2018110" indent="-189310" algn="r">
              <a:buClr>
                <a:schemeClr val="accent1"/>
              </a:buClr>
              <a:defRPr sz="12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Номер слайда 1">
            <a:extLst>
              <a:ext uri="{FF2B5EF4-FFF2-40B4-BE49-F238E27FC236}">
                <a16:creationId xmlns:a16="http://schemas.microsoft.com/office/drawing/2014/main" id="{0F03DDB4-96E7-473C-B98E-982DEA33B9EA}"/>
              </a:ext>
            </a:extLst>
          </p:cNvPr>
          <p:cNvSpPr txBox="1">
            <a:spLocks/>
          </p:cNvSpPr>
          <p:nvPr userDrawn="1"/>
        </p:nvSpPr>
        <p:spPr>
          <a:xfrm>
            <a:off x="227730" y="6267862"/>
            <a:ext cx="2262823" cy="365125"/>
          </a:xfrm>
          <a:prstGeom prst="rect">
            <a:avLst/>
          </a:prstGeom>
          <a:ln>
            <a:noFill/>
          </a:ln>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825" smtClean="0">
                <a:solidFill>
                  <a:schemeClr val="tx2"/>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825" dirty="0">
                <a:solidFill>
                  <a:schemeClr val="tx2"/>
                </a:solidFill>
                <a:latin typeface="Arial" panose="020B0604020202020204" pitchFamily="34" charset="0"/>
                <a:ea typeface="Roboto" charset="0"/>
                <a:cs typeface="Arial" panose="020B0604020202020204" pitchFamily="34" charset="0"/>
              </a:rPr>
              <a:t>   </a:t>
            </a:r>
            <a:r>
              <a:rPr lang="en-US" sz="825" dirty="0">
                <a:solidFill>
                  <a:schemeClr val="accent1"/>
                </a:solidFill>
                <a:latin typeface="Arial" panose="020B0604020202020204" pitchFamily="34" charset="0"/>
                <a:ea typeface="Roboto" charset="0"/>
                <a:cs typeface="Arial" panose="020B0604020202020204" pitchFamily="34" charset="0"/>
              </a:rPr>
              <a:t> I    </a:t>
            </a:r>
            <a:r>
              <a:rPr lang="en-US" sz="825" b="1" dirty="0">
                <a:solidFill>
                  <a:schemeClr val="tx2"/>
                </a:solidFill>
                <a:latin typeface="Arial" panose="020B0604020202020204" pitchFamily="34" charset="0"/>
                <a:ea typeface="Roboto" charset="0"/>
                <a:cs typeface="Arial" panose="020B0604020202020204" pitchFamily="34" charset="0"/>
              </a:rPr>
              <a:t>Business area</a:t>
            </a:r>
            <a:endParaRPr lang="uk-UA" sz="825" b="1" dirty="0">
              <a:solidFill>
                <a:schemeClr val="tx2"/>
              </a:solidFill>
              <a:latin typeface="Arial" panose="020B0604020202020204" pitchFamily="34" charset="0"/>
              <a:ea typeface="Roboto" charset="0"/>
              <a:cs typeface="Arial" panose="020B0604020202020204" pitchFamily="34" charset="0"/>
            </a:endParaRPr>
          </a:p>
        </p:txBody>
      </p:sp>
    </p:spTree>
    <p:extLst>
      <p:ext uri="{BB962C8B-B14F-4D97-AF65-F5344CB8AC3E}">
        <p14:creationId xmlns:p14="http://schemas.microsoft.com/office/powerpoint/2010/main" val="994507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5% Split - Pic Left - Purple Bg">
    <p:bg>
      <p:bgPr>
        <a:solidFill>
          <a:schemeClr val="tx2"/>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3179867" y="0"/>
            <a:ext cx="9012135"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6" name="Номер слайда 1">
            <a:extLst>
              <a:ext uri="{FF2B5EF4-FFF2-40B4-BE49-F238E27FC236}">
                <a16:creationId xmlns:a16="http://schemas.microsoft.com/office/drawing/2014/main" id="{68388FA1-CBC5-49AE-AAB0-E4DC382C5C9E}"/>
              </a:ext>
            </a:extLst>
          </p:cNvPr>
          <p:cNvSpPr txBox="1">
            <a:spLocks/>
          </p:cNvSpPr>
          <p:nvPr userDrawn="1"/>
        </p:nvSpPr>
        <p:spPr>
          <a:xfrm>
            <a:off x="227730" y="6267862"/>
            <a:ext cx="2262823" cy="365125"/>
          </a:xfrm>
          <a:prstGeom prst="rect">
            <a:avLst/>
          </a:prstGeom>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825" smtClean="0">
                <a:solidFill>
                  <a:schemeClr val="bg1"/>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825" dirty="0">
                <a:solidFill>
                  <a:schemeClr val="bg1"/>
                </a:solidFill>
                <a:latin typeface="Arial" panose="020B0604020202020204" pitchFamily="34" charset="0"/>
                <a:ea typeface="Roboto" charset="0"/>
                <a:cs typeface="Arial" panose="020B0604020202020204" pitchFamily="34" charset="0"/>
              </a:rPr>
              <a:t>   </a:t>
            </a:r>
            <a:r>
              <a:rPr lang="en-US" sz="825" dirty="0">
                <a:solidFill>
                  <a:schemeClr val="bg2"/>
                </a:solidFill>
                <a:latin typeface="Arial" panose="020B0604020202020204" pitchFamily="34" charset="0"/>
                <a:ea typeface="Roboto" charset="0"/>
                <a:cs typeface="Arial" panose="020B0604020202020204" pitchFamily="34" charset="0"/>
              </a:rPr>
              <a:t> </a:t>
            </a:r>
            <a:r>
              <a:rPr lang="en-US" sz="825" dirty="0">
                <a:solidFill>
                  <a:schemeClr val="accent1"/>
                </a:solidFill>
                <a:latin typeface="Arial" panose="020B0604020202020204" pitchFamily="34" charset="0"/>
                <a:ea typeface="Roboto" charset="0"/>
                <a:cs typeface="Arial" panose="020B0604020202020204" pitchFamily="34" charset="0"/>
              </a:rPr>
              <a:t>I </a:t>
            </a:r>
            <a:r>
              <a:rPr lang="en-US" sz="825" dirty="0">
                <a:solidFill>
                  <a:schemeClr val="bg2"/>
                </a:solidFill>
                <a:latin typeface="Arial" panose="020B0604020202020204" pitchFamily="34" charset="0"/>
                <a:ea typeface="Roboto" charset="0"/>
                <a:cs typeface="Arial" panose="020B0604020202020204" pitchFamily="34" charset="0"/>
              </a:rPr>
              <a:t>   </a:t>
            </a:r>
            <a:r>
              <a:rPr lang="en-US" sz="825" b="1" dirty="0">
                <a:solidFill>
                  <a:schemeClr val="bg1"/>
                </a:solidFill>
                <a:latin typeface="Arial" panose="020B0604020202020204" pitchFamily="34" charset="0"/>
                <a:ea typeface="Roboto" charset="0"/>
                <a:cs typeface="Arial" panose="020B0604020202020204" pitchFamily="34" charset="0"/>
              </a:rPr>
              <a:t>Business area</a:t>
            </a:r>
            <a:endParaRPr lang="uk-UA" sz="825" b="1" dirty="0">
              <a:solidFill>
                <a:schemeClr val="bg1"/>
              </a:solidFill>
              <a:latin typeface="Arial" panose="020B0604020202020204" pitchFamily="34" charset="0"/>
              <a:ea typeface="Roboto" charset="0"/>
              <a:cs typeface="Arial" panose="020B0604020202020204" pitchFamily="34" charset="0"/>
            </a:endParaRPr>
          </a:p>
        </p:txBody>
      </p:sp>
      <p:pic>
        <p:nvPicPr>
          <p:cNvPr id="5" name="Picture 4">
            <a:extLst>
              <a:ext uri="{FF2B5EF4-FFF2-40B4-BE49-F238E27FC236}">
                <a16:creationId xmlns:a16="http://schemas.microsoft.com/office/drawing/2014/main" id="{3E2DE599-E55F-4F55-BDBC-96584F15861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1" y="6236987"/>
            <a:ext cx="2392199" cy="359999"/>
          </a:xfrm>
          <a:prstGeom prst="rect">
            <a:avLst/>
          </a:prstGeom>
        </p:spPr>
      </p:pic>
      <p:sp>
        <p:nvSpPr>
          <p:cNvPr id="7" name="Заголовок 1">
            <a:extLst>
              <a:ext uri="{FF2B5EF4-FFF2-40B4-BE49-F238E27FC236}">
                <a16:creationId xmlns:a16="http://schemas.microsoft.com/office/drawing/2014/main" id="{A3C684DB-FF3E-453B-8128-28AB7A7CA57D}"/>
              </a:ext>
            </a:extLst>
          </p:cNvPr>
          <p:cNvSpPr>
            <a:spLocks noGrp="1"/>
          </p:cNvSpPr>
          <p:nvPr>
            <p:ph type="title" hasCustomPrompt="1"/>
          </p:nvPr>
        </p:nvSpPr>
        <p:spPr>
          <a:xfrm>
            <a:off x="273702" y="357950"/>
            <a:ext cx="4646989" cy="636534"/>
          </a:xfrm>
          <a:prstGeom prst="rect">
            <a:avLst/>
          </a:prstGeom>
        </p:spPr>
        <p:txBody>
          <a:bodyPr lIns="0" tIns="0" rIns="0" bIns="0">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a:t>
            </a:r>
            <a:br>
              <a:rPr lang="en-US" dirty="0"/>
            </a:br>
            <a:r>
              <a:rPr lang="en-US" dirty="0"/>
              <a:t>your slide</a:t>
            </a:r>
            <a:endParaRPr lang="ru-RU" dirty="0"/>
          </a:p>
        </p:txBody>
      </p:sp>
      <p:cxnSp>
        <p:nvCxnSpPr>
          <p:cNvPr id="8" name="Straight Connector 7">
            <a:extLst>
              <a:ext uri="{FF2B5EF4-FFF2-40B4-BE49-F238E27FC236}">
                <a16:creationId xmlns:a16="http://schemas.microsoft.com/office/drawing/2014/main" id="{33D45E11-4B97-4E24-9891-8ABB2F639979}"/>
              </a:ext>
            </a:extLst>
          </p:cNvPr>
          <p:cNvCxnSpPr/>
          <p:nvPr userDrawn="1"/>
        </p:nvCxnSpPr>
        <p:spPr>
          <a:xfrm>
            <a:off x="1" y="1714500"/>
            <a:ext cx="22002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379442BA-507C-4101-8ECD-75FF0ECDA2E8}"/>
              </a:ext>
            </a:extLst>
          </p:cNvPr>
          <p:cNvSpPr>
            <a:spLocks noGrp="1"/>
          </p:cNvSpPr>
          <p:nvPr>
            <p:ph type="body" sz="quarter" idx="52"/>
          </p:nvPr>
        </p:nvSpPr>
        <p:spPr>
          <a:xfrm>
            <a:off x="272992" y="1991923"/>
            <a:ext cx="2590979" cy="2736850"/>
          </a:xfrm>
          <a:prstGeom prst="rect">
            <a:avLst/>
          </a:prstGeom>
        </p:spPr>
        <p:txBody>
          <a:bodyPr/>
          <a:lstStyle>
            <a:lvl1pPr marL="135731" indent="-135731">
              <a:buClr>
                <a:schemeClr val="bg1"/>
              </a:buClr>
              <a:tabLst>
                <a:tab pos="135731" algn="l"/>
              </a:tabLst>
              <a:defRPr sz="1200">
                <a:solidFill>
                  <a:schemeClr val="bg1"/>
                </a:solidFill>
                <a:latin typeface="Arial" panose="020B0604020202020204" pitchFamily="34" charset="0"/>
                <a:cs typeface="Arial" panose="020B0604020202020204" pitchFamily="34" charset="0"/>
              </a:defRPr>
            </a:lvl1pPr>
            <a:lvl2pPr marL="336947" indent="-201216">
              <a:buClr>
                <a:schemeClr val="bg1"/>
              </a:buClr>
              <a:tabLst>
                <a:tab pos="336947" algn="l"/>
              </a:tabLst>
              <a:defRPr sz="1200">
                <a:solidFill>
                  <a:schemeClr val="bg1"/>
                </a:solidFill>
                <a:latin typeface="Arial" panose="020B0604020202020204" pitchFamily="34" charset="0"/>
                <a:cs typeface="Arial" panose="020B0604020202020204" pitchFamily="34" charset="0"/>
              </a:defRPr>
            </a:lvl2pPr>
            <a:lvl3pPr>
              <a:defRPr sz="1200">
                <a:solidFill>
                  <a:schemeClr val="bg1"/>
                </a:solidFill>
                <a:latin typeface="Arial" panose="020B0604020202020204" pitchFamily="34" charset="0"/>
                <a:cs typeface="Arial" panose="020B0604020202020204" pitchFamily="34" charset="0"/>
              </a:defRPr>
            </a:lvl3pPr>
            <a:lvl4pPr>
              <a:defRPr sz="1200">
                <a:solidFill>
                  <a:schemeClr val="bg1"/>
                </a:solidFill>
                <a:latin typeface="Arial" panose="020B0604020202020204" pitchFamily="34" charset="0"/>
                <a:cs typeface="Arial" panose="020B0604020202020204" pitchFamily="34" charset="0"/>
              </a:defRPr>
            </a:lvl4pPr>
            <a:lvl5pPr>
              <a:defRPr sz="12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9940650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5% Split - Pic Left - White Bg">
    <p:bg>
      <p:bgPr>
        <a:solidFill>
          <a:schemeClr val="bg1"/>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3179867" y="0"/>
            <a:ext cx="9012135"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7" name="Номер слайда 1">
            <a:extLst>
              <a:ext uri="{FF2B5EF4-FFF2-40B4-BE49-F238E27FC236}">
                <a16:creationId xmlns:a16="http://schemas.microsoft.com/office/drawing/2014/main" id="{B548D275-622B-46CB-9A17-1B766F3EE389}"/>
              </a:ext>
            </a:extLst>
          </p:cNvPr>
          <p:cNvSpPr txBox="1">
            <a:spLocks/>
          </p:cNvSpPr>
          <p:nvPr userDrawn="1"/>
        </p:nvSpPr>
        <p:spPr>
          <a:xfrm>
            <a:off x="227730" y="6267862"/>
            <a:ext cx="2262823" cy="365125"/>
          </a:xfrm>
          <a:prstGeom prst="rect">
            <a:avLst/>
          </a:prstGeom>
          <a:ln>
            <a:noFill/>
          </a:ln>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825" smtClean="0">
                <a:solidFill>
                  <a:schemeClr val="tx2"/>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825" dirty="0">
                <a:solidFill>
                  <a:schemeClr val="tx2"/>
                </a:solidFill>
                <a:latin typeface="Arial" panose="020B0604020202020204" pitchFamily="34" charset="0"/>
                <a:ea typeface="Roboto" charset="0"/>
                <a:cs typeface="Arial" panose="020B0604020202020204" pitchFamily="34" charset="0"/>
              </a:rPr>
              <a:t>   </a:t>
            </a:r>
            <a:r>
              <a:rPr lang="en-US" sz="825" dirty="0">
                <a:solidFill>
                  <a:schemeClr val="bg2"/>
                </a:solidFill>
                <a:latin typeface="Arial" panose="020B0604020202020204" pitchFamily="34" charset="0"/>
                <a:ea typeface="Roboto" charset="0"/>
                <a:cs typeface="Arial" panose="020B0604020202020204" pitchFamily="34" charset="0"/>
              </a:rPr>
              <a:t> </a:t>
            </a:r>
            <a:r>
              <a:rPr lang="en-US" sz="825" dirty="0">
                <a:solidFill>
                  <a:schemeClr val="accent1"/>
                </a:solidFill>
                <a:latin typeface="Arial" panose="020B0604020202020204" pitchFamily="34" charset="0"/>
                <a:ea typeface="Roboto" charset="0"/>
                <a:cs typeface="Arial" panose="020B0604020202020204" pitchFamily="34" charset="0"/>
              </a:rPr>
              <a:t>I</a:t>
            </a:r>
            <a:r>
              <a:rPr lang="en-US" sz="825" dirty="0">
                <a:solidFill>
                  <a:schemeClr val="bg2"/>
                </a:solidFill>
                <a:latin typeface="Arial" panose="020B0604020202020204" pitchFamily="34" charset="0"/>
                <a:ea typeface="Roboto" charset="0"/>
                <a:cs typeface="Arial" panose="020B0604020202020204" pitchFamily="34" charset="0"/>
              </a:rPr>
              <a:t>    </a:t>
            </a:r>
            <a:r>
              <a:rPr lang="en-US" sz="825" b="1" dirty="0">
                <a:solidFill>
                  <a:schemeClr val="tx2"/>
                </a:solidFill>
                <a:latin typeface="Arial" panose="020B0604020202020204" pitchFamily="34" charset="0"/>
                <a:ea typeface="Roboto" charset="0"/>
                <a:cs typeface="Arial" panose="020B0604020202020204" pitchFamily="34" charset="0"/>
              </a:rPr>
              <a:t>Business area</a:t>
            </a:r>
            <a:endParaRPr lang="uk-UA" sz="825" b="1" dirty="0">
              <a:solidFill>
                <a:schemeClr val="tx2"/>
              </a:solidFill>
              <a:latin typeface="Arial" panose="020B0604020202020204" pitchFamily="34" charset="0"/>
              <a:ea typeface="Roboto" charset="0"/>
              <a:cs typeface="Arial" panose="020B0604020202020204" pitchFamily="34" charset="0"/>
            </a:endParaRPr>
          </a:p>
        </p:txBody>
      </p:sp>
      <p:pic>
        <p:nvPicPr>
          <p:cNvPr id="5" name="Picture 4">
            <a:extLst>
              <a:ext uri="{FF2B5EF4-FFF2-40B4-BE49-F238E27FC236}">
                <a16:creationId xmlns:a16="http://schemas.microsoft.com/office/drawing/2014/main" id="{38F68ECA-C4AA-4022-9430-40333CE0D02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4" y="6236987"/>
            <a:ext cx="2392193" cy="359999"/>
          </a:xfrm>
          <a:prstGeom prst="rect">
            <a:avLst/>
          </a:prstGeom>
        </p:spPr>
      </p:pic>
      <p:sp>
        <p:nvSpPr>
          <p:cNvPr id="6" name="Заголовок 1">
            <a:extLst>
              <a:ext uri="{FF2B5EF4-FFF2-40B4-BE49-F238E27FC236}">
                <a16:creationId xmlns:a16="http://schemas.microsoft.com/office/drawing/2014/main" id="{38185AEA-BF14-4FEE-B589-792A1D075B57}"/>
              </a:ext>
            </a:extLst>
          </p:cNvPr>
          <p:cNvSpPr>
            <a:spLocks noGrp="1"/>
          </p:cNvSpPr>
          <p:nvPr>
            <p:ph type="title" hasCustomPrompt="1"/>
          </p:nvPr>
        </p:nvSpPr>
        <p:spPr>
          <a:xfrm>
            <a:off x="273702" y="357950"/>
            <a:ext cx="4646989" cy="636534"/>
          </a:xfrm>
          <a:prstGeom prst="rect">
            <a:avLst/>
          </a:prstGeom>
        </p:spPr>
        <p:txBody>
          <a:bodyPr lIns="0" tIns="0" rIns="0" bIns="0">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rgbClr val="5D3C68"/>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a:t>
            </a:r>
            <a:br>
              <a:rPr lang="en-US" dirty="0"/>
            </a:br>
            <a:r>
              <a:rPr lang="en-US" dirty="0"/>
              <a:t>your slide</a:t>
            </a:r>
            <a:endParaRPr lang="ru-RU" dirty="0"/>
          </a:p>
        </p:txBody>
      </p:sp>
      <p:cxnSp>
        <p:nvCxnSpPr>
          <p:cNvPr id="8" name="Straight Connector 7">
            <a:extLst>
              <a:ext uri="{FF2B5EF4-FFF2-40B4-BE49-F238E27FC236}">
                <a16:creationId xmlns:a16="http://schemas.microsoft.com/office/drawing/2014/main" id="{E88B72BE-9AAB-4A48-898B-DD8222566D90}"/>
              </a:ext>
            </a:extLst>
          </p:cNvPr>
          <p:cNvCxnSpPr/>
          <p:nvPr userDrawn="1"/>
        </p:nvCxnSpPr>
        <p:spPr>
          <a:xfrm>
            <a:off x="1" y="1714500"/>
            <a:ext cx="22002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2D5ED60B-1A0A-4C6C-AFD6-BCC91DF85C9D}"/>
              </a:ext>
            </a:extLst>
          </p:cNvPr>
          <p:cNvSpPr>
            <a:spLocks noGrp="1"/>
          </p:cNvSpPr>
          <p:nvPr>
            <p:ph type="body" sz="quarter" idx="52"/>
          </p:nvPr>
        </p:nvSpPr>
        <p:spPr>
          <a:xfrm>
            <a:off x="272992" y="1991923"/>
            <a:ext cx="2590979" cy="2736850"/>
          </a:xfrm>
          <a:prstGeom prst="rect">
            <a:avLst/>
          </a:prstGeom>
        </p:spPr>
        <p:txBody>
          <a:bodyPr/>
          <a:lstStyle>
            <a:lvl1pPr marL="135731" indent="-135731">
              <a:buClr>
                <a:schemeClr val="accent1"/>
              </a:buClr>
              <a:tabLst>
                <a:tab pos="135731" algn="l"/>
              </a:tabLst>
              <a:defRPr sz="1200">
                <a:solidFill>
                  <a:srgbClr val="5D3C68"/>
                </a:solidFill>
                <a:latin typeface="Arial" panose="020B0604020202020204" pitchFamily="34" charset="0"/>
                <a:cs typeface="Arial" panose="020B0604020202020204" pitchFamily="34" charset="0"/>
              </a:defRPr>
            </a:lvl1pPr>
            <a:lvl2pPr marL="336947" indent="-201216">
              <a:buClr>
                <a:schemeClr val="accent1"/>
              </a:buClr>
              <a:tabLst>
                <a:tab pos="336947" algn="l"/>
              </a:tabLst>
              <a:defRPr sz="1200">
                <a:solidFill>
                  <a:srgbClr val="5D3C68"/>
                </a:solidFill>
                <a:latin typeface="Arial" panose="020B0604020202020204" pitchFamily="34" charset="0"/>
                <a:cs typeface="Arial" panose="020B0604020202020204" pitchFamily="34" charset="0"/>
              </a:defRPr>
            </a:lvl2pPr>
            <a:lvl3pPr>
              <a:defRPr sz="1200">
                <a:solidFill>
                  <a:schemeClr val="bg1"/>
                </a:solidFill>
                <a:latin typeface="Arial" panose="020B0604020202020204" pitchFamily="34" charset="0"/>
                <a:cs typeface="Arial" panose="020B0604020202020204" pitchFamily="34" charset="0"/>
              </a:defRPr>
            </a:lvl3pPr>
            <a:lvl4pPr>
              <a:defRPr sz="1200">
                <a:solidFill>
                  <a:schemeClr val="bg1"/>
                </a:solidFill>
                <a:latin typeface="Arial" panose="020B0604020202020204" pitchFamily="34" charset="0"/>
                <a:cs typeface="Arial" panose="020B0604020202020204" pitchFamily="34" charset="0"/>
              </a:defRPr>
            </a:lvl4pPr>
            <a:lvl5pPr>
              <a:defRPr sz="12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9767096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0/50 Split - horiz - pic top - purple bg">
    <p:bg>
      <p:bgPr>
        <a:solidFill>
          <a:schemeClr val="tx2"/>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0" y="1"/>
            <a:ext cx="12192000" cy="3536999"/>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pic>
        <p:nvPicPr>
          <p:cNvPr id="5" name="Picture 4">
            <a:extLst>
              <a:ext uri="{FF2B5EF4-FFF2-40B4-BE49-F238E27FC236}">
                <a16:creationId xmlns:a16="http://schemas.microsoft.com/office/drawing/2014/main" id="{10777546-8BA2-42FB-BD1E-C3748B6DFBA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1" y="6236987"/>
            <a:ext cx="2392199" cy="359999"/>
          </a:xfrm>
          <a:prstGeom prst="rect">
            <a:avLst/>
          </a:prstGeom>
        </p:spPr>
      </p:pic>
      <p:sp>
        <p:nvSpPr>
          <p:cNvPr id="8" name="Номер слайда 1">
            <a:extLst>
              <a:ext uri="{FF2B5EF4-FFF2-40B4-BE49-F238E27FC236}">
                <a16:creationId xmlns:a16="http://schemas.microsoft.com/office/drawing/2014/main" id="{C0DF7D65-33F9-4F4E-A5FA-A2CA1FC04EE2}"/>
              </a:ext>
            </a:extLst>
          </p:cNvPr>
          <p:cNvSpPr txBox="1">
            <a:spLocks/>
          </p:cNvSpPr>
          <p:nvPr userDrawn="1"/>
        </p:nvSpPr>
        <p:spPr>
          <a:xfrm>
            <a:off x="227730" y="6267862"/>
            <a:ext cx="2262823" cy="365125"/>
          </a:xfrm>
          <a:prstGeom prst="rect">
            <a:avLst/>
          </a:prstGeom>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825" smtClean="0">
                <a:solidFill>
                  <a:schemeClr val="bg1"/>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825" dirty="0">
                <a:solidFill>
                  <a:schemeClr val="bg1"/>
                </a:solidFill>
                <a:latin typeface="Arial" panose="020B0604020202020204" pitchFamily="34" charset="0"/>
                <a:ea typeface="Roboto" charset="0"/>
                <a:cs typeface="Arial" panose="020B0604020202020204" pitchFamily="34" charset="0"/>
              </a:rPr>
              <a:t>   </a:t>
            </a:r>
            <a:r>
              <a:rPr lang="en-US" sz="825" dirty="0">
                <a:solidFill>
                  <a:schemeClr val="bg2"/>
                </a:solidFill>
                <a:latin typeface="Arial" panose="020B0604020202020204" pitchFamily="34" charset="0"/>
                <a:ea typeface="Roboto" charset="0"/>
                <a:cs typeface="Arial" panose="020B0604020202020204" pitchFamily="34" charset="0"/>
              </a:rPr>
              <a:t> </a:t>
            </a:r>
            <a:r>
              <a:rPr lang="en-US" sz="825" dirty="0">
                <a:solidFill>
                  <a:schemeClr val="accent1"/>
                </a:solidFill>
                <a:latin typeface="Arial" panose="020B0604020202020204" pitchFamily="34" charset="0"/>
                <a:ea typeface="Roboto" charset="0"/>
                <a:cs typeface="Arial" panose="020B0604020202020204" pitchFamily="34" charset="0"/>
              </a:rPr>
              <a:t>I </a:t>
            </a:r>
            <a:r>
              <a:rPr lang="en-US" sz="825" dirty="0">
                <a:solidFill>
                  <a:schemeClr val="bg2"/>
                </a:solidFill>
                <a:latin typeface="Arial" panose="020B0604020202020204" pitchFamily="34" charset="0"/>
                <a:ea typeface="Roboto" charset="0"/>
                <a:cs typeface="Arial" panose="020B0604020202020204" pitchFamily="34" charset="0"/>
              </a:rPr>
              <a:t>   </a:t>
            </a:r>
            <a:r>
              <a:rPr lang="en-US" sz="825" b="1" dirty="0">
                <a:solidFill>
                  <a:schemeClr val="bg1"/>
                </a:solidFill>
                <a:latin typeface="Arial" panose="020B0604020202020204" pitchFamily="34" charset="0"/>
                <a:ea typeface="Roboto" charset="0"/>
                <a:cs typeface="Arial" panose="020B0604020202020204" pitchFamily="34" charset="0"/>
              </a:rPr>
              <a:t>Business area</a:t>
            </a:r>
            <a:endParaRPr lang="uk-UA" sz="825" b="1" dirty="0">
              <a:solidFill>
                <a:schemeClr val="bg1"/>
              </a:solidFill>
              <a:latin typeface="Arial" panose="020B0604020202020204" pitchFamily="34" charset="0"/>
              <a:ea typeface="Roboto" charset="0"/>
              <a:cs typeface="Arial" panose="020B0604020202020204" pitchFamily="34" charset="0"/>
            </a:endParaRPr>
          </a:p>
        </p:txBody>
      </p:sp>
    </p:spTree>
    <p:extLst>
      <p:ext uri="{BB962C8B-B14F-4D97-AF65-F5344CB8AC3E}">
        <p14:creationId xmlns:p14="http://schemas.microsoft.com/office/powerpoint/2010/main" val="3930307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0/50 Split - horiz - pic top - white bg">
    <p:bg>
      <p:bgPr>
        <a:solidFill>
          <a:schemeClr val="bg1"/>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0" y="1"/>
            <a:ext cx="12192000" cy="3536999"/>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7" name="Номер слайда 1">
            <a:extLst>
              <a:ext uri="{FF2B5EF4-FFF2-40B4-BE49-F238E27FC236}">
                <a16:creationId xmlns:a16="http://schemas.microsoft.com/office/drawing/2014/main" id="{A8F81E62-2DBA-45EA-A593-30E5345395D1}"/>
              </a:ext>
            </a:extLst>
          </p:cNvPr>
          <p:cNvSpPr txBox="1">
            <a:spLocks/>
          </p:cNvSpPr>
          <p:nvPr userDrawn="1"/>
        </p:nvSpPr>
        <p:spPr>
          <a:xfrm>
            <a:off x="227730" y="6267862"/>
            <a:ext cx="2262823" cy="365125"/>
          </a:xfrm>
          <a:prstGeom prst="rect">
            <a:avLst/>
          </a:prstGeom>
          <a:ln>
            <a:noFill/>
          </a:ln>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825" smtClean="0">
                <a:solidFill>
                  <a:schemeClr val="tx2"/>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825" dirty="0">
                <a:solidFill>
                  <a:schemeClr val="tx2"/>
                </a:solidFill>
                <a:latin typeface="Arial" panose="020B0604020202020204" pitchFamily="34" charset="0"/>
                <a:ea typeface="Roboto" charset="0"/>
                <a:cs typeface="Arial" panose="020B0604020202020204" pitchFamily="34" charset="0"/>
              </a:rPr>
              <a:t>   </a:t>
            </a:r>
            <a:r>
              <a:rPr lang="en-US" sz="825" dirty="0">
                <a:solidFill>
                  <a:schemeClr val="accent1"/>
                </a:solidFill>
                <a:latin typeface="Arial" panose="020B0604020202020204" pitchFamily="34" charset="0"/>
                <a:ea typeface="Roboto" charset="0"/>
                <a:cs typeface="Arial" panose="020B0604020202020204" pitchFamily="34" charset="0"/>
              </a:rPr>
              <a:t> I    </a:t>
            </a:r>
            <a:r>
              <a:rPr lang="en-US" sz="825" b="1" dirty="0">
                <a:solidFill>
                  <a:schemeClr val="tx2"/>
                </a:solidFill>
                <a:latin typeface="Arial" panose="020B0604020202020204" pitchFamily="34" charset="0"/>
                <a:ea typeface="Roboto" charset="0"/>
                <a:cs typeface="Arial" panose="020B0604020202020204" pitchFamily="34" charset="0"/>
              </a:rPr>
              <a:t>Business area</a:t>
            </a:r>
            <a:endParaRPr lang="uk-UA" sz="825" b="1" dirty="0">
              <a:solidFill>
                <a:schemeClr val="tx2"/>
              </a:solidFill>
              <a:latin typeface="Arial" panose="020B0604020202020204" pitchFamily="34" charset="0"/>
              <a:ea typeface="Roboto" charset="0"/>
              <a:cs typeface="Arial" panose="020B0604020202020204" pitchFamily="34" charset="0"/>
            </a:endParaRPr>
          </a:p>
        </p:txBody>
      </p:sp>
      <p:pic>
        <p:nvPicPr>
          <p:cNvPr id="5" name="Picture 4">
            <a:extLst>
              <a:ext uri="{FF2B5EF4-FFF2-40B4-BE49-F238E27FC236}">
                <a16:creationId xmlns:a16="http://schemas.microsoft.com/office/drawing/2014/main" id="{F3606C98-3ACD-4D66-91CE-0C32ABE7772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4" y="6236987"/>
            <a:ext cx="2392193" cy="359999"/>
          </a:xfrm>
          <a:prstGeom prst="rect">
            <a:avLst/>
          </a:prstGeom>
        </p:spPr>
      </p:pic>
    </p:spTree>
    <p:extLst>
      <p:ext uri="{BB962C8B-B14F-4D97-AF65-F5344CB8AC3E}">
        <p14:creationId xmlns:p14="http://schemas.microsoft.com/office/powerpoint/2010/main" val="2153174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pening Slide 1">
    <p:bg>
      <p:bgPr>
        <a:solidFill>
          <a:srgbClr val="470054"/>
        </a:solidFill>
        <a:effectLst/>
      </p:bgPr>
    </p:bg>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7C79E0F4-813E-4F92-ADAC-99EA6BF8ECB6}"/>
              </a:ext>
            </a:extLst>
          </p:cNvPr>
          <p:cNvSpPr>
            <a:spLocks noGrp="1"/>
          </p:cNvSpPr>
          <p:nvPr>
            <p:ph type="title" hasCustomPrompt="1"/>
          </p:nvPr>
        </p:nvSpPr>
        <p:spPr>
          <a:xfrm>
            <a:off x="2649261" y="2576981"/>
            <a:ext cx="6884003" cy="672277"/>
          </a:xfrm>
          <a:prstGeom prst="rect">
            <a:avLst/>
          </a:prstGeom>
        </p:spPr>
        <p:txBody>
          <a:bodyPr>
            <a:noAutofit/>
          </a:bodyPr>
          <a:lstStyle>
            <a:lvl1pPr marL="0" marR="0" indent="0" algn="ctr" defTabSz="914240" rtl="0" eaLnBrk="1" fontAlgn="auto" latinLnBrk="0" hangingPunct="1">
              <a:lnSpc>
                <a:spcPct val="100000"/>
              </a:lnSpc>
              <a:spcBef>
                <a:spcPct val="0"/>
              </a:spcBef>
              <a:spcAft>
                <a:spcPts val="0"/>
              </a:spcAft>
              <a:buClrTx/>
              <a:buSzTx/>
              <a:buFontTx/>
              <a:buNone/>
              <a:tabLst>
                <a:tab pos="1365340" algn="l"/>
              </a:tabLst>
              <a:defRPr sz="2474" b="1" i="0" baseline="0">
                <a:solidFill>
                  <a:schemeClr val="bg1"/>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of your slide deck</a:t>
            </a:r>
            <a:endParaRPr lang="ru-RU" dirty="0"/>
          </a:p>
        </p:txBody>
      </p:sp>
      <p:sp>
        <p:nvSpPr>
          <p:cNvPr id="9" name="Text Placeholder 7">
            <a:extLst>
              <a:ext uri="{FF2B5EF4-FFF2-40B4-BE49-F238E27FC236}">
                <a16:creationId xmlns:a16="http://schemas.microsoft.com/office/drawing/2014/main" id="{1B99F375-F80A-429C-B178-0D1B2684B893}"/>
              </a:ext>
            </a:extLst>
          </p:cNvPr>
          <p:cNvSpPr>
            <a:spLocks noGrp="1"/>
          </p:cNvSpPr>
          <p:nvPr>
            <p:ph type="body" sz="quarter" idx="11" hasCustomPrompt="1"/>
          </p:nvPr>
        </p:nvSpPr>
        <p:spPr>
          <a:xfrm>
            <a:off x="2253945" y="3202846"/>
            <a:ext cx="7674641" cy="393997"/>
          </a:xfrm>
          <a:prstGeom prst="rect">
            <a:avLst/>
          </a:prstGeom>
        </p:spPr>
        <p:txBody>
          <a:bodyPr/>
          <a:lstStyle>
            <a:lvl1pPr marL="0" indent="0" algn="ctr">
              <a:buNone/>
              <a:defRPr sz="1650">
                <a:solidFill>
                  <a:schemeClr val="bg1"/>
                </a:solidFill>
                <a:latin typeface="Arial" panose="020B0604020202020204" pitchFamily="34" charset="0"/>
                <a:cs typeface="Arial" panose="020B0604020202020204" pitchFamily="34" charset="0"/>
              </a:defRPr>
            </a:lvl1pPr>
          </a:lstStyle>
          <a:p>
            <a:r>
              <a:rPr lang="en-GB" dirty="0"/>
              <a:t>sub heading for your slide deck</a:t>
            </a:r>
          </a:p>
        </p:txBody>
      </p:sp>
      <p:sp>
        <p:nvSpPr>
          <p:cNvPr id="10" name="Прямоугольник 1">
            <a:extLst>
              <a:ext uri="{FF2B5EF4-FFF2-40B4-BE49-F238E27FC236}">
                <a16:creationId xmlns:a16="http://schemas.microsoft.com/office/drawing/2014/main" id="{94C6870F-6C81-4718-8776-8CFB22C21F76}"/>
              </a:ext>
            </a:extLst>
          </p:cNvPr>
          <p:cNvSpPr/>
          <p:nvPr userDrawn="1"/>
        </p:nvSpPr>
        <p:spPr>
          <a:xfrm>
            <a:off x="5410474" y="3808945"/>
            <a:ext cx="1361580" cy="18474"/>
          </a:xfrm>
          <a:prstGeom prst="rect">
            <a:avLst/>
          </a:prstGeom>
          <a:solidFill>
            <a:srgbClr val="008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1" name="Text Placeholder 7">
            <a:extLst>
              <a:ext uri="{FF2B5EF4-FFF2-40B4-BE49-F238E27FC236}">
                <a16:creationId xmlns:a16="http://schemas.microsoft.com/office/drawing/2014/main" id="{A4CD1284-F549-4DF2-922A-317CFB1DCCC6}"/>
              </a:ext>
            </a:extLst>
          </p:cNvPr>
          <p:cNvSpPr>
            <a:spLocks noGrp="1"/>
          </p:cNvSpPr>
          <p:nvPr>
            <p:ph type="body" sz="quarter" idx="12" hasCustomPrompt="1"/>
          </p:nvPr>
        </p:nvSpPr>
        <p:spPr>
          <a:xfrm>
            <a:off x="2253945" y="4039526"/>
            <a:ext cx="7674641" cy="393997"/>
          </a:xfrm>
          <a:prstGeom prst="rect">
            <a:avLst/>
          </a:prstGeom>
        </p:spPr>
        <p:txBody>
          <a:bodyPr/>
          <a:lstStyle>
            <a:lvl1pPr marL="0" indent="0" algn="ctr">
              <a:buNone/>
              <a:defRPr sz="1650" b="0">
                <a:solidFill>
                  <a:schemeClr val="bg1"/>
                </a:solidFill>
                <a:latin typeface="Arial" panose="020B0604020202020204" pitchFamily="34" charset="0"/>
                <a:cs typeface="Arial" panose="020B0604020202020204" pitchFamily="34" charset="0"/>
                <a:sym typeface="Wingdings" panose="05000000000000000000" pitchFamily="2" charset="2"/>
              </a:defRPr>
            </a:lvl1pPr>
          </a:lstStyle>
          <a:p>
            <a:fld id="{F9BE1754-B6CA-4144-98ED-285DB866C008}" type="datetime3">
              <a:rPr lang="en-GB" smtClean="0"/>
              <a:t>11 November, 2020</a:t>
            </a:fld>
            <a:br>
              <a:rPr lang="en-GB" dirty="0"/>
            </a:br>
            <a:r>
              <a:rPr lang="en-GB" dirty="0"/>
              <a:t>Speaker: Name Surname</a:t>
            </a:r>
          </a:p>
        </p:txBody>
      </p:sp>
      <p:pic>
        <p:nvPicPr>
          <p:cNvPr id="13" name="Picture 12">
            <a:extLst>
              <a:ext uri="{FF2B5EF4-FFF2-40B4-BE49-F238E27FC236}">
                <a16:creationId xmlns:a16="http://schemas.microsoft.com/office/drawing/2014/main" id="{F42E8200-FE86-410F-9630-D7C06F0F446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211208" y="513015"/>
            <a:ext cx="1769584" cy="1169865"/>
          </a:xfrm>
          <a:prstGeom prst="rect">
            <a:avLst/>
          </a:prstGeom>
        </p:spPr>
      </p:pic>
    </p:spTree>
    <p:extLst>
      <p:ext uri="{BB962C8B-B14F-4D97-AF65-F5344CB8AC3E}">
        <p14:creationId xmlns:p14="http://schemas.microsoft.com/office/powerpoint/2010/main" val="34998602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ano pic x1 image - purple bg">
    <p:bg>
      <p:bgPr>
        <a:solidFill>
          <a:schemeClr val="tx2"/>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0" y="441016"/>
            <a:ext cx="12192000"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6" name="Номер слайда 1">
            <a:extLst>
              <a:ext uri="{FF2B5EF4-FFF2-40B4-BE49-F238E27FC236}">
                <a16:creationId xmlns:a16="http://schemas.microsoft.com/office/drawing/2014/main" id="{DF511D6E-B0AE-4755-B47F-D414FB8AD854}"/>
              </a:ext>
            </a:extLst>
          </p:cNvPr>
          <p:cNvSpPr txBox="1">
            <a:spLocks/>
          </p:cNvSpPr>
          <p:nvPr userDrawn="1"/>
        </p:nvSpPr>
        <p:spPr>
          <a:xfrm>
            <a:off x="227730" y="6267862"/>
            <a:ext cx="2262823" cy="365125"/>
          </a:xfrm>
          <a:prstGeom prst="rect">
            <a:avLst/>
          </a:prstGeom>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825" smtClean="0">
                <a:solidFill>
                  <a:schemeClr val="bg1"/>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825" dirty="0">
                <a:solidFill>
                  <a:schemeClr val="bg1"/>
                </a:solidFill>
                <a:latin typeface="Arial" panose="020B0604020202020204" pitchFamily="34" charset="0"/>
                <a:ea typeface="Roboto" charset="0"/>
                <a:cs typeface="Arial" panose="020B0604020202020204" pitchFamily="34" charset="0"/>
              </a:rPr>
              <a:t>   </a:t>
            </a:r>
            <a:r>
              <a:rPr lang="en-US" sz="825" dirty="0">
                <a:solidFill>
                  <a:schemeClr val="bg2"/>
                </a:solidFill>
                <a:latin typeface="Arial" panose="020B0604020202020204" pitchFamily="34" charset="0"/>
                <a:ea typeface="Roboto" charset="0"/>
                <a:cs typeface="Arial" panose="020B0604020202020204" pitchFamily="34" charset="0"/>
              </a:rPr>
              <a:t> </a:t>
            </a:r>
            <a:r>
              <a:rPr lang="en-US" sz="825" dirty="0">
                <a:solidFill>
                  <a:schemeClr val="accent1"/>
                </a:solidFill>
                <a:latin typeface="Arial" panose="020B0604020202020204" pitchFamily="34" charset="0"/>
                <a:ea typeface="Roboto" charset="0"/>
                <a:cs typeface="Arial" panose="020B0604020202020204" pitchFamily="34" charset="0"/>
              </a:rPr>
              <a:t>I  </a:t>
            </a:r>
            <a:r>
              <a:rPr lang="en-US" sz="825" dirty="0">
                <a:solidFill>
                  <a:schemeClr val="bg2"/>
                </a:solidFill>
                <a:latin typeface="Arial" panose="020B0604020202020204" pitchFamily="34" charset="0"/>
                <a:ea typeface="Roboto" charset="0"/>
                <a:cs typeface="Arial" panose="020B0604020202020204" pitchFamily="34" charset="0"/>
              </a:rPr>
              <a:t>  </a:t>
            </a:r>
            <a:r>
              <a:rPr lang="en-US" sz="825" b="1" dirty="0">
                <a:solidFill>
                  <a:schemeClr val="bg1"/>
                </a:solidFill>
                <a:latin typeface="Arial" panose="020B0604020202020204" pitchFamily="34" charset="0"/>
                <a:ea typeface="Roboto" charset="0"/>
                <a:cs typeface="Arial" panose="020B0604020202020204" pitchFamily="34" charset="0"/>
              </a:rPr>
              <a:t>Business area</a:t>
            </a:r>
            <a:endParaRPr lang="uk-UA" sz="825" b="1" dirty="0">
              <a:solidFill>
                <a:schemeClr val="bg1"/>
              </a:solidFill>
              <a:latin typeface="Arial" panose="020B0604020202020204" pitchFamily="34" charset="0"/>
              <a:ea typeface="Roboto" charset="0"/>
              <a:cs typeface="Arial" panose="020B0604020202020204" pitchFamily="34" charset="0"/>
            </a:endParaRPr>
          </a:p>
        </p:txBody>
      </p:sp>
      <p:pic>
        <p:nvPicPr>
          <p:cNvPr id="5" name="Picture 4">
            <a:extLst>
              <a:ext uri="{FF2B5EF4-FFF2-40B4-BE49-F238E27FC236}">
                <a16:creationId xmlns:a16="http://schemas.microsoft.com/office/drawing/2014/main" id="{E5A6D07C-69E8-4716-BF31-0D85610C96B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1" y="6236987"/>
            <a:ext cx="2392199" cy="359999"/>
          </a:xfrm>
          <a:prstGeom prst="rect">
            <a:avLst/>
          </a:prstGeom>
        </p:spPr>
      </p:pic>
    </p:spTree>
    <p:extLst>
      <p:ext uri="{BB962C8B-B14F-4D97-AF65-F5344CB8AC3E}">
        <p14:creationId xmlns:p14="http://schemas.microsoft.com/office/powerpoint/2010/main" val="31297719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Pano pic x1 image - white bg">
    <p:bg>
      <p:bgPr>
        <a:solidFill>
          <a:schemeClr val="bg1"/>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0" y="441016"/>
            <a:ext cx="12192000"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8" name="Номер слайда 1">
            <a:extLst>
              <a:ext uri="{FF2B5EF4-FFF2-40B4-BE49-F238E27FC236}">
                <a16:creationId xmlns:a16="http://schemas.microsoft.com/office/drawing/2014/main" id="{F15B1120-461B-4D0B-B892-B9D040B84805}"/>
              </a:ext>
            </a:extLst>
          </p:cNvPr>
          <p:cNvSpPr txBox="1">
            <a:spLocks/>
          </p:cNvSpPr>
          <p:nvPr userDrawn="1"/>
        </p:nvSpPr>
        <p:spPr>
          <a:xfrm>
            <a:off x="227730" y="6267862"/>
            <a:ext cx="2262823" cy="365125"/>
          </a:xfrm>
          <a:prstGeom prst="rect">
            <a:avLst/>
          </a:prstGeom>
          <a:ln>
            <a:noFill/>
          </a:ln>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825" smtClean="0">
                <a:solidFill>
                  <a:schemeClr val="tx2"/>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825" dirty="0">
                <a:solidFill>
                  <a:schemeClr val="tx2"/>
                </a:solidFill>
                <a:latin typeface="Arial" panose="020B0604020202020204" pitchFamily="34" charset="0"/>
                <a:ea typeface="Roboto" charset="0"/>
                <a:cs typeface="Arial" panose="020B0604020202020204" pitchFamily="34" charset="0"/>
              </a:rPr>
              <a:t>   </a:t>
            </a:r>
            <a:r>
              <a:rPr lang="en-US" sz="825" dirty="0">
                <a:solidFill>
                  <a:schemeClr val="accent1"/>
                </a:solidFill>
                <a:latin typeface="Arial" panose="020B0604020202020204" pitchFamily="34" charset="0"/>
                <a:ea typeface="Roboto" charset="0"/>
                <a:cs typeface="Arial" panose="020B0604020202020204" pitchFamily="34" charset="0"/>
              </a:rPr>
              <a:t> I    </a:t>
            </a:r>
            <a:r>
              <a:rPr lang="en-US" sz="825" b="1" dirty="0">
                <a:solidFill>
                  <a:schemeClr val="tx2"/>
                </a:solidFill>
                <a:latin typeface="Arial" panose="020B0604020202020204" pitchFamily="34" charset="0"/>
                <a:ea typeface="Roboto" charset="0"/>
                <a:cs typeface="Arial" panose="020B0604020202020204" pitchFamily="34" charset="0"/>
              </a:rPr>
              <a:t>Business area</a:t>
            </a:r>
            <a:endParaRPr lang="uk-UA" sz="825" b="1" dirty="0">
              <a:solidFill>
                <a:schemeClr val="tx2"/>
              </a:solidFill>
              <a:latin typeface="Arial" panose="020B0604020202020204" pitchFamily="34" charset="0"/>
              <a:ea typeface="Roboto" charset="0"/>
              <a:cs typeface="Arial" panose="020B0604020202020204" pitchFamily="34" charset="0"/>
            </a:endParaRPr>
          </a:p>
        </p:txBody>
      </p:sp>
      <p:pic>
        <p:nvPicPr>
          <p:cNvPr id="5" name="Picture 4">
            <a:extLst>
              <a:ext uri="{FF2B5EF4-FFF2-40B4-BE49-F238E27FC236}">
                <a16:creationId xmlns:a16="http://schemas.microsoft.com/office/drawing/2014/main" id="{6858168B-C86D-4B05-B6C3-C1ED9E844BE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4" y="6236987"/>
            <a:ext cx="2392193" cy="359999"/>
          </a:xfrm>
          <a:prstGeom prst="rect">
            <a:avLst/>
          </a:prstGeom>
        </p:spPr>
      </p:pic>
    </p:spTree>
    <p:extLst>
      <p:ext uri="{BB962C8B-B14F-4D97-AF65-F5344CB8AC3E}">
        <p14:creationId xmlns:p14="http://schemas.microsoft.com/office/powerpoint/2010/main" val="15150078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x2 images - purple bg">
    <p:bg>
      <p:bgPr>
        <a:solidFill>
          <a:schemeClr val="tx2"/>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0" y="441016"/>
            <a:ext cx="6096000"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6" name="Номер слайда 1">
            <a:extLst>
              <a:ext uri="{FF2B5EF4-FFF2-40B4-BE49-F238E27FC236}">
                <a16:creationId xmlns:a16="http://schemas.microsoft.com/office/drawing/2014/main" id="{DF511D6E-B0AE-4755-B47F-D414FB8AD854}"/>
              </a:ext>
            </a:extLst>
          </p:cNvPr>
          <p:cNvSpPr txBox="1">
            <a:spLocks/>
          </p:cNvSpPr>
          <p:nvPr userDrawn="1"/>
        </p:nvSpPr>
        <p:spPr>
          <a:xfrm>
            <a:off x="227730" y="6267862"/>
            <a:ext cx="2262823" cy="365125"/>
          </a:xfrm>
          <a:prstGeom prst="rect">
            <a:avLst/>
          </a:prstGeom>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825" smtClean="0">
                <a:solidFill>
                  <a:schemeClr val="bg1"/>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825" dirty="0">
                <a:solidFill>
                  <a:schemeClr val="bg1"/>
                </a:solidFill>
                <a:latin typeface="Arial" panose="020B0604020202020204" pitchFamily="34" charset="0"/>
                <a:ea typeface="Roboto" charset="0"/>
                <a:cs typeface="Arial" panose="020B0604020202020204" pitchFamily="34" charset="0"/>
              </a:rPr>
              <a:t>    </a:t>
            </a:r>
            <a:r>
              <a:rPr lang="en-US" sz="825" dirty="0">
                <a:solidFill>
                  <a:schemeClr val="accent1"/>
                </a:solidFill>
                <a:latin typeface="Arial" panose="020B0604020202020204" pitchFamily="34" charset="0"/>
                <a:ea typeface="Roboto" charset="0"/>
                <a:cs typeface="Arial" panose="020B0604020202020204" pitchFamily="34" charset="0"/>
              </a:rPr>
              <a:t>I </a:t>
            </a:r>
            <a:r>
              <a:rPr lang="en-US" sz="825" dirty="0">
                <a:solidFill>
                  <a:schemeClr val="bg1"/>
                </a:solidFill>
                <a:latin typeface="Arial" panose="020B0604020202020204" pitchFamily="34" charset="0"/>
                <a:ea typeface="Roboto" charset="0"/>
                <a:cs typeface="Arial" panose="020B0604020202020204" pitchFamily="34" charset="0"/>
              </a:rPr>
              <a:t>   </a:t>
            </a:r>
            <a:r>
              <a:rPr lang="en-US" sz="825" b="1" dirty="0">
                <a:solidFill>
                  <a:schemeClr val="bg1"/>
                </a:solidFill>
                <a:latin typeface="Arial" panose="020B0604020202020204" pitchFamily="34" charset="0"/>
                <a:ea typeface="Roboto" charset="0"/>
                <a:cs typeface="Arial" panose="020B0604020202020204" pitchFamily="34" charset="0"/>
              </a:rPr>
              <a:t>Business area</a:t>
            </a:r>
            <a:endParaRPr lang="uk-UA" sz="825" b="1" dirty="0">
              <a:solidFill>
                <a:schemeClr val="bg1"/>
              </a:solidFill>
              <a:latin typeface="Arial" panose="020B0604020202020204" pitchFamily="34" charset="0"/>
              <a:ea typeface="Roboto" charset="0"/>
              <a:cs typeface="Arial" panose="020B0604020202020204" pitchFamily="34" charset="0"/>
            </a:endParaRPr>
          </a:p>
        </p:txBody>
      </p:sp>
      <p:sp>
        <p:nvSpPr>
          <p:cNvPr id="8" name="Рисунок 21">
            <a:extLst>
              <a:ext uri="{FF2B5EF4-FFF2-40B4-BE49-F238E27FC236}">
                <a16:creationId xmlns:a16="http://schemas.microsoft.com/office/drawing/2014/main" id="{8382CFE3-BE52-43A9-98C2-E9D2E0FE18B5}"/>
              </a:ext>
            </a:extLst>
          </p:cNvPr>
          <p:cNvSpPr>
            <a:spLocks noGrp="1"/>
          </p:cNvSpPr>
          <p:nvPr>
            <p:ph type="pic" sz="quarter" idx="47"/>
          </p:nvPr>
        </p:nvSpPr>
        <p:spPr>
          <a:xfrm>
            <a:off x="6091379" y="441016"/>
            <a:ext cx="6096000"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pic>
        <p:nvPicPr>
          <p:cNvPr id="9" name="Picture 8">
            <a:extLst>
              <a:ext uri="{FF2B5EF4-FFF2-40B4-BE49-F238E27FC236}">
                <a16:creationId xmlns:a16="http://schemas.microsoft.com/office/drawing/2014/main" id="{F15CAF1C-B256-4A67-9AA3-EA2D107FF0D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1" y="6236987"/>
            <a:ext cx="2392199" cy="359999"/>
          </a:xfrm>
          <a:prstGeom prst="rect">
            <a:avLst/>
          </a:prstGeom>
        </p:spPr>
      </p:pic>
    </p:spTree>
    <p:extLst>
      <p:ext uri="{BB962C8B-B14F-4D97-AF65-F5344CB8AC3E}">
        <p14:creationId xmlns:p14="http://schemas.microsoft.com/office/powerpoint/2010/main" val="29752572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x2 images - white bg">
    <p:bg>
      <p:bgPr>
        <a:solidFill>
          <a:schemeClr val="bg1"/>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0" y="441016"/>
            <a:ext cx="6096000"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8" name="Рисунок 21">
            <a:extLst>
              <a:ext uri="{FF2B5EF4-FFF2-40B4-BE49-F238E27FC236}">
                <a16:creationId xmlns:a16="http://schemas.microsoft.com/office/drawing/2014/main" id="{8382CFE3-BE52-43A9-98C2-E9D2E0FE18B5}"/>
              </a:ext>
            </a:extLst>
          </p:cNvPr>
          <p:cNvSpPr>
            <a:spLocks noGrp="1"/>
          </p:cNvSpPr>
          <p:nvPr>
            <p:ph type="pic" sz="quarter" idx="47"/>
          </p:nvPr>
        </p:nvSpPr>
        <p:spPr>
          <a:xfrm>
            <a:off x="6091379" y="441016"/>
            <a:ext cx="6096000"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9" name="Номер слайда 1">
            <a:extLst>
              <a:ext uri="{FF2B5EF4-FFF2-40B4-BE49-F238E27FC236}">
                <a16:creationId xmlns:a16="http://schemas.microsoft.com/office/drawing/2014/main" id="{E253CF88-BE99-4E97-8BA8-986DE45CC72F}"/>
              </a:ext>
            </a:extLst>
          </p:cNvPr>
          <p:cNvSpPr txBox="1">
            <a:spLocks/>
          </p:cNvSpPr>
          <p:nvPr userDrawn="1"/>
        </p:nvSpPr>
        <p:spPr>
          <a:xfrm>
            <a:off x="227730" y="6267862"/>
            <a:ext cx="2262823" cy="365125"/>
          </a:xfrm>
          <a:prstGeom prst="rect">
            <a:avLst/>
          </a:prstGeom>
          <a:ln>
            <a:noFill/>
          </a:ln>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825" smtClean="0">
                <a:solidFill>
                  <a:schemeClr val="tx2"/>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825" dirty="0">
                <a:solidFill>
                  <a:schemeClr val="tx2"/>
                </a:solidFill>
                <a:latin typeface="Arial" panose="020B0604020202020204" pitchFamily="34" charset="0"/>
                <a:ea typeface="Roboto" charset="0"/>
                <a:cs typeface="Arial" panose="020B0604020202020204" pitchFamily="34" charset="0"/>
              </a:rPr>
              <a:t>   </a:t>
            </a:r>
            <a:r>
              <a:rPr lang="en-US" sz="825" dirty="0">
                <a:solidFill>
                  <a:schemeClr val="accent1"/>
                </a:solidFill>
                <a:latin typeface="Arial" panose="020B0604020202020204" pitchFamily="34" charset="0"/>
                <a:ea typeface="Roboto" charset="0"/>
                <a:cs typeface="Arial" panose="020B0604020202020204" pitchFamily="34" charset="0"/>
              </a:rPr>
              <a:t> I    </a:t>
            </a:r>
            <a:r>
              <a:rPr lang="en-US" sz="825" b="1" dirty="0">
                <a:solidFill>
                  <a:schemeClr val="tx2"/>
                </a:solidFill>
                <a:latin typeface="Arial" panose="020B0604020202020204" pitchFamily="34" charset="0"/>
                <a:ea typeface="Roboto" charset="0"/>
                <a:cs typeface="Arial" panose="020B0604020202020204" pitchFamily="34" charset="0"/>
              </a:rPr>
              <a:t>Business area</a:t>
            </a:r>
            <a:endParaRPr lang="uk-UA" sz="825" b="1" dirty="0">
              <a:solidFill>
                <a:schemeClr val="tx2"/>
              </a:solidFill>
              <a:latin typeface="Arial" panose="020B0604020202020204" pitchFamily="34" charset="0"/>
              <a:ea typeface="Roboto" charset="0"/>
              <a:cs typeface="Arial" panose="020B0604020202020204" pitchFamily="34" charset="0"/>
            </a:endParaRPr>
          </a:p>
        </p:txBody>
      </p:sp>
      <p:pic>
        <p:nvPicPr>
          <p:cNvPr id="6" name="Picture 5">
            <a:extLst>
              <a:ext uri="{FF2B5EF4-FFF2-40B4-BE49-F238E27FC236}">
                <a16:creationId xmlns:a16="http://schemas.microsoft.com/office/drawing/2014/main" id="{052AB243-4A89-4C0A-9640-21E708F404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4" y="6236987"/>
            <a:ext cx="2392193" cy="359999"/>
          </a:xfrm>
          <a:prstGeom prst="rect">
            <a:avLst/>
          </a:prstGeom>
        </p:spPr>
      </p:pic>
    </p:spTree>
    <p:extLst>
      <p:ext uri="{BB962C8B-B14F-4D97-AF65-F5344CB8AC3E}">
        <p14:creationId xmlns:p14="http://schemas.microsoft.com/office/powerpoint/2010/main" val="3068922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x3 images - purple bg">
    <p:bg>
      <p:bgPr>
        <a:solidFill>
          <a:schemeClr val="tx2"/>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2" y="441016"/>
            <a:ext cx="4151911"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6" name="Номер слайда 1">
            <a:extLst>
              <a:ext uri="{FF2B5EF4-FFF2-40B4-BE49-F238E27FC236}">
                <a16:creationId xmlns:a16="http://schemas.microsoft.com/office/drawing/2014/main" id="{DF511D6E-B0AE-4755-B47F-D414FB8AD854}"/>
              </a:ext>
            </a:extLst>
          </p:cNvPr>
          <p:cNvSpPr txBox="1">
            <a:spLocks/>
          </p:cNvSpPr>
          <p:nvPr userDrawn="1"/>
        </p:nvSpPr>
        <p:spPr>
          <a:xfrm>
            <a:off x="227730" y="6267862"/>
            <a:ext cx="2262823" cy="365125"/>
          </a:xfrm>
          <a:prstGeom prst="rect">
            <a:avLst/>
          </a:prstGeom>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825" smtClean="0">
                <a:solidFill>
                  <a:schemeClr val="bg1"/>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825" dirty="0">
                <a:solidFill>
                  <a:schemeClr val="bg1"/>
                </a:solidFill>
                <a:latin typeface="Arial" panose="020B0604020202020204" pitchFamily="34" charset="0"/>
                <a:ea typeface="Roboto" charset="0"/>
                <a:cs typeface="Arial" panose="020B0604020202020204" pitchFamily="34" charset="0"/>
              </a:rPr>
              <a:t>   </a:t>
            </a:r>
            <a:r>
              <a:rPr lang="en-US" sz="825" dirty="0">
                <a:solidFill>
                  <a:schemeClr val="bg2"/>
                </a:solidFill>
                <a:latin typeface="Arial" panose="020B0604020202020204" pitchFamily="34" charset="0"/>
                <a:ea typeface="Roboto" charset="0"/>
                <a:cs typeface="Arial" panose="020B0604020202020204" pitchFamily="34" charset="0"/>
              </a:rPr>
              <a:t> </a:t>
            </a:r>
            <a:r>
              <a:rPr lang="en-US" sz="825" dirty="0">
                <a:solidFill>
                  <a:schemeClr val="accent1"/>
                </a:solidFill>
                <a:latin typeface="Arial" panose="020B0604020202020204" pitchFamily="34" charset="0"/>
                <a:ea typeface="Roboto" charset="0"/>
                <a:cs typeface="Arial" panose="020B0604020202020204" pitchFamily="34" charset="0"/>
              </a:rPr>
              <a:t>I</a:t>
            </a:r>
            <a:r>
              <a:rPr lang="en-US" sz="825" dirty="0">
                <a:solidFill>
                  <a:schemeClr val="bg2"/>
                </a:solidFill>
                <a:latin typeface="Arial" panose="020B0604020202020204" pitchFamily="34" charset="0"/>
                <a:ea typeface="Roboto" charset="0"/>
                <a:cs typeface="Arial" panose="020B0604020202020204" pitchFamily="34" charset="0"/>
              </a:rPr>
              <a:t>    </a:t>
            </a:r>
            <a:r>
              <a:rPr lang="en-US" sz="825" b="1" dirty="0">
                <a:solidFill>
                  <a:schemeClr val="bg1"/>
                </a:solidFill>
                <a:latin typeface="Arial" panose="020B0604020202020204" pitchFamily="34" charset="0"/>
                <a:ea typeface="Roboto" charset="0"/>
                <a:cs typeface="Arial" panose="020B0604020202020204" pitchFamily="34" charset="0"/>
              </a:rPr>
              <a:t>Business area</a:t>
            </a:r>
            <a:endParaRPr lang="uk-UA" sz="825" b="1" dirty="0">
              <a:solidFill>
                <a:schemeClr val="bg1"/>
              </a:solidFill>
              <a:latin typeface="Arial" panose="020B0604020202020204" pitchFamily="34" charset="0"/>
              <a:ea typeface="Roboto" charset="0"/>
              <a:cs typeface="Arial" panose="020B0604020202020204" pitchFamily="34" charset="0"/>
            </a:endParaRPr>
          </a:p>
        </p:txBody>
      </p:sp>
      <p:sp>
        <p:nvSpPr>
          <p:cNvPr id="8" name="Рисунок 21">
            <a:extLst>
              <a:ext uri="{FF2B5EF4-FFF2-40B4-BE49-F238E27FC236}">
                <a16:creationId xmlns:a16="http://schemas.microsoft.com/office/drawing/2014/main" id="{8382CFE3-BE52-43A9-98C2-E9D2E0FE18B5}"/>
              </a:ext>
            </a:extLst>
          </p:cNvPr>
          <p:cNvSpPr>
            <a:spLocks noGrp="1"/>
          </p:cNvSpPr>
          <p:nvPr>
            <p:ph type="pic" sz="quarter" idx="47"/>
          </p:nvPr>
        </p:nvSpPr>
        <p:spPr>
          <a:xfrm>
            <a:off x="4162191" y="441016"/>
            <a:ext cx="3883559"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9" name="Рисунок 21">
            <a:extLst>
              <a:ext uri="{FF2B5EF4-FFF2-40B4-BE49-F238E27FC236}">
                <a16:creationId xmlns:a16="http://schemas.microsoft.com/office/drawing/2014/main" id="{AF54A7E5-DAA7-4AA7-ADCE-286EBDBFA2E9}"/>
              </a:ext>
            </a:extLst>
          </p:cNvPr>
          <p:cNvSpPr>
            <a:spLocks noGrp="1"/>
          </p:cNvSpPr>
          <p:nvPr>
            <p:ph type="pic" sz="quarter" idx="48"/>
          </p:nvPr>
        </p:nvSpPr>
        <p:spPr>
          <a:xfrm>
            <a:off x="8056028" y="441016"/>
            <a:ext cx="4135973"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pic>
        <p:nvPicPr>
          <p:cNvPr id="10" name="Picture 9">
            <a:extLst>
              <a:ext uri="{FF2B5EF4-FFF2-40B4-BE49-F238E27FC236}">
                <a16:creationId xmlns:a16="http://schemas.microsoft.com/office/drawing/2014/main" id="{A778302A-49EA-4E42-8715-5EAD3432ED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1" y="6236987"/>
            <a:ext cx="2392199" cy="359999"/>
          </a:xfrm>
          <a:prstGeom prst="rect">
            <a:avLst/>
          </a:prstGeom>
        </p:spPr>
      </p:pic>
    </p:spTree>
    <p:extLst>
      <p:ext uri="{BB962C8B-B14F-4D97-AF65-F5344CB8AC3E}">
        <p14:creationId xmlns:p14="http://schemas.microsoft.com/office/powerpoint/2010/main" val="32504974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x3 images - white bg">
    <p:bg>
      <p:bgPr>
        <a:solidFill>
          <a:schemeClr val="bg1"/>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2" y="441016"/>
            <a:ext cx="4151911"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8" name="Рисунок 21">
            <a:extLst>
              <a:ext uri="{FF2B5EF4-FFF2-40B4-BE49-F238E27FC236}">
                <a16:creationId xmlns:a16="http://schemas.microsoft.com/office/drawing/2014/main" id="{8382CFE3-BE52-43A9-98C2-E9D2E0FE18B5}"/>
              </a:ext>
            </a:extLst>
          </p:cNvPr>
          <p:cNvSpPr>
            <a:spLocks noGrp="1"/>
          </p:cNvSpPr>
          <p:nvPr>
            <p:ph type="pic" sz="quarter" idx="47"/>
          </p:nvPr>
        </p:nvSpPr>
        <p:spPr>
          <a:xfrm>
            <a:off x="4162191" y="441016"/>
            <a:ext cx="3883559"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9" name="Рисунок 21">
            <a:extLst>
              <a:ext uri="{FF2B5EF4-FFF2-40B4-BE49-F238E27FC236}">
                <a16:creationId xmlns:a16="http://schemas.microsoft.com/office/drawing/2014/main" id="{AF54A7E5-DAA7-4AA7-ADCE-286EBDBFA2E9}"/>
              </a:ext>
            </a:extLst>
          </p:cNvPr>
          <p:cNvSpPr>
            <a:spLocks noGrp="1"/>
          </p:cNvSpPr>
          <p:nvPr>
            <p:ph type="pic" sz="quarter" idx="48"/>
          </p:nvPr>
        </p:nvSpPr>
        <p:spPr>
          <a:xfrm>
            <a:off x="8056028" y="441016"/>
            <a:ext cx="4135973" cy="3599983"/>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10" name="Номер слайда 1">
            <a:extLst>
              <a:ext uri="{FF2B5EF4-FFF2-40B4-BE49-F238E27FC236}">
                <a16:creationId xmlns:a16="http://schemas.microsoft.com/office/drawing/2014/main" id="{0B7BE8F6-5ECB-4A32-BC85-67FAE834A0D1}"/>
              </a:ext>
            </a:extLst>
          </p:cNvPr>
          <p:cNvSpPr txBox="1">
            <a:spLocks/>
          </p:cNvSpPr>
          <p:nvPr userDrawn="1"/>
        </p:nvSpPr>
        <p:spPr>
          <a:xfrm>
            <a:off x="227730" y="6267862"/>
            <a:ext cx="2262823" cy="365125"/>
          </a:xfrm>
          <a:prstGeom prst="rect">
            <a:avLst/>
          </a:prstGeom>
          <a:ln>
            <a:noFill/>
          </a:ln>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825" smtClean="0">
                <a:solidFill>
                  <a:schemeClr val="tx2"/>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825" dirty="0">
                <a:solidFill>
                  <a:schemeClr val="tx2"/>
                </a:solidFill>
                <a:latin typeface="Arial" panose="020B0604020202020204" pitchFamily="34" charset="0"/>
                <a:ea typeface="Roboto" charset="0"/>
                <a:cs typeface="Arial" panose="020B0604020202020204" pitchFamily="34" charset="0"/>
              </a:rPr>
              <a:t>   </a:t>
            </a:r>
            <a:r>
              <a:rPr lang="en-US" sz="825" dirty="0">
                <a:solidFill>
                  <a:schemeClr val="bg2"/>
                </a:solidFill>
                <a:latin typeface="Arial" panose="020B0604020202020204" pitchFamily="34" charset="0"/>
                <a:ea typeface="Roboto" charset="0"/>
                <a:cs typeface="Arial" panose="020B0604020202020204" pitchFamily="34" charset="0"/>
              </a:rPr>
              <a:t> I    </a:t>
            </a:r>
            <a:r>
              <a:rPr lang="en-US" sz="825" b="1" dirty="0">
                <a:solidFill>
                  <a:schemeClr val="tx2"/>
                </a:solidFill>
                <a:latin typeface="Arial" panose="020B0604020202020204" pitchFamily="34" charset="0"/>
                <a:ea typeface="Roboto" charset="0"/>
                <a:cs typeface="Arial" panose="020B0604020202020204" pitchFamily="34" charset="0"/>
              </a:rPr>
              <a:t>Business area</a:t>
            </a:r>
            <a:endParaRPr lang="uk-UA" sz="825" b="1" dirty="0">
              <a:solidFill>
                <a:schemeClr val="tx2"/>
              </a:solidFill>
              <a:latin typeface="Arial" panose="020B0604020202020204" pitchFamily="34" charset="0"/>
              <a:ea typeface="Roboto" charset="0"/>
              <a:cs typeface="Arial" panose="020B0604020202020204" pitchFamily="34" charset="0"/>
            </a:endParaRPr>
          </a:p>
        </p:txBody>
      </p:sp>
      <p:pic>
        <p:nvPicPr>
          <p:cNvPr id="7" name="Picture 6">
            <a:extLst>
              <a:ext uri="{FF2B5EF4-FFF2-40B4-BE49-F238E27FC236}">
                <a16:creationId xmlns:a16="http://schemas.microsoft.com/office/drawing/2014/main" id="{B77FC6C2-B33D-48A7-B23F-6B347874236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4" y="6236987"/>
            <a:ext cx="2392193" cy="359999"/>
          </a:xfrm>
          <a:prstGeom prst="rect">
            <a:avLst/>
          </a:prstGeom>
        </p:spPr>
      </p:pic>
    </p:spTree>
    <p:extLst>
      <p:ext uri="{BB962C8B-B14F-4D97-AF65-F5344CB8AC3E}">
        <p14:creationId xmlns:p14="http://schemas.microsoft.com/office/powerpoint/2010/main" val="25697165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 purple bg">
    <p:bg>
      <p:bgPr>
        <a:solidFill>
          <a:schemeClr val="tx2"/>
        </a:solidFill>
        <a:effectLst/>
      </p:bgPr>
    </p:bg>
    <p:spTree>
      <p:nvGrpSpPr>
        <p:cNvPr id="1" name=""/>
        <p:cNvGrpSpPr/>
        <p:nvPr/>
      </p:nvGrpSpPr>
      <p:grpSpPr>
        <a:xfrm>
          <a:off x="0" y="0"/>
          <a:ext cx="0" cy="0"/>
          <a:chOff x="0" y="0"/>
          <a:chExt cx="0" cy="0"/>
        </a:xfrm>
      </p:grpSpPr>
      <p:sp>
        <p:nvSpPr>
          <p:cNvPr id="6" name="Номер слайда 1">
            <a:extLst>
              <a:ext uri="{FF2B5EF4-FFF2-40B4-BE49-F238E27FC236}">
                <a16:creationId xmlns:a16="http://schemas.microsoft.com/office/drawing/2014/main" id="{976A94E0-432C-4D19-9863-E0716E1004F4}"/>
              </a:ext>
            </a:extLst>
          </p:cNvPr>
          <p:cNvSpPr txBox="1">
            <a:spLocks/>
          </p:cNvSpPr>
          <p:nvPr userDrawn="1"/>
        </p:nvSpPr>
        <p:spPr>
          <a:xfrm>
            <a:off x="227730" y="6267862"/>
            <a:ext cx="2262823" cy="365125"/>
          </a:xfrm>
          <a:prstGeom prst="rect">
            <a:avLst/>
          </a:prstGeom>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825" smtClean="0">
                <a:solidFill>
                  <a:schemeClr val="bg1"/>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825" dirty="0">
                <a:solidFill>
                  <a:schemeClr val="bg1"/>
                </a:solidFill>
                <a:latin typeface="Arial" panose="020B0604020202020204" pitchFamily="34" charset="0"/>
                <a:ea typeface="Roboto" charset="0"/>
                <a:cs typeface="Arial" panose="020B0604020202020204" pitchFamily="34" charset="0"/>
              </a:rPr>
              <a:t>   </a:t>
            </a:r>
            <a:r>
              <a:rPr lang="en-US" sz="825" dirty="0">
                <a:solidFill>
                  <a:schemeClr val="bg2"/>
                </a:solidFill>
                <a:latin typeface="Arial" panose="020B0604020202020204" pitchFamily="34" charset="0"/>
                <a:ea typeface="Roboto" charset="0"/>
                <a:cs typeface="Arial" panose="020B0604020202020204" pitchFamily="34" charset="0"/>
              </a:rPr>
              <a:t> </a:t>
            </a:r>
            <a:r>
              <a:rPr lang="en-US" sz="825" dirty="0">
                <a:solidFill>
                  <a:schemeClr val="accent1"/>
                </a:solidFill>
                <a:latin typeface="Arial" panose="020B0604020202020204" pitchFamily="34" charset="0"/>
                <a:ea typeface="Roboto" charset="0"/>
                <a:cs typeface="Arial" panose="020B0604020202020204" pitchFamily="34" charset="0"/>
              </a:rPr>
              <a:t>I </a:t>
            </a:r>
            <a:r>
              <a:rPr lang="en-US" sz="825" dirty="0">
                <a:solidFill>
                  <a:schemeClr val="bg2"/>
                </a:solidFill>
                <a:latin typeface="Arial" panose="020B0604020202020204" pitchFamily="34" charset="0"/>
                <a:ea typeface="Roboto" charset="0"/>
                <a:cs typeface="Arial" panose="020B0604020202020204" pitchFamily="34" charset="0"/>
              </a:rPr>
              <a:t>   </a:t>
            </a:r>
            <a:r>
              <a:rPr lang="en-US" sz="825" b="1" dirty="0">
                <a:solidFill>
                  <a:schemeClr val="bg1"/>
                </a:solidFill>
                <a:latin typeface="Arial" panose="020B0604020202020204" pitchFamily="34" charset="0"/>
                <a:ea typeface="Roboto" charset="0"/>
                <a:cs typeface="Arial" panose="020B0604020202020204" pitchFamily="34" charset="0"/>
              </a:rPr>
              <a:t>Business area</a:t>
            </a:r>
            <a:endParaRPr lang="uk-UA" sz="825" b="1" dirty="0">
              <a:solidFill>
                <a:schemeClr val="bg1"/>
              </a:solidFill>
              <a:latin typeface="Arial" panose="020B0604020202020204" pitchFamily="34" charset="0"/>
              <a:ea typeface="Roboto" charset="0"/>
              <a:cs typeface="Arial" panose="020B0604020202020204" pitchFamily="34" charset="0"/>
            </a:endParaRPr>
          </a:p>
        </p:txBody>
      </p:sp>
      <p:sp>
        <p:nvSpPr>
          <p:cNvPr id="7" name="Заголовок 1">
            <a:extLst>
              <a:ext uri="{FF2B5EF4-FFF2-40B4-BE49-F238E27FC236}">
                <a16:creationId xmlns:a16="http://schemas.microsoft.com/office/drawing/2014/main" id="{C69DCEA5-C6E3-4806-A6C8-7A0418BEB226}"/>
              </a:ext>
            </a:extLst>
          </p:cNvPr>
          <p:cNvSpPr>
            <a:spLocks noGrp="1"/>
          </p:cNvSpPr>
          <p:nvPr>
            <p:ph type="title" hasCustomPrompt="1"/>
          </p:nvPr>
        </p:nvSpPr>
        <p:spPr>
          <a:xfrm>
            <a:off x="252533" y="867367"/>
            <a:ext cx="11675737" cy="636534"/>
          </a:xfrm>
          <a:prstGeom prst="rect">
            <a:avLst/>
          </a:prstGeom>
        </p:spPr>
        <p:txBody>
          <a:bodyPr lIns="0" tIns="0" rIns="0" bIns="0">
            <a:noAutofit/>
          </a:bodyPr>
          <a:lstStyle>
            <a:lvl1pPr marL="0" marR="0" indent="0" algn="ctr"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pic>
        <p:nvPicPr>
          <p:cNvPr id="5" name="Picture 4">
            <a:extLst>
              <a:ext uri="{FF2B5EF4-FFF2-40B4-BE49-F238E27FC236}">
                <a16:creationId xmlns:a16="http://schemas.microsoft.com/office/drawing/2014/main" id="{1A76B37F-AFE1-4C28-B8BE-4F8E15B9692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1" y="6236987"/>
            <a:ext cx="2392199" cy="359999"/>
          </a:xfrm>
          <a:prstGeom prst="rect">
            <a:avLst/>
          </a:prstGeom>
        </p:spPr>
      </p:pic>
    </p:spTree>
    <p:extLst>
      <p:ext uri="{BB962C8B-B14F-4D97-AF65-F5344CB8AC3E}">
        <p14:creationId xmlns:p14="http://schemas.microsoft.com/office/powerpoint/2010/main" val="2852423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 white bg">
    <p:bg>
      <p:bgPr>
        <a:solidFill>
          <a:schemeClr val="bg1"/>
        </a:solidFill>
        <a:effectLst/>
      </p:bgPr>
    </p:bg>
    <p:spTree>
      <p:nvGrpSpPr>
        <p:cNvPr id="1" name=""/>
        <p:cNvGrpSpPr/>
        <p:nvPr/>
      </p:nvGrpSpPr>
      <p:grpSpPr>
        <a:xfrm>
          <a:off x="0" y="0"/>
          <a:ext cx="0" cy="0"/>
          <a:chOff x="0" y="0"/>
          <a:chExt cx="0" cy="0"/>
        </a:xfrm>
      </p:grpSpPr>
      <p:sp>
        <p:nvSpPr>
          <p:cNvPr id="6" name="Номер слайда 1">
            <a:extLst>
              <a:ext uri="{FF2B5EF4-FFF2-40B4-BE49-F238E27FC236}">
                <a16:creationId xmlns:a16="http://schemas.microsoft.com/office/drawing/2014/main" id="{976A94E0-432C-4D19-9863-E0716E1004F4}"/>
              </a:ext>
            </a:extLst>
          </p:cNvPr>
          <p:cNvSpPr txBox="1">
            <a:spLocks/>
          </p:cNvSpPr>
          <p:nvPr userDrawn="1"/>
        </p:nvSpPr>
        <p:spPr>
          <a:xfrm>
            <a:off x="227730" y="6267862"/>
            <a:ext cx="2262823" cy="365125"/>
          </a:xfrm>
          <a:prstGeom prst="rect">
            <a:avLst/>
          </a:prstGeom>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825" smtClean="0">
                <a:solidFill>
                  <a:schemeClr val="bg1"/>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825" dirty="0">
                <a:solidFill>
                  <a:schemeClr val="bg1"/>
                </a:solidFill>
                <a:latin typeface="Arial" panose="020B0604020202020204" pitchFamily="34" charset="0"/>
                <a:ea typeface="Roboto" charset="0"/>
                <a:cs typeface="Arial" panose="020B0604020202020204" pitchFamily="34" charset="0"/>
              </a:rPr>
              <a:t>    I    Business area</a:t>
            </a:r>
            <a:endParaRPr lang="uk-UA" sz="825" dirty="0">
              <a:solidFill>
                <a:schemeClr val="bg1"/>
              </a:solidFill>
              <a:latin typeface="Arial" panose="020B0604020202020204" pitchFamily="34" charset="0"/>
              <a:ea typeface="Roboto" charset="0"/>
              <a:cs typeface="Arial" panose="020B0604020202020204" pitchFamily="34" charset="0"/>
            </a:endParaRPr>
          </a:p>
        </p:txBody>
      </p:sp>
      <p:pic>
        <p:nvPicPr>
          <p:cNvPr id="8" name="Picture 7">
            <a:extLst>
              <a:ext uri="{FF2B5EF4-FFF2-40B4-BE49-F238E27FC236}">
                <a16:creationId xmlns:a16="http://schemas.microsoft.com/office/drawing/2014/main" id="{1B03D236-A004-4262-99EF-CD70D9090CB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734543" y="6266872"/>
            <a:ext cx="2193727" cy="330115"/>
          </a:xfrm>
          <a:prstGeom prst="rect">
            <a:avLst/>
          </a:prstGeom>
        </p:spPr>
      </p:pic>
      <p:sp>
        <p:nvSpPr>
          <p:cNvPr id="9" name="Номер слайда 1">
            <a:extLst>
              <a:ext uri="{FF2B5EF4-FFF2-40B4-BE49-F238E27FC236}">
                <a16:creationId xmlns:a16="http://schemas.microsoft.com/office/drawing/2014/main" id="{3D48CDA6-1703-46DD-B7CA-C8976B3CE129}"/>
              </a:ext>
            </a:extLst>
          </p:cNvPr>
          <p:cNvSpPr txBox="1">
            <a:spLocks/>
          </p:cNvSpPr>
          <p:nvPr userDrawn="1"/>
        </p:nvSpPr>
        <p:spPr>
          <a:xfrm>
            <a:off x="227729" y="6267862"/>
            <a:ext cx="3141771" cy="365125"/>
          </a:xfrm>
          <a:prstGeom prst="rect">
            <a:avLst/>
          </a:prstGeom>
          <a:ln>
            <a:noFill/>
          </a:ln>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825" smtClean="0">
                <a:solidFill>
                  <a:schemeClr val="tx2"/>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825" dirty="0">
                <a:solidFill>
                  <a:schemeClr val="tx2"/>
                </a:solidFill>
                <a:latin typeface="Arial" panose="020B0604020202020204" pitchFamily="34" charset="0"/>
                <a:ea typeface="Roboto" charset="0"/>
                <a:cs typeface="Arial" panose="020B0604020202020204" pitchFamily="34" charset="0"/>
              </a:rPr>
              <a:t>   </a:t>
            </a:r>
            <a:r>
              <a:rPr lang="en-US" sz="825" dirty="0">
                <a:solidFill>
                  <a:schemeClr val="accent1"/>
                </a:solidFill>
                <a:latin typeface="Arial" panose="020B0604020202020204" pitchFamily="34" charset="0"/>
                <a:ea typeface="Roboto" charset="0"/>
                <a:cs typeface="Arial" panose="020B0604020202020204" pitchFamily="34" charset="0"/>
              </a:rPr>
              <a:t> I    </a:t>
            </a:r>
            <a:r>
              <a:rPr lang="en-US" sz="825" b="1" dirty="0">
                <a:solidFill>
                  <a:schemeClr val="tx2"/>
                </a:solidFill>
                <a:latin typeface="Arial" panose="020B0604020202020204" pitchFamily="34" charset="0"/>
                <a:ea typeface="Roboto" charset="0"/>
                <a:cs typeface="Arial" panose="020B0604020202020204" pitchFamily="34" charset="0"/>
              </a:rPr>
              <a:t>Business area</a:t>
            </a:r>
            <a:endParaRPr lang="uk-UA" sz="825" b="1" dirty="0">
              <a:solidFill>
                <a:schemeClr val="tx2"/>
              </a:solidFill>
              <a:latin typeface="Arial" panose="020B0604020202020204" pitchFamily="34" charset="0"/>
              <a:ea typeface="Roboto" charset="0"/>
              <a:cs typeface="Arial" panose="020B0604020202020204" pitchFamily="34" charset="0"/>
            </a:endParaRPr>
          </a:p>
        </p:txBody>
      </p:sp>
      <p:pic>
        <p:nvPicPr>
          <p:cNvPr id="11" name="Picture 10">
            <a:extLst>
              <a:ext uri="{FF2B5EF4-FFF2-40B4-BE49-F238E27FC236}">
                <a16:creationId xmlns:a16="http://schemas.microsoft.com/office/drawing/2014/main" id="{4F48BCAC-6063-4760-A46A-E1C364EDCC8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36074" y="6236987"/>
            <a:ext cx="2392193" cy="359999"/>
          </a:xfrm>
          <a:prstGeom prst="rect">
            <a:avLst/>
          </a:prstGeom>
        </p:spPr>
      </p:pic>
      <p:sp>
        <p:nvSpPr>
          <p:cNvPr id="7" name="Заголовок 1">
            <a:extLst>
              <a:ext uri="{FF2B5EF4-FFF2-40B4-BE49-F238E27FC236}">
                <a16:creationId xmlns:a16="http://schemas.microsoft.com/office/drawing/2014/main" id="{F49047E2-4D7F-45C1-92B5-DABC64A4D0CB}"/>
              </a:ext>
            </a:extLst>
          </p:cNvPr>
          <p:cNvSpPr>
            <a:spLocks noGrp="1"/>
          </p:cNvSpPr>
          <p:nvPr>
            <p:ph type="title" hasCustomPrompt="1"/>
          </p:nvPr>
        </p:nvSpPr>
        <p:spPr>
          <a:xfrm>
            <a:off x="278515" y="867367"/>
            <a:ext cx="11634971" cy="636534"/>
          </a:xfrm>
          <a:prstGeom prst="rect">
            <a:avLst/>
          </a:prstGeom>
        </p:spPr>
        <p:txBody>
          <a:bodyPr lIns="0" tIns="0" rIns="0" bIns="0">
            <a:noAutofit/>
          </a:bodyPr>
          <a:lstStyle>
            <a:lvl1pPr marL="0" marR="0" indent="0" algn="ctr"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spTree>
    <p:extLst>
      <p:ext uri="{BB962C8B-B14F-4D97-AF65-F5344CB8AC3E}">
        <p14:creationId xmlns:p14="http://schemas.microsoft.com/office/powerpoint/2010/main" val="22344709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light grey bg">
    <p:bg>
      <p:bgPr>
        <a:solidFill>
          <a:srgbClr val="F3F4F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BC2DF2-2DD7-4AE0-B066-3F137DF8FF3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4" y="6236987"/>
            <a:ext cx="2392193" cy="359999"/>
          </a:xfrm>
          <a:prstGeom prst="rect">
            <a:avLst/>
          </a:prstGeom>
        </p:spPr>
      </p:pic>
      <p:sp>
        <p:nvSpPr>
          <p:cNvPr id="5" name="Номер слайда 1">
            <a:extLst>
              <a:ext uri="{FF2B5EF4-FFF2-40B4-BE49-F238E27FC236}">
                <a16:creationId xmlns:a16="http://schemas.microsoft.com/office/drawing/2014/main" id="{68A1598B-F1A2-41C8-A282-EF1786CC2750}"/>
              </a:ext>
            </a:extLst>
          </p:cNvPr>
          <p:cNvSpPr txBox="1">
            <a:spLocks/>
          </p:cNvSpPr>
          <p:nvPr userDrawn="1"/>
        </p:nvSpPr>
        <p:spPr>
          <a:xfrm>
            <a:off x="227729" y="6267862"/>
            <a:ext cx="3141771" cy="365125"/>
          </a:xfrm>
          <a:prstGeom prst="rect">
            <a:avLst/>
          </a:prstGeom>
          <a:ln>
            <a:noFill/>
          </a:ln>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825" smtClean="0">
                <a:solidFill>
                  <a:schemeClr val="tx2"/>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825" dirty="0">
                <a:solidFill>
                  <a:schemeClr val="tx2"/>
                </a:solidFill>
                <a:latin typeface="Arial" panose="020B0604020202020204" pitchFamily="34" charset="0"/>
                <a:ea typeface="Roboto" charset="0"/>
                <a:cs typeface="Arial" panose="020B0604020202020204" pitchFamily="34" charset="0"/>
              </a:rPr>
              <a:t>   </a:t>
            </a:r>
            <a:r>
              <a:rPr lang="en-US" sz="825" dirty="0">
                <a:solidFill>
                  <a:schemeClr val="accent1"/>
                </a:solidFill>
                <a:latin typeface="Arial" panose="020B0604020202020204" pitchFamily="34" charset="0"/>
                <a:ea typeface="Roboto" charset="0"/>
                <a:cs typeface="Arial" panose="020B0604020202020204" pitchFamily="34" charset="0"/>
              </a:rPr>
              <a:t> I    </a:t>
            </a:r>
            <a:r>
              <a:rPr lang="en-US" sz="825" b="1" dirty="0">
                <a:solidFill>
                  <a:schemeClr val="tx2"/>
                </a:solidFill>
                <a:latin typeface="Arial" panose="020B0604020202020204" pitchFamily="34" charset="0"/>
                <a:ea typeface="Roboto" charset="0"/>
                <a:cs typeface="Arial" panose="020B0604020202020204" pitchFamily="34" charset="0"/>
              </a:rPr>
              <a:t>Business area</a:t>
            </a:r>
            <a:endParaRPr lang="uk-UA" sz="825" b="1" dirty="0">
              <a:solidFill>
                <a:schemeClr val="tx2"/>
              </a:solidFill>
              <a:latin typeface="Arial" panose="020B0604020202020204" pitchFamily="34" charset="0"/>
              <a:ea typeface="Roboto" charset="0"/>
              <a:cs typeface="Arial" panose="020B0604020202020204" pitchFamily="34" charset="0"/>
            </a:endParaRPr>
          </a:p>
        </p:txBody>
      </p:sp>
      <p:sp>
        <p:nvSpPr>
          <p:cNvPr id="4" name="Заголовок 1">
            <a:extLst>
              <a:ext uri="{FF2B5EF4-FFF2-40B4-BE49-F238E27FC236}">
                <a16:creationId xmlns:a16="http://schemas.microsoft.com/office/drawing/2014/main" id="{11A7376B-F078-4A0D-AF6E-F18757CE3395}"/>
              </a:ext>
            </a:extLst>
          </p:cNvPr>
          <p:cNvSpPr>
            <a:spLocks noGrp="1"/>
          </p:cNvSpPr>
          <p:nvPr>
            <p:ph type="title" hasCustomPrompt="1"/>
          </p:nvPr>
        </p:nvSpPr>
        <p:spPr>
          <a:xfrm>
            <a:off x="278515" y="867367"/>
            <a:ext cx="11634971" cy="636534"/>
          </a:xfrm>
          <a:prstGeom prst="rect">
            <a:avLst/>
          </a:prstGeom>
        </p:spPr>
        <p:txBody>
          <a:bodyPr lIns="0" tIns="0" rIns="0" bIns="0">
            <a:noAutofit/>
          </a:bodyPr>
          <a:lstStyle>
            <a:lvl1pPr marL="0" marR="0" indent="0" algn="ctr"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spTree>
    <p:extLst>
      <p:ext uri="{BB962C8B-B14F-4D97-AF65-F5344CB8AC3E}">
        <p14:creationId xmlns:p14="http://schemas.microsoft.com/office/powerpoint/2010/main" val="11319022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White bg - no image">
    <p:bg>
      <p:bgPr>
        <a:solidFill>
          <a:schemeClr val="bg1"/>
        </a:solidFill>
        <a:effectLst/>
      </p:bgPr>
    </p:bg>
    <p:spTree>
      <p:nvGrpSpPr>
        <p:cNvPr id="1" name=""/>
        <p:cNvGrpSpPr/>
        <p:nvPr/>
      </p:nvGrpSpPr>
      <p:grpSpPr>
        <a:xfrm>
          <a:off x="0" y="0"/>
          <a:ext cx="0" cy="0"/>
          <a:chOff x="0" y="0"/>
          <a:chExt cx="0" cy="0"/>
        </a:xfrm>
      </p:grpSpPr>
      <p:sp>
        <p:nvSpPr>
          <p:cNvPr id="6" name="Номер слайда 1">
            <a:extLst>
              <a:ext uri="{FF2B5EF4-FFF2-40B4-BE49-F238E27FC236}">
                <a16:creationId xmlns:a16="http://schemas.microsoft.com/office/drawing/2014/main" id="{976A94E0-432C-4D19-9863-E0716E1004F4}"/>
              </a:ext>
            </a:extLst>
          </p:cNvPr>
          <p:cNvSpPr txBox="1">
            <a:spLocks/>
          </p:cNvSpPr>
          <p:nvPr userDrawn="1"/>
        </p:nvSpPr>
        <p:spPr>
          <a:xfrm>
            <a:off x="227730" y="6267862"/>
            <a:ext cx="2262823" cy="365125"/>
          </a:xfrm>
          <a:prstGeom prst="rect">
            <a:avLst/>
          </a:prstGeom>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825" smtClean="0">
                <a:solidFill>
                  <a:schemeClr val="bg1"/>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825" dirty="0">
                <a:solidFill>
                  <a:schemeClr val="bg1"/>
                </a:solidFill>
                <a:latin typeface="Arial" panose="020B0604020202020204" pitchFamily="34" charset="0"/>
                <a:ea typeface="Roboto" charset="0"/>
                <a:cs typeface="Arial" panose="020B0604020202020204" pitchFamily="34" charset="0"/>
              </a:rPr>
              <a:t>    I    Business area</a:t>
            </a:r>
            <a:endParaRPr lang="uk-UA" sz="825" dirty="0">
              <a:solidFill>
                <a:schemeClr val="bg1"/>
              </a:solidFill>
              <a:latin typeface="Arial" panose="020B0604020202020204" pitchFamily="34" charset="0"/>
              <a:ea typeface="Roboto" charset="0"/>
              <a:cs typeface="Arial" panose="020B0604020202020204" pitchFamily="34" charset="0"/>
            </a:endParaRPr>
          </a:p>
        </p:txBody>
      </p:sp>
      <p:pic>
        <p:nvPicPr>
          <p:cNvPr id="8" name="Picture 7">
            <a:extLst>
              <a:ext uri="{FF2B5EF4-FFF2-40B4-BE49-F238E27FC236}">
                <a16:creationId xmlns:a16="http://schemas.microsoft.com/office/drawing/2014/main" id="{1B03D236-A004-4262-99EF-CD70D9090CB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734543" y="6266872"/>
            <a:ext cx="2193727" cy="330115"/>
          </a:xfrm>
          <a:prstGeom prst="rect">
            <a:avLst/>
          </a:prstGeom>
        </p:spPr>
      </p:pic>
      <p:cxnSp>
        <p:nvCxnSpPr>
          <p:cNvPr id="13" name="Straight Connector 12">
            <a:extLst>
              <a:ext uri="{FF2B5EF4-FFF2-40B4-BE49-F238E27FC236}">
                <a16:creationId xmlns:a16="http://schemas.microsoft.com/office/drawing/2014/main" id="{1117EE3D-4714-474D-AA41-9F01C3D86186}"/>
              </a:ext>
            </a:extLst>
          </p:cNvPr>
          <p:cNvCxnSpPr/>
          <p:nvPr userDrawn="1"/>
        </p:nvCxnSpPr>
        <p:spPr>
          <a:xfrm>
            <a:off x="1" y="1714500"/>
            <a:ext cx="22002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F48BCAC-6063-4760-A46A-E1C364EDCC8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36074" y="6236987"/>
            <a:ext cx="2392193" cy="359999"/>
          </a:xfrm>
          <a:prstGeom prst="rect">
            <a:avLst/>
          </a:prstGeom>
        </p:spPr>
      </p:pic>
      <p:sp>
        <p:nvSpPr>
          <p:cNvPr id="10" name="Номер слайда 1">
            <a:extLst>
              <a:ext uri="{FF2B5EF4-FFF2-40B4-BE49-F238E27FC236}">
                <a16:creationId xmlns:a16="http://schemas.microsoft.com/office/drawing/2014/main" id="{EAB9CEA5-1872-4EDA-BE74-E8C98CF09971}"/>
              </a:ext>
            </a:extLst>
          </p:cNvPr>
          <p:cNvSpPr txBox="1">
            <a:spLocks/>
          </p:cNvSpPr>
          <p:nvPr userDrawn="1"/>
        </p:nvSpPr>
        <p:spPr>
          <a:xfrm>
            <a:off x="227729" y="6267862"/>
            <a:ext cx="3141771" cy="365125"/>
          </a:xfrm>
          <a:prstGeom prst="rect">
            <a:avLst/>
          </a:prstGeom>
          <a:ln>
            <a:noFill/>
          </a:ln>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825" smtClean="0">
                <a:solidFill>
                  <a:schemeClr val="tx2"/>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825" dirty="0">
                <a:solidFill>
                  <a:schemeClr val="tx2"/>
                </a:solidFill>
                <a:latin typeface="Arial" panose="020B0604020202020204" pitchFamily="34" charset="0"/>
                <a:ea typeface="Roboto" charset="0"/>
                <a:cs typeface="Arial" panose="020B0604020202020204" pitchFamily="34" charset="0"/>
              </a:rPr>
              <a:t>   </a:t>
            </a:r>
            <a:r>
              <a:rPr lang="en-US" sz="825" dirty="0">
                <a:solidFill>
                  <a:schemeClr val="accent1"/>
                </a:solidFill>
                <a:latin typeface="Arial" panose="020B0604020202020204" pitchFamily="34" charset="0"/>
                <a:ea typeface="Roboto" charset="0"/>
                <a:cs typeface="Arial" panose="020B0604020202020204" pitchFamily="34" charset="0"/>
              </a:rPr>
              <a:t> I    </a:t>
            </a:r>
            <a:r>
              <a:rPr lang="en-US" sz="825" b="1" dirty="0">
                <a:solidFill>
                  <a:schemeClr val="tx2"/>
                </a:solidFill>
                <a:latin typeface="Arial" panose="020B0604020202020204" pitchFamily="34" charset="0"/>
                <a:ea typeface="Roboto" charset="0"/>
                <a:cs typeface="Arial" panose="020B0604020202020204" pitchFamily="34" charset="0"/>
              </a:rPr>
              <a:t>Business area</a:t>
            </a:r>
            <a:endParaRPr lang="uk-UA" sz="825" b="1" dirty="0">
              <a:solidFill>
                <a:schemeClr val="tx2"/>
              </a:solidFill>
              <a:latin typeface="Arial" panose="020B0604020202020204" pitchFamily="34" charset="0"/>
              <a:ea typeface="Roboto" charset="0"/>
              <a:cs typeface="Arial" panose="020B0604020202020204" pitchFamily="34" charset="0"/>
            </a:endParaRPr>
          </a:p>
        </p:txBody>
      </p:sp>
      <p:sp>
        <p:nvSpPr>
          <p:cNvPr id="15" name="Заголовок 1">
            <a:extLst>
              <a:ext uri="{FF2B5EF4-FFF2-40B4-BE49-F238E27FC236}">
                <a16:creationId xmlns:a16="http://schemas.microsoft.com/office/drawing/2014/main" id="{16DBD6B1-657D-47B0-9BAA-AB85AC813F01}"/>
              </a:ext>
            </a:extLst>
          </p:cNvPr>
          <p:cNvSpPr>
            <a:spLocks noGrp="1"/>
          </p:cNvSpPr>
          <p:nvPr>
            <p:ph type="title" hasCustomPrompt="1"/>
          </p:nvPr>
        </p:nvSpPr>
        <p:spPr>
          <a:xfrm>
            <a:off x="274192" y="867008"/>
            <a:ext cx="4646989" cy="636534"/>
          </a:xfrm>
          <a:prstGeom prst="rect">
            <a:avLst/>
          </a:prstGeom>
        </p:spPr>
        <p:txBody>
          <a:bodyPr lIns="0" tIns="0" rIns="0" bIns="0">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sp>
        <p:nvSpPr>
          <p:cNvPr id="16" name="Text Placeholder 2">
            <a:extLst>
              <a:ext uri="{FF2B5EF4-FFF2-40B4-BE49-F238E27FC236}">
                <a16:creationId xmlns:a16="http://schemas.microsoft.com/office/drawing/2014/main" id="{36247C23-F8BF-4C1B-A2E1-B50103402984}"/>
              </a:ext>
            </a:extLst>
          </p:cNvPr>
          <p:cNvSpPr>
            <a:spLocks noGrp="1"/>
          </p:cNvSpPr>
          <p:nvPr>
            <p:ph type="body" sz="quarter" idx="52"/>
          </p:nvPr>
        </p:nvSpPr>
        <p:spPr>
          <a:xfrm>
            <a:off x="274193" y="1991923"/>
            <a:ext cx="4467225" cy="2736850"/>
          </a:xfrm>
          <a:prstGeom prst="rect">
            <a:avLst/>
          </a:prstGeom>
        </p:spPr>
        <p:txBody>
          <a:bodyPr/>
          <a:lstStyle>
            <a:lvl1pPr marL="135731" indent="-135731" algn="l">
              <a:buClr>
                <a:schemeClr val="accent1"/>
              </a:buClr>
              <a:defRPr sz="1200">
                <a:solidFill>
                  <a:schemeClr val="tx2"/>
                </a:solidFill>
                <a:latin typeface="Arial" panose="020B0604020202020204" pitchFamily="34" charset="0"/>
                <a:cs typeface="Arial" panose="020B0604020202020204" pitchFamily="34" charset="0"/>
              </a:defRPr>
            </a:lvl1pPr>
            <a:lvl2pPr marL="672704" indent="-215504" algn="l">
              <a:buClr>
                <a:schemeClr val="accent1"/>
              </a:buClr>
              <a:defRPr sz="1200">
                <a:solidFill>
                  <a:schemeClr val="tx2"/>
                </a:solidFill>
                <a:latin typeface="Arial" panose="020B0604020202020204" pitchFamily="34" charset="0"/>
                <a:cs typeface="Arial" panose="020B0604020202020204" pitchFamily="34" charset="0"/>
              </a:defRPr>
            </a:lvl2pPr>
            <a:lvl3pPr marL="1073944" indent="-159544" algn="l">
              <a:buClr>
                <a:schemeClr val="accent1"/>
              </a:buClr>
              <a:defRPr sz="1200">
                <a:solidFill>
                  <a:schemeClr val="tx2"/>
                </a:solidFill>
                <a:latin typeface="Arial" panose="020B0604020202020204" pitchFamily="34" charset="0"/>
                <a:cs typeface="Arial" panose="020B0604020202020204" pitchFamily="34" charset="0"/>
              </a:defRPr>
            </a:lvl3pPr>
            <a:lvl4pPr marL="1546622" indent="-175022" algn="l">
              <a:buClr>
                <a:schemeClr val="accent1"/>
              </a:buClr>
              <a:defRPr sz="1200">
                <a:solidFill>
                  <a:schemeClr val="tx2"/>
                </a:solidFill>
                <a:latin typeface="Arial" panose="020B0604020202020204" pitchFamily="34" charset="0"/>
                <a:cs typeface="Arial" panose="020B0604020202020204" pitchFamily="34" charset="0"/>
              </a:defRPr>
            </a:lvl4pPr>
            <a:lvl5pPr marL="2018110" indent="-189310" algn="l">
              <a:buClr>
                <a:schemeClr val="accent1"/>
              </a:buClr>
              <a:defRPr sz="120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115538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pening - white cav - white">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AA41C7D-87D4-43A5-A46C-287254C9E6C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211254" y="513015"/>
            <a:ext cx="1769495" cy="1169865"/>
          </a:xfrm>
          <a:prstGeom prst="rect">
            <a:avLst/>
          </a:prstGeom>
        </p:spPr>
      </p:pic>
      <p:sp>
        <p:nvSpPr>
          <p:cNvPr id="12" name="TextBox 11">
            <a:extLst>
              <a:ext uri="{FF2B5EF4-FFF2-40B4-BE49-F238E27FC236}">
                <a16:creationId xmlns:a16="http://schemas.microsoft.com/office/drawing/2014/main" id="{4879AEE2-4790-4A75-ACCF-4F37D3D34D82}"/>
              </a:ext>
            </a:extLst>
          </p:cNvPr>
          <p:cNvSpPr txBox="1"/>
          <p:nvPr userDrawn="1"/>
        </p:nvSpPr>
        <p:spPr>
          <a:xfrm>
            <a:off x="0" y="6246005"/>
            <a:ext cx="12192000" cy="611997"/>
          </a:xfrm>
          <a:prstGeom prst="rect">
            <a:avLst/>
          </a:prstGeom>
          <a:solidFill>
            <a:schemeClr val="tx2"/>
          </a:solidFill>
        </p:spPr>
        <p:txBody>
          <a:bodyPr wrap="square" rtlCol="0" anchor="ctr">
            <a:no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This is for financial adviser use only and shouldn’t be relied upon by any other person.</a:t>
            </a:r>
          </a:p>
        </p:txBody>
      </p:sp>
      <p:sp>
        <p:nvSpPr>
          <p:cNvPr id="9" name="Заголовок 1">
            <a:extLst>
              <a:ext uri="{FF2B5EF4-FFF2-40B4-BE49-F238E27FC236}">
                <a16:creationId xmlns:a16="http://schemas.microsoft.com/office/drawing/2014/main" id="{9B5B557E-2949-4BE7-ADBE-7899FFFFFC0F}"/>
              </a:ext>
            </a:extLst>
          </p:cNvPr>
          <p:cNvSpPr>
            <a:spLocks noGrp="1"/>
          </p:cNvSpPr>
          <p:nvPr>
            <p:ph type="title" hasCustomPrompt="1"/>
          </p:nvPr>
        </p:nvSpPr>
        <p:spPr>
          <a:xfrm>
            <a:off x="2649261" y="2576981"/>
            <a:ext cx="6884003" cy="672277"/>
          </a:xfrm>
          <a:prstGeom prst="rect">
            <a:avLst/>
          </a:prstGeom>
        </p:spPr>
        <p:txBody>
          <a:bodyPr>
            <a:noAutofit/>
          </a:bodyPr>
          <a:lstStyle>
            <a:lvl1pPr marL="0" marR="0" indent="0" algn="ctr" defTabSz="914240" rtl="0" eaLnBrk="1" fontAlgn="auto" latinLnBrk="0" hangingPunct="1">
              <a:lnSpc>
                <a:spcPct val="100000"/>
              </a:lnSpc>
              <a:spcBef>
                <a:spcPct val="0"/>
              </a:spcBef>
              <a:spcAft>
                <a:spcPts val="0"/>
              </a:spcAft>
              <a:buClrTx/>
              <a:buSzTx/>
              <a:buFontTx/>
              <a:buNone/>
              <a:tabLst>
                <a:tab pos="1365340" algn="l"/>
              </a:tabLst>
              <a:defRPr sz="2474" b="1" i="0" baseline="0">
                <a:solidFill>
                  <a:schemeClr val="tx2"/>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of your slide deck</a:t>
            </a:r>
            <a:endParaRPr lang="ru-RU" dirty="0"/>
          </a:p>
        </p:txBody>
      </p:sp>
      <p:sp>
        <p:nvSpPr>
          <p:cNvPr id="10" name="Text Placeholder 7">
            <a:extLst>
              <a:ext uri="{FF2B5EF4-FFF2-40B4-BE49-F238E27FC236}">
                <a16:creationId xmlns:a16="http://schemas.microsoft.com/office/drawing/2014/main" id="{D7E32F18-D118-44E7-B561-8A7A846053EB}"/>
              </a:ext>
            </a:extLst>
          </p:cNvPr>
          <p:cNvSpPr>
            <a:spLocks noGrp="1"/>
          </p:cNvSpPr>
          <p:nvPr>
            <p:ph type="body" sz="quarter" idx="11" hasCustomPrompt="1"/>
          </p:nvPr>
        </p:nvSpPr>
        <p:spPr>
          <a:xfrm>
            <a:off x="2253945" y="3202846"/>
            <a:ext cx="7674641" cy="393997"/>
          </a:xfrm>
          <a:prstGeom prst="rect">
            <a:avLst/>
          </a:prstGeom>
        </p:spPr>
        <p:txBody>
          <a:bodyPr/>
          <a:lstStyle>
            <a:lvl1pPr marL="0" indent="0" algn="ctr">
              <a:buNone/>
              <a:defRPr sz="1650">
                <a:solidFill>
                  <a:srgbClr val="00818A"/>
                </a:solidFill>
                <a:latin typeface="Arial" panose="020B0604020202020204" pitchFamily="34" charset="0"/>
                <a:cs typeface="Arial" panose="020B0604020202020204" pitchFamily="34" charset="0"/>
              </a:defRPr>
            </a:lvl1pPr>
          </a:lstStyle>
          <a:p>
            <a:r>
              <a:rPr lang="en-GB" dirty="0"/>
              <a:t>Sub heading for your slide deck</a:t>
            </a:r>
          </a:p>
        </p:txBody>
      </p:sp>
      <p:sp>
        <p:nvSpPr>
          <p:cNvPr id="11" name="Прямоугольник 1">
            <a:extLst>
              <a:ext uri="{FF2B5EF4-FFF2-40B4-BE49-F238E27FC236}">
                <a16:creationId xmlns:a16="http://schemas.microsoft.com/office/drawing/2014/main" id="{CB06FC37-D3D8-4566-B1EE-AB5ECA592580}"/>
              </a:ext>
            </a:extLst>
          </p:cNvPr>
          <p:cNvSpPr/>
          <p:nvPr userDrawn="1"/>
        </p:nvSpPr>
        <p:spPr>
          <a:xfrm>
            <a:off x="5410474" y="3808945"/>
            <a:ext cx="1361580" cy="18474"/>
          </a:xfrm>
          <a:prstGeom prst="rect">
            <a:avLst/>
          </a:prstGeom>
          <a:solidFill>
            <a:srgbClr val="470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411F51"/>
              </a:solidFill>
              <a:effectLst/>
              <a:uLnTx/>
              <a:uFillTx/>
              <a:latin typeface="Calibri"/>
              <a:ea typeface="+mn-ea"/>
              <a:cs typeface="+mn-cs"/>
            </a:endParaRPr>
          </a:p>
        </p:txBody>
      </p:sp>
      <p:sp>
        <p:nvSpPr>
          <p:cNvPr id="13" name="Text Placeholder 7">
            <a:extLst>
              <a:ext uri="{FF2B5EF4-FFF2-40B4-BE49-F238E27FC236}">
                <a16:creationId xmlns:a16="http://schemas.microsoft.com/office/drawing/2014/main" id="{F4B0E0DA-0563-4E7B-B7D6-15871AD2F5F8}"/>
              </a:ext>
            </a:extLst>
          </p:cNvPr>
          <p:cNvSpPr>
            <a:spLocks noGrp="1"/>
          </p:cNvSpPr>
          <p:nvPr>
            <p:ph type="body" sz="quarter" idx="12" hasCustomPrompt="1"/>
          </p:nvPr>
        </p:nvSpPr>
        <p:spPr>
          <a:xfrm>
            <a:off x="2253945" y="4039526"/>
            <a:ext cx="7674641" cy="393997"/>
          </a:xfrm>
          <a:prstGeom prst="rect">
            <a:avLst/>
          </a:prstGeom>
        </p:spPr>
        <p:txBody>
          <a:bodyPr/>
          <a:lstStyle>
            <a:lvl1pPr marL="0" indent="0" algn="ctr">
              <a:buNone/>
              <a:defRPr sz="1650" b="0">
                <a:solidFill>
                  <a:srgbClr val="470054"/>
                </a:solidFill>
                <a:latin typeface="Arial" panose="020B0604020202020204" pitchFamily="34" charset="0"/>
                <a:cs typeface="Arial" panose="020B0604020202020204" pitchFamily="34" charset="0"/>
                <a:sym typeface="Wingdings" panose="05000000000000000000" pitchFamily="2" charset="2"/>
              </a:defRPr>
            </a:lvl1pPr>
          </a:lstStyle>
          <a:p>
            <a:r>
              <a:rPr lang="en-GB" dirty="0"/>
              <a:t>11 November, 2020</a:t>
            </a:r>
            <a:br>
              <a:rPr lang="en-GB" dirty="0"/>
            </a:br>
            <a:r>
              <a:rPr lang="en-GB" dirty="0"/>
              <a:t>Speaker: Name Surname</a:t>
            </a:r>
          </a:p>
        </p:txBody>
      </p:sp>
    </p:spTree>
    <p:extLst>
      <p:ext uri="{BB962C8B-B14F-4D97-AF65-F5344CB8AC3E}">
        <p14:creationId xmlns:p14="http://schemas.microsoft.com/office/powerpoint/2010/main" val="30758281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White bg - no image">
    <p:bg>
      <p:bgPr>
        <a:solidFill>
          <a:schemeClr val="tx2"/>
        </a:solidFill>
        <a:effectLst/>
      </p:bgPr>
    </p:bg>
    <p:spTree>
      <p:nvGrpSpPr>
        <p:cNvPr id="1" name=""/>
        <p:cNvGrpSpPr/>
        <p:nvPr/>
      </p:nvGrpSpPr>
      <p:grpSpPr>
        <a:xfrm>
          <a:off x="0" y="0"/>
          <a:ext cx="0" cy="0"/>
          <a:chOff x="0" y="0"/>
          <a:chExt cx="0" cy="0"/>
        </a:xfrm>
      </p:grpSpPr>
      <p:sp>
        <p:nvSpPr>
          <p:cNvPr id="6" name="Номер слайда 1">
            <a:extLst>
              <a:ext uri="{FF2B5EF4-FFF2-40B4-BE49-F238E27FC236}">
                <a16:creationId xmlns:a16="http://schemas.microsoft.com/office/drawing/2014/main" id="{976A94E0-432C-4D19-9863-E0716E1004F4}"/>
              </a:ext>
            </a:extLst>
          </p:cNvPr>
          <p:cNvSpPr txBox="1">
            <a:spLocks/>
          </p:cNvSpPr>
          <p:nvPr userDrawn="1"/>
        </p:nvSpPr>
        <p:spPr>
          <a:xfrm>
            <a:off x="227730" y="6267862"/>
            <a:ext cx="2262823" cy="365125"/>
          </a:xfrm>
          <a:prstGeom prst="rect">
            <a:avLst/>
          </a:prstGeom>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825" smtClean="0">
                <a:solidFill>
                  <a:schemeClr val="bg1"/>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825" dirty="0">
                <a:solidFill>
                  <a:schemeClr val="bg1"/>
                </a:solidFill>
                <a:latin typeface="Arial" panose="020B0604020202020204" pitchFamily="34" charset="0"/>
                <a:ea typeface="Roboto" charset="0"/>
                <a:cs typeface="Arial" panose="020B0604020202020204" pitchFamily="34" charset="0"/>
              </a:rPr>
              <a:t>    </a:t>
            </a:r>
            <a:r>
              <a:rPr lang="en-US" sz="825" dirty="0">
                <a:solidFill>
                  <a:schemeClr val="bg2"/>
                </a:solidFill>
                <a:latin typeface="Arial" panose="020B0604020202020204" pitchFamily="34" charset="0"/>
                <a:ea typeface="Roboto" charset="0"/>
                <a:cs typeface="Arial" panose="020B0604020202020204" pitchFamily="34" charset="0"/>
              </a:rPr>
              <a:t>I</a:t>
            </a:r>
            <a:r>
              <a:rPr lang="en-US" sz="825" dirty="0">
                <a:solidFill>
                  <a:schemeClr val="bg1"/>
                </a:solidFill>
                <a:latin typeface="Arial" panose="020B0604020202020204" pitchFamily="34" charset="0"/>
                <a:ea typeface="Roboto" charset="0"/>
                <a:cs typeface="Arial" panose="020B0604020202020204" pitchFamily="34" charset="0"/>
              </a:rPr>
              <a:t>    </a:t>
            </a:r>
            <a:r>
              <a:rPr lang="en-US" sz="825" b="1" dirty="0">
                <a:solidFill>
                  <a:schemeClr val="bg1"/>
                </a:solidFill>
                <a:latin typeface="Arial" panose="020B0604020202020204" pitchFamily="34" charset="0"/>
                <a:ea typeface="Roboto" charset="0"/>
                <a:cs typeface="Arial" panose="020B0604020202020204" pitchFamily="34" charset="0"/>
              </a:rPr>
              <a:t>Business area</a:t>
            </a:r>
            <a:endParaRPr lang="uk-UA" sz="825" b="1" dirty="0">
              <a:solidFill>
                <a:schemeClr val="bg1"/>
              </a:solidFill>
              <a:latin typeface="Arial" panose="020B0604020202020204" pitchFamily="34" charset="0"/>
              <a:ea typeface="Roboto" charset="0"/>
              <a:cs typeface="Arial" panose="020B0604020202020204" pitchFamily="34" charset="0"/>
            </a:endParaRPr>
          </a:p>
        </p:txBody>
      </p:sp>
      <p:pic>
        <p:nvPicPr>
          <p:cNvPr id="8" name="Picture 7">
            <a:extLst>
              <a:ext uri="{FF2B5EF4-FFF2-40B4-BE49-F238E27FC236}">
                <a16:creationId xmlns:a16="http://schemas.microsoft.com/office/drawing/2014/main" id="{1B03D236-A004-4262-99EF-CD70D9090CB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734543" y="6266872"/>
            <a:ext cx="2193727" cy="330115"/>
          </a:xfrm>
          <a:prstGeom prst="rect">
            <a:avLst/>
          </a:prstGeom>
        </p:spPr>
      </p:pic>
      <p:cxnSp>
        <p:nvCxnSpPr>
          <p:cNvPr id="13" name="Straight Connector 12">
            <a:extLst>
              <a:ext uri="{FF2B5EF4-FFF2-40B4-BE49-F238E27FC236}">
                <a16:creationId xmlns:a16="http://schemas.microsoft.com/office/drawing/2014/main" id="{1117EE3D-4714-474D-AA41-9F01C3D86186}"/>
              </a:ext>
            </a:extLst>
          </p:cNvPr>
          <p:cNvCxnSpPr/>
          <p:nvPr userDrawn="1"/>
        </p:nvCxnSpPr>
        <p:spPr>
          <a:xfrm>
            <a:off x="1" y="1714500"/>
            <a:ext cx="22002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Заголовок 1">
            <a:extLst>
              <a:ext uri="{FF2B5EF4-FFF2-40B4-BE49-F238E27FC236}">
                <a16:creationId xmlns:a16="http://schemas.microsoft.com/office/drawing/2014/main" id="{DDDD8AF1-4C56-4228-BBED-3306C5F26A2F}"/>
              </a:ext>
            </a:extLst>
          </p:cNvPr>
          <p:cNvSpPr>
            <a:spLocks noGrp="1"/>
          </p:cNvSpPr>
          <p:nvPr>
            <p:ph type="title" hasCustomPrompt="1"/>
          </p:nvPr>
        </p:nvSpPr>
        <p:spPr>
          <a:xfrm>
            <a:off x="273702" y="867008"/>
            <a:ext cx="4646989" cy="636534"/>
          </a:xfrm>
          <a:prstGeom prst="rect">
            <a:avLst/>
          </a:prstGeom>
        </p:spPr>
        <p:txBody>
          <a:bodyPr lIns="0" tIns="0" rIns="0" bIns="0">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sp>
        <p:nvSpPr>
          <p:cNvPr id="12" name="Text Placeholder 2">
            <a:extLst>
              <a:ext uri="{FF2B5EF4-FFF2-40B4-BE49-F238E27FC236}">
                <a16:creationId xmlns:a16="http://schemas.microsoft.com/office/drawing/2014/main" id="{013B615C-77CD-4E11-825A-7EA3402C97A4}"/>
              </a:ext>
            </a:extLst>
          </p:cNvPr>
          <p:cNvSpPr>
            <a:spLocks noGrp="1"/>
          </p:cNvSpPr>
          <p:nvPr>
            <p:ph type="body" sz="quarter" idx="52"/>
          </p:nvPr>
        </p:nvSpPr>
        <p:spPr>
          <a:xfrm>
            <a:off x="272993" y="1991923"/>
            <a:ext cx="4467225" cy="2736850"/>
          </a:xfrm>
          <a:prstGeom prst="rect">
            <a:avLst/>
          </a:prstGeom>
        </p:spPr>
        <p:txBody>
          <a:bodyPr/>
          <a:lstStyle>
            <a:lvl1pPr marL="135731" indent="-135731">
              <a:defRPr sz="1200">
                <a:solidFill>
                  <a:schemeClr val="bg1"/>
                </a:solidFill>
                <a:latin typeface="Arial" panose="020B0604020202020204" pitchFamily="34" charset="0"/>
                <a:cs typeface="Arial" panose="020B0604020202020204" pitchFamily="34" charset="0"/>
              </a:defRPr>
            </a:lvl1pPr>
            <a:lvl2pPr marL="601266" indent="-144066">
              <a:defRPr sz="1200">
                <a:solidFill>
                  <a:schemeClr val="bg1"/>
                </a:solidFill>
                <a:latin typeface="Arial" panose="020B0604020202020204" pitchFamily="34" charset="0"/>
                <a:cs typeface="Arial" panose="020B0604020202020204" pitchFamily="34" charset="0"/>
              </a:defRPr>
            </a:lvl2pPr>
            <a:lvl3pPr marL="1073944" indent="-159544">
              <a:defRPr sz="1200">
                <a:solidFill>
                  <a:schemeClr val="bg1"/>
                </a:solidFill>
                <a:latin typeface="Arial" panose="020B0604020202020204" pitchFamily="34" charset="0"/>
                <a:cs typeface="Arial" panose="020B0604020202020204" pitchFamily="34" charset="0"/>
              </a:defRPr>
            </a:lvl3pPr>
            <a:lvl4pPr marL="1546622" indent="-175022">
              <a:defRPr sz="1200">
                <a:solidFill>
                  <a:schemeClr val="bg1"/>
                </a:solidFill>
                <a:latin typeface="Arial" panose="020B0604020202020204" pitchFamily="34" charset="0"/>
                <a:cs typeface="Arial" panose="020B0604020202020204" pitchFamily="34" charset="0"/>
              </a:defRPr>
            </a:lvl4pPr>
            <a:lvl5pPr marL="2018110" indent="-189310">
              <a:defRPr sz="12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7886503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Quote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D4B846-ECBF-400A-9E7F-ABEE5FA26691}"/>
              </a:ext>
            </a:extLst>
          </p:cNvPr>
          <p:cNvPicPr>
            <a:picLocks/>
          </p:cNvPicPr>
          <p:nvPr userDrawn="1"/>
        </p:nvPicPr>
        <p:blipFill>
          <a:blip r:embed="rId2" cstate="print">
            <a:extLst>
              <a:ext uri="{28A0092B-C50C-407E-A947-70E740481C1C}">
                <a14:useLocalDpi xmlns:a14="http://schemas.microsoft.com/office/drawing/2010/main" val="0"/>
              </a:ext>
            </a:extLst>
          </a:blip>
          <a:srcRect/>
          <a:stretch/>
        </p:blipFill>
        <p:spPr>
          <a:xfrm>
            <a:off x="-114000" y="-62982"/>
            <a:ext cx="12420000" cy="6983964"/>
          </a:xfrm>
          <a:prstGeom prst="rect">
            <a:avLst/>
          </a:prstGeom>
        </p:spPr>
      </p:pic>
      <p:pic>
        <p:nvPicPr>
          <p:cNvPr id="5" name="Picture 4">
            <a:extLst>
              <a:ext uri="{FF2B5EF4-FFF2-40B4-BE49-F238E27FC236}">
                <a16:creationId xmlns:a16="http://schemas.microsoft.com/office/drawing/2014/main" id="{526210D3-1885-4EC6-8970-7F83D4188BD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36071" y="6236987"/>
            <a:ext cx="2392199" cy="359999"/>
          </a:xfrm>
          <a:prstGeom prst="rect">
            <a:avLst/>
          </a:prstGeom>
        </p:spPr>
      </p:pic>
      <p:sp>
        <p:nvSpPr>
          <p:cNvPr id="8" name="Заголовок 1">
            <a:extLst>
              <a:ext uri="{FF2B5EF4-FFF2-40B4-BE49-F238E27FC236}">
                <a16:creationId xmlns:a16="http://schemas.microsoft.com/office/drawing/2014/main" id="{9E687C88-EC41-4CBA-86FB-88C56A384860}"/>
              </a:ext>
            </a:extLst>
          </p:cNvPr>
          <p:cNvSpPr>
            <a:spLocks noGrp="1"/>
          </p:cNvSpPr>
          <p:nvPr>
            <p:ph type="title" hasCustomPrompt="1"/>
          </p:nvPr>
        </p:nvSpPr>
        <p:spPr>
          <a:xfrm>
            <a:off x="1248485" y="867008"/>
            <a:ext cx="10078248" cy="636534"/>
          </a:xfrm>
          <a:prstGeom prst="rect">
            <a:avLst/>
          </a:prstGeom>
        </p:spPr>
        <p:txBody>
          <a:bodyPr lIns="0" tIns="0" rIns="0" bIns="0">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cxnSp>
        <p:nvCxnSpPr>
          <p:cNvPr id="10" name="Straight Connector 9">
            <a:extLst>
              <a:ext uri="{FF2B5EF4-FFF2-40B4-BE49-F238E27FC236}">
                <a16:creationId xmlns:a16="http://schemas.microsoft.com/office/drawing/2014/main" id="{F11BFA68-3057-444C-981A-9014AE9BD88F}"/>
              </a:ext>
            </a:extLst>
          </p:cNvPr>
          <p:cNvCxnSpPr>
            <a:cxnSpLocks/>
          </p:cNvCxnSpPr>
          <p:nvPr userDrawn="1"/>
        </p:nvCxnSpPr>
        <p:spPr>
          <a:xfrm>
            <a:off x="-114000" y="1714500"/>
            <a:ext cx="23142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Текст 3">
            <a:extLst>
              <a:ext uri="{FF2B5EF4-FFF2-40B4-BE49-F238E27FC236}">
                <a16:creationId xmlns:a16="http://schemas.microsoft.com/office/drawing/2014/main" id="{A85F3D55-D15B-4F6B-8EDD-327F36F7EA49}"/>
              </a:ext>
            </a:extLst>
          </p:cNvPr>
          <p:cNvSpPr>
            <a:spLocks noGrp="1"/>
          </p:cNvSpPr>
          <p:nvPr>
            <p:ph type="body" sz="quarter" idx="14" hasCustomPrompt="1"/>
          </p:nvPr>
        </p:nvSpPr>
        <p:spPr>
          <a:xfrm>
            <a:off x="1248485" y="1978929"/>
            <a:ext cx="10078248" cy="1360059"/>
          </a:xfrm>
          <a:prstGeom prst="rect">
            <a:avLst/>
          </a:prstGeom>
        </p:spPr>
        <p:txBody>
          <a:bodyPr lIns="0" tIns="0" rIns="0" bIns="0"/>
          <a:lstStyle>
            <a:lvl1pPr>
              <a:lnSpc>
                <a:spcPct val="100000"/>
              </a:lnSpc>
              <a:spcBef>
                <a:spcPts val="0"/>
              </a:spcBef>
              <a:spcAft>
                <a:spcPts val="450"/>
              </a:spcAft>
              <a:defRPr lang="en-US" sz="1350" b="0" i="0" baseline="0" dirty="0">
                <a:solidFill>
                  <a:schemeClr val="bg1"/>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nSpc>
                <a:spcPct val="150000"/>
              </a:lnSpc>
              <a:buNone/>
            </a:pPr>
            <a:r>
              <a:rPr lang="en-US" dirty="0"/>
              <a:t>Example text</a:t>
            </a:r>
          </a:p>
        </p:txBody>
      </p:sp>
      <p:sp>
        <p:nvSpPr>
          <p:cNvPr id="13" name="Номер слайда 1">
            <a:extLst>
              <a:ext uri="{FF2B5EF4-FFF2-40B4-BE49-F238E27FC236}">
                <a16:creationId xmlns:a16="http://schemas.microsoft.com/office/drawing/2014/main" id="{FAFF636A-EF36-4FFB-9920-3AF3A61C3BF9}"/>
              </a:ext>
            </a:extLst>
          </p:cNvPr>
          <p:cNvSpPr txBox="1">
            <a:spLocks/>
          </p:cNvSpPr>
          <p:nvPr userDrawn="1"/>
        </p:nvSpPr>
        <p:spPr>
          <a:xfrm>
            <a:off x="227729" y="6267862"/>
            <a:ext cx="3141771" cy="365125"/>
          </a:xfrm>
          <a:prstGeom prst="rect">
            <a:avLst/>
          </a:prstGeom>
          <a:ln>
            <a:noFill/>
          </a:ln>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825" smtClean="0">
                <a:solidFill>
                  <a:schemeClr val="tx2"/>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825" dirty="0">
                <a:solidFill>
                  <a:schemeClr val="tx2"/>
                </a:solidFill>
                <a:latin typeface="Arial" panose="020B0604020202020204" pitchFamily="34" charset="0"/>
                <a:ea typeface="Roboto" charset="0"/>
                <a:cs typeface="Arial" panose="020B0604020202020204" pitchFamily="34" charset="0"/>
              </a:rPr>
              <a:t>   </a:t>
            </a:r>
            <a:r>
              <a:rPr lang="en-US" sz="825" dirty="0">
                <a:solidFill>
                  <a:schemeClr val="accent1"/>
                </a:solidFill>
                <a:latin typeface="Arial" panose="020B0604020202020204" pitchFamily="34" charset="0"/>
                <a:ea typeface="Roboto" charset="0"/>
                <a:cs typeface="Arial" panose="020B0604020202020204" pitchFamily="34" charset="0"/>
              </a:rPr>
              <a:t> I    </a:t>
            </a:r>
            <a:r>
              <a:rPr lang="en-US" sz="825" b="1" dirty="0">
                <a:solidFill>
                  <a:schemeClr val="tx2"/>
                </a:solidFill>
                <a:latin typeface="Arial" panose="020B0604020202020204" pitchFamily="34" charset="0"/>
                <a:ea typeface="Roboto" charset="0"/>
                <a:cs typeface="Arial" panose="020B0604020202020204" pitchFamily="34" charset="0"/>
              </a:rPr>
              <a:t>Business area</a:t>
            </a:r>
            <a:endParaRPr lang="uk-UA" sz="825" b="1" dirty="0">
              <a:solidFill>
                <a:schemeClr val="tx2"/>
              </a:solidFill>
              <a:latin typeface="Arial" panose="020B0604020202020204" pitchFamily="34" charset="0"/>
              <a:ea typeface="Roboto" charset="0"/>
              <a:cs typeface="Arial" panose="020B0604020202020204" pitchFamily="34" charset="0"/>
            </a:endParaRPr>
          </a:p>
        </p:txBody>
      </p:sp>
    </p:spTree>
    <p:extLst>
      <p:ext uri="{BB962C8B-B14F-4D97-AF65-F5344CB8AC3E}">
        <p14:creationId xmlns:p14="http://schemas.microsoft.com/office/powerpoint/2010/main" val="39043992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Quote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D4B846-ECBF-400A-9E7F-ABEE5FA26691}"/>
              </a:ext>
            </a:extLst>
          </p:cNvPr>
          <p:cNvPicPr>
            <a:picLocks/>
          </p:cNvPicPr>
          <p:nvPr userDrawn="1"/>
        </p:nvPicPr>
        <p:blipFill>
          <a:blip r:embed="rId2" cstate="print">
            <a:extLst>
              <a:ext uri="{28A0092B-C50C-407E-A947-70E740481C1C}">
                <a14:useLocalDpi xmlns:a14="http://schemas.microsoft.com/office/drawing/2010/main" val="0"/>
              </a:ext>
            </a:extLst>
          </a:blip>
          <a:srcRect/>
          <a:stretch/>
        </p:blipFill>
        <p:spPr>
          <a:xfrm>
            <a:off x="-111292" y="-62982"/>
            <a:ext cx="12414583" cy="6983964"/>
          </a:xfrm>
          <a:prstGeom prst="rect">
            <a:avLst/>
          </a:prstGeom>
        </p:spPr>
      </p:pic>
      <p:sp>
        <p:nvSpPr>
          <p:cNvPr id="12" name="Номер слайда 1">
            <a:extLst>
              <a:ext uri="{FF2B5EF4-FFF2-40B4-BE49-F238E27FC236}">
                <a16:creationId xmlns:a16="http://schemas.microsoft.com/office/drawing/2014/main" id="{EFDFCD84-478B-4A06-BF97-A7E737986F18}"/>
              </a:ext>
            </a:extLst>
          </p:cNvPr>
          <p:cNvSpPr txBox="1">
            <a:spLocks/>
          </p:cNvSpPr>
          <p:nvPr userDrawn="1"/>
        </p:nvSpPr>
        <p:spPr>
          <a:xfrm>
            <a:off x="227730" y="6267862"/>
            <a:ext cx="2262823" cy="365125"/>
          </a:xfrm>
          <a:prstGeom prst="rect">
            <a:avLst/>
          </a:prstGeom>
          <a:ln>
            <a:noFill/>
          </a:ln>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825" smtClean="0">
                <a:solidFill>
                  <a:schemeClr val="bg1"/>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825" dirty="0">
                <a:solidFill>
                  <a:schemeClr val="bg1"/>
                </a:solidFill>
                <a:latin typeface="Arial" panose="020B0604020202020204" pitchFamily="34" charset="0"/>
                <a:ea typeface="Roboto" charset="0"/>
                <a:cs typeface="Arial" panose="020B0604020202020204" pitchFamily="34" charset="0"/>
              </a:rPr>
              <a:t>   </a:t>
            </a:r>
            <a:r>
              <a:rPr lang="en-US" sz="825" dirty="0">
                <a:solidFill>
                  <a:schemeClr val="accent1"/>
                </a:solidFill>
                <a:latin typeface="Arial" panose="020B0604020202020204" pitchFamily="34" charset="0"/>
                <a:ea typeface="Roboto" charset="0"/>
                <a:cs typeface="Arial" panose="020B0604020202020204" pitchFamily="34" charset="0"/>
              </a:rPr>
              <a:t> I    </a:t>
            </a:r>
            <a:r>
              <a:rPr lang="en-US" sz="825" b="1" dirty="0">
                <a:solidFill>
                  <a:schemeClr val="bg1"/>
                </a:solidFill>
                <a:latin typeface="Arial" panose="020B0604020202020204" pitchFamily="34" charset="0"/>
                <a:ea typeface="Roboto" charset="0"/>
                <a:cs typeface="Arial" panose="020B0604020202020204" pitchFamily="34" charset="0"/>
              </a:rPr>
              <a:t>Business area</a:t>
            </a:r>
            <a:endParaRPr lang="uk-UA" sz="825" b="1" dirty="0">
              <a:solidFill>
                <a:schemeClr val="bg1"/>
              </a:solidFill>
              <a:latin typeface="Arial" panose="020B0604020202020204" pitchFamily="34" charset="0"/>
              <a:ea typeface="Roboto" charset="0"/>
              <a:cs typeface="Arial" panose="020B0604020202020204" pitchFamily="34" charset="0"/>
            </a:endParaRPr>
          </a:p>
        </p:txBody>
      </p:sp>
      <p:sp>
        <p:nvSpPr>
          <p:cNvPr id="8" name="Заголовок 1">
            <a:extLst>
              <a:ext uri="{FF2B5EF4-FFF2-40B4-BE49-F238E27FC236}">
                <a16:creationId xmlns:a16="http://schemas.microsoft.com/office/drawing/2014/main" id="{9E687C88-EC41-4CBA-86FB-88C56A384860}"/>
              </a:ext>
            </a:extLst>
          </p:cNvPr>
          <p:cNvSpPr>
            <a:spLocks noGrp="1"/>
          </p:cNvSpPr>
          <p:nvPr>
            <p:ph type="title" hasCustomPrompt="1"/>
          </p:nvPr>
        </p:nvSpPr>
        <p:spPr>
          <a:xfrm>
            <a:off x="1248485" y="867008"/>
            <a:ext cx="10078248" cy="636534"/>
          </a:xfrm>
          <a:prstGeom prst="rect">
            <a:avLst/>
          </a:prstGeom>
        </p:spPr>
        <p:txBody>
          <a:bodyPr lIns="0" tIns="0" rIns="0" bIns="0">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cxnSp>
        <p:nvCxnSpPr>
          <p:cNvPr id="10" name="Straight Connector 9">
            <a:extLst>
              <a:ext uri="{FF2B5EF4-FFF2-40B4-BE49-F238E27FC236}">
                <a16:creationId xmlns:a16="http://schemas.microsoft.com/office/drawing/2014/main" id="{F11BFA68-3057-444C-981A-9014AE9BD88F}"/>
              </a:ext>
            </a:extLst>
          </p:cNvPr>
          <p:cNvCxnSpPr>
            <a:cxnSpLocks/>
          </p:cNvCxnSpPr>
          <p:nvPr userDrawn="1"/>
        </p:nvCxnSpPr>
        <p:spPr>
          <a:xfrm>
            <a:off x="-111292" y="1714500"/>
            <a:ext cx="2311567"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Текст 3">
            <a:extLst>
              <a:ext uri="{FF2B5EF4-FFF2-40B4-BE49-F238E27FC236}">
                <a16:creationId xmlns:a16="http://schemas.microsoft.com/office/drawing/2014/main" id="{A85F3D55-D15B-4F6B-8EDD-327F36F7EA49}"/>
              </a:ext>
            </a:extLst>
          </p:cNvPr>
          <p:cNvSpPr>
            <a:spLocks noGrp="1"/>
          </p:cNvSpPr>
          <p:nvPr>
            <p:ph type="body" sz="quarter" idx="14" hasCustomPrompt="1"/>
          </p:nvPr>
        </p:nvSpPr>
        <p:spPr>
          <a:xfrm>
            <a:off x="1248485" y="1978929"/>
            <a:ext cx="10078248" cy="1360059"/>
          </a:xfrm>
          <a:prstGeom prst="rect">
            <a:avLst/>
          </a:prstGeom>
        </p:spPr>
        <p:txBody>
          <a:bodyPr lIns="0" tIns="0" rIns="0" bIns="0"/>
          <a:lstStyle>
            <a:lvl1pPr>
              <a:lnSpc>
                <a:spcPct val="100000"/>
              </a:lnSpc>
              <a:spcBef>
                <a:spcPts val="0"/>
              </a:spcBef>
              <a:spcAft>
                <a:spcPts val="450"/>
              </a:spcAft>
              <a:defRPr lang="en-US" sz="1350" b="0" i="0" baseline="0" dirty="0">
                <a:solidFill>
                  <a:schemeClr val="tx2"/>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nSpc>
                <a:spcPct val="150000"/>
              </a:lnSpc>
              <a:buNone/>
            </a:pPr>
            <a:r>
              <a:rPr lang="en-US" dirty="0"/>
              <a:t>Example text</a:t>
            </a:r>
          </a:p>
        </p:txBody>
      </p:sp>
      <p:pic>
        <p:nvPicPr>
          <p:cNvPr id="9" name="Picture 8">
            <a:extLst>
              <a:ext uri="{FF2B5EF4-FFF2-40B4-BE49-F238E27FC236}">
                <a16:creationId xmlns:a16="http://schemas.microsoft.com/office/drawing/2014/main" id="{6DC01FFA-3AC0-47C1-B16D-805FED2FA25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36074" y="6236987"/>
            <a:ext cx="2392193" cy="359999"/>
          </a:xfrm>
          <a:prstGeom prst="rect">
            <a:avLst/>
          </a:prstGeom>
        </p:spPr>
      </p:pic>
    </p:spTree>
    <p:extLst>
      <p:ext uri="{BB962C8B-B14F-4D97-AF65-F5344CB8AC3E}">
        <p14:creationId xmlns:p14="http://schemas.microsoft.com/office/powerpoint/2010/main" val="26210970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Quote 3">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D4B846-ECBF-400A-9E7F-ABEE5FA2669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flipH="1">
            <a:off x="-90458" y="-49744"/>
            <a:ext cx="12372916" cy="6957489"/>
          </a:xfrm>
          <a:prstGeom prst="rect">
            <a:avLst/>
          </a:prstGeom>
        </p:spPr>
      </p:pic>
      <p:sp>
        <p:nvSpPr>
          <p:cNvPr id="9" name="Заголовок 1">
            <a:extLst>
              <a:ext uri="{FF2B5EF4-FFF2-40B4-BE49-F238E27FC236}">
                <a16:creationId xmlns:a16="http://schemas.microsoft.com/office/drawing/2014/main" id="{6E9754F8-5ABB-44D8-8260-B85EB5970565}"/>
              </a:ext>
            </a:extLst>
          </p:cNvPr>
          <p:cNvSpPr>
            <a:spLocks noGrp="1"/>
          </p:cNvSpPr>
          <p:nvPr>
            <p:ph type="title" hasCustomPrompt="1"/>
          </p:nvPr>
        </p:nvSpPr>
        <p:spPr>
          <a:xfrm>
            <a:off x="1248485" y="867008"/>
            <a:ext cx="10078248" cy="636534"/>
          </a:xfrm>
          <a:prstGeom prst="rect">
            <a:avLst/>
          </a:prstGeom>
        </p:spPr>
        <p:txBody>
          <a:bodyPr lIns="0" tIns="0" rIns="0" bIns="0">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cxnSp>
        <p:nvCxnSpPr>
          <p:cNvPr id="13" name="Straight Connector 12">
            <a:extLst>
              <a:ext uri="{FF2B5EF4-FFF2-40B4-BE49-F238E27FC236}">
                <a16:creationId xmlns:a16="http://schemas.microsoft.com/office/drawing/2014/main" id="{AAE7B5CE-EE63-4EF8-8A82-CF223C841FB8}"/>
              </a:ext>
            </a:extLst>
          </p:cNvPr>
          <p:cNvCxnSpPr>
            <a:cxnSpLocks/>
          </p:cNvCxnSpPr>
          <p:nvPr userDrawn="1"/>
        </p:nvCxnSpPr>
        <p:spPr>
          <a:xfrm>
            <a:off x="-90457" y="1714500"/>
            <a:ext cx="2290733"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Номер слайда 1">
            <a:extLst>
              <a:ext uri="{FF2B5EF4-FFF2-40B4-BE49-F238E27FC236}">
                <a16:creationId xmlns:a16="http://schemas.microsoft.com/office/drawing/2014/main" id="{7CE18278-4219-42D3-9A55-A79BA7563629}"/>
              </a:ext>
            </a:extLst>
          </p:cNvPr>
          <p:cNvSpPr txBox="1">
            <a:spLocks/>
          </p:cNvSpPr>
          <p:nvPr userDrawn="1"/>
        </p:nvSpPr>
        <p:spPr>
          <a:xfrm>
            <a:off x="227730" y="6267862"/>
            <a:ext cx="2262823" cy="365125"/>
          </a:xfrm>
          <a:prstGeom prst="rect">
            <a:avLst/>
          </a:prstGeom>
          <a:ln>
            <a:noFill/>
          </a:ln>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825" smtClean="0">
                <a:solidFill>
                  <a:schemeClr val="tx2"/>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825" dirty="0">
                <a:solidFill>
                  <a:schemeClr val="tx2"/>
                </a:solidFill>
                <a:latin typeface="Arial" panose="020B0604020202020204" pitchFamily="34" charset="0"/>
                <a:ea typeface="Roboto" charset="0"/>
                <a:cs typeface="Arial" panose="020B0604020202020204" pitchFamily="34" charset="0"/>
              </a:rPr>
              <a:t>   </a:t>
            </a:r>
            <a:r>
              <a:rPr lang="en-US" sz="825" dirty="0">
                <a:solidFill>
                  <a:schemeClr val="accent1"/>
                </a:solidFill>
                <a:latin typeface="Arial" panose="020B0604020202020204" pitchFamily="34" charset="0"/>
                <a:ea typeface="Roboto" charset="0"/>
                <a:cs typeface="Arial" panose="020B0604020202020204" pitchFamily="34" charset="0"/>
              </a:rPr>
              <a:t> I    </a:t>
            </a:r>
            <a:r>
              <a:rPr lang="en-US" sz="825" b="1" dirty="0">
                <a:solidFill>
                  <a:schemeClr val="tx2"/>
                </a:solidFill>
                <a:latin typeface="Arial" panose="020B0604020202020204" pitchFamily="34" charset="0"/>
                <a:ea typeface="Roboto" charset="0"/>
                <a:cs typeface="Arial" panose="020B0604020202020204" pitchFamily="34" charset="0"/>
              </a:rPr>
              <a:t>Business area</a:t>
            </a:r>
            <a:endParaRPr lang="uk-UA" sz="825" b="1" dirty="0">
              <a:solidFill>
                <a:schemeClr val="tx2"/>
              </a:solidFill>
              <a:latin typeface="Arial" panose="020B0604020202020204" pitchFamily="34" charset="0"/>
              <a:ea typeface="Roboto" charset="0"/>
              <a:cs typeface="Arial" panose="020B0604020202020204" pitchFamily="34" charset="0"/>
            </a:endParaRPr>
          </a:p>
        </p:txBody>
      </p:sp>
      <p:pic>
        <p:nvPicPr>
          <p:cNvPr id="11" name="Picture 10">
            <a:extLst>
              <a:ext uri="{FF2B5EF4-FFF2-40B4-BE49-F238E27FC236}">
                <a16:creationId xmlns:a16="http://schemas.microsoft.com/office/drawing/2014/main" id="{A3C77EFB-A628-4A2B-B15E-CA72BCF4C75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36074" y="6236987"/>
            <a:ext cx="2392193" cy="359999"/>
          </a:xfrm>
          <a:prstGeom prst="rect">
            <a:avLst/>
          </a:prstGeom>
        </p:spPr>
      </p:pic>
      <p:sp>
        <p:nvSpPr>
          <p:cNvPr id="8" name="Текст 3">
            <a:extLst>
              <a:ext uri="{FF2B5EF4-FFF2-40B4-BE49-F238E27FC236}">
                <a16:creationId xmlns:a16="http://schemas.microsoft.com/office/drawing/2014/main" id="{DD4EB3A7-2AC1-4DA4-97F9-45CF0F5D0BC3}"/>
              </a:ext>
            </a:extLst>
          </p:cNvPr>
          <p:cNvSpPr>
            <a:spLocks noGrp="1"/>
          </p:cNvSpPr>
          <p:nvPr>
            <p:ph type="body" sz="quarter" idx="14" hasCustomPrompt="1"/>
          </p:nvPr>
        </p:nvSpPr>
        <p:spPr>
          <a:xfrm>
            <a:off x="1248485" y="1978929"/>
            <a:ext cx="10078248" cy="1360059"/>
          </a:xfrm>
          <a:prstGeom prst="rect">
            <a:avLst/>
          </a:prstGeom>
        </p:spPr>
        <p:txBody>
          <a:bodyPr lIns="0" tIns="0" rIns="0" bIns="0"/>
          <a:lstStyle>
            <a:lvl1pPr>
              <a:lnSpc>
                <a:spcPct val="100000"/>
              </a:lnSpc>
              <a:spcBef>
                <a:spcPts val="0"/>
              </a:spcBef>
              <a:spcAft>
                <a:spcPts val="450"/>
              </a:spcAft>
              <a:defRPr lang="en-US" sz="1350" b="0" i="0" baseline="0" dirty="0">
                <a:solidFill>
                  <a:schemeClr val="bg1"/>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nSpc>
                <a:spcPct val="150000"/>
              </a:lnSpc>
              <a:buNone/>
            </a:pPr>
            <a:r>
              <a:rPr lang="en-US" dirty="0"/>
              <a:t>Example text</a:t>
            </a:r>
          </a:p>
        </p:txBody>
      </p:sp>
    </p:spTree>
    <p:extLst>
      <p:ext uri="{BB962C8B-B14F-4D97-AF65-F5344CB8AC3E}">
        <p14:creationId xmlns:p14="http://schemas.microsoft.com/office/powerpoint/2010/main" val="38545996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Quote 3">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D4B846-ECBF-400A-9E7F-ABEE5FA2669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flipH="1">
            <a:off x="-90458" y="-48891"/>
            <a:ext cx="12372916" cy="6955782"/>
          </a:xfrm>
          <a:prstGeom prst="rect">
            <a:avLst/>
          </a:prstGeom>
        </p:spPr>
      </p:pic>
      <p:sp>
        <p:nvSpPr>
          <p:cNvPr id="9" name="Заголовок 1">
            <a:extLst>
              <a:ext uri="{FF2B5EF4-FFF2-40B4-BE49-F238E27FC236}">
                <a16:creationId xmlns:a16="http://schemas.microsoft.com/office/drawing/2014/main" id="{6E9754F8-5ABB-44D8-8260-B85EB5970565}"/>
              </a:ext>
            </a:extLst>
          </p:cNvPr>
          <p:cNvSpPr>
            <a:spLocks noGrp="1"/>
          </p:cNvSpPr>
          <p:nvPr>
            <p:ph type="title" hasCustomPrompt="1"/>
          </p:nvPr>
        </p:nvSpPr>
        <p:spPr>
          <a:xfrm>
            <a:off x="1248485" y="867008"/>
            <a:ext cx="10078248" cy="636534"/>
          </a:xfrm>
          <a:prstGeom prst="rect">
            <a:avLst/>
          </a:prstGeom>
        </p:spPr>
        <p:txBody>
          <a:bodyPr lIns="0" tIns="0" rIns="0" bIns="0">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cxnSp>
        <p:nvCxnSpPr>
          <p:cNvPr id="13" name="Straight Connector 12">
            <a:extLst>
              <a:ext uri="{FF2B5EF4-FFF2-40B4-BE49-F238E27FC236}">
                <a16:creationId xmlns:a16="http://schemas.microsoft.com/office/drawing/2014/main" id="{AAE7B5CE-EE63-4EF8-8A82-CF223C841FB8}"/>
              </a:ext>
            </a:extLst>
          </p:cNvPr>
          <p:cNvCxnSpPr>
            <a:cxnSpLocks/>
          </p:cNvCxnSpPr>
          <p:nvPr userDrawn="1"/>
        </p:nvCxnSpPr>
        <p:spPr>
          <a:xfrm>
            <a:off x="-90457" y="1714500"/>
            <a:ext cx="2290733"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Текст 3">
            <a:extLst>
              <a:ext uri="{FF2B5EF4-FFF2-40B4-BE49-F238E27FC236}">
                <a16:creationId xmlns:a16="http://schemas.microsoft.com/office/drawing/2014/main" id="{DD4EB3A7-2AC1-4DA4-97F9-45CF0F5D0BC3}"/>
              </a:ext>
            </a:extLst>
          </p:cNvPr>
          <p:cNvSpPr>
            <a:spLocks noGrp="1"/>
          </p:cNvSpPr>
          <p:nvPr>
            <p:ph type="body" sz="quarter" idx="14" hasCustomPrompt="1"/>
          </p:nvPr>
        </p:nvSpPr>
        <p:spPr>
          <a:xfrm>
            <a:off x="1248485" y="1978929"/>
            <a:ext cx="10078248" cy="1360059"/>
          </a:xfrm>
          <a:prstGeom prst="rect">
            <a:avLst/>
          </a:prstGeom>
        </p:spPr>
        <p:txBody>
          <a:bodyPr lIns="0" tIns="0" rIns="0" bIns="0"/>
          <a:lstStyle>
            <a:lvl1pPr>
              <a:lnSpc>
                <a:spcPct val="100000"/>
              </a:lnSpc>
              <a:spcBef>
                <a:spcPts val="0"/>
              </a:spcBef>
              <a:spcAft>
                <a:spcPts val="450"/>
              </a:spcAft>
              <a:defRPr lang="en-US" sz="1350" b="0" i="0" baseline="0" dirty="0">
                <a:solidFill>
                  <a:schemeClr val="tx2"/>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nSpc>
                <a:spcPct val="150000"/>
              </a:lnSpc>
              <a:buNone/>
            </a:pPr>
            <a:r>
              <a:rPr lang="en-US" dirty="0"/>
              <a:t>Example text</a:t>
            </a:r>
          </a:p>
        </p:txBody>
      </p:sp>
      <p:sp>
        <p:nvSpPr>
          <p:cNvPr id="10" name="Номер слайда 1">
            <a:extLst>
              <a:ext uri="{FF2B5EF4-FFF2-40B4-BE49-F238E27FC236}">
                <a16:creationId xmlns:a16="http://schemas.microsoft.com/office/drawing/2014/main" id="{9E754BEA-5E65-4239-A0E3-1B4B5E60E731}"/>
              </a:ext>
            </a:extLst>
          </p:cNvPr>
          <p:cNvSpPr txBox="1">
            <a:spLocks/>
          </p:cNvSpPr>
          <p:nvPr userDrawn="1"/>
        </p:nvSpPr>
        <p:spPr>
          <a:xfrm>
            <a:off x="227730" y="6267862"/>
            <a:ext cx="2262823" cy="365125"/>
          </a:xfrm>
          <a:prstGeom prst="rect">
            <a:avLst/>
          </a:prstGeom>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825" smtClean="0">
                <a:solidFill>
                  <a:schemeClr val="bg1"/>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825" dirty="0">
                <a:solidFill>
                  <a:schemeClr val="bg1"/>
                </a:solidFill>
                <a:latin typeface="Arial" panose="020B0604020202020204" pitchFamily="34" charset="0"/>
                <a:ea typeface="Roboto" charset="0"/>
                <a:cs typeface="Arial" panose="020B0604020202020204" pitchFamily="34" charset="0"/>
              </a:rPr>
              <a:t>    </a:t>
            </a:r>
            <a:r>
              <a:rPr lang="en-US" sz="825" dirty="0">
                <a:solidFill>
                  <a:schemeClr val="accent1"/>
                </a:solidFill>
                <a:latin typeface="Arial" panose="020B0604020202020204" pitchFamily="34" charset="0"/>
                <a:ea typeface="Roboto" charset="0"/>
                <a:cs typeface="Arial" panose="020B0604020202020204" pitchFamily="34" charset="0"/>
              </a:rPr>
              <a:t>I </a:t>
            </a:r>
            <a:r>
              <a:rPr lang="en-US" sz="825" dirty="0">
                <a:solidFill>
                  <a:schemeClr val="bg2"/>
                </a:solidFill>
                <a:latin typeface="Arial" panose="020B0604020202020204" pitchFamily="34" charset="0"/>
                <a:ea typeface="Roboto" charset="0"/>
                <a:cs typeface="Arial" panose="020B0604020202020204" pitchFamily="34" charset="0"/>
              </a:rPr>
              <a:t> </a:t>
            </a:r>
            <a:r>
              <a:rPr lang="en-US" sz="825" dirty="0">
                <a:solidFill>
                  <a:schemeClr val="bg1"/>
                </a:solidFill>
                <a:latin typeface="Arial" panose="020B0604020202020204" pitchFamily="34" charset="0"/>
                <a:ea typeface="Roboto" charset="0"/>
                <a:cs typeface="Arial" panose="020B0604020202020204" pitchFamily="34" charset="0"/>
              </a:rPr>
              <a:t>  </a:t>
            </a:r>
            <a:r>
              <a:rPr lang="en-US" sz="825" b="1" dirty="0">
                <a:solidFill>
                  <a:schemeClr val="bg1"/>
                </a:solidFill>
                <a:latin typeface="Arial" panose="020B0604020202020204" pitchFamily="34" charset="0"/>
                <a:ea typeface="Roboto" charset="0"/>
                <a:cs typeface="Arial" panose="020B0604020202020204" pitchFamily="34" charset="0"/>
              </a:rPr>
              <a:t>Business area</a:t>
            </a:r>
            <a:endParaRPr lang="uk-UA" sz="825" b="1" dirty="0">
              <a:solidFill>
                <a:schemeClr val="bg1"/>
              </a:solidFill>
              <a:latin typeface="Arial" panose="020B0604020202020204" pitchFamily="34" charset="0"/>
              <a:ea typeface="Roboto" charset="0"/>
              <a:cs typeface="Arial" panose="020B0604020202020204" pitchFamily="34" charset="0"/>
            </a:endParaRPr>
          </a:p>
        </p:txBody>
      </p:sp>
      <p:pic>
        <p:nvPicPr>
          <p:cNvPr id="14" name="Picture 13">
            <a:extLst>
              <a:ext uri="{FF2B5EF4-FFF2-40B4-BE49-F238E27FC236}">
                <a16:creationId xmlns:a16="http://schemas.microsoft.com/office/drawing/2014/main" id="{BE118EC4-16B1-4DFE-8023-64333CA2F70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36074" y="6236985"/>
            <a:ext cx="2392193" cy="359998"/>
          </a:xfrm>
          <a:prstGeom prst="rect">
            <a:avLst/>
          </a:prstGeom>
        </p:spPr>
      </p:pic>
    </p:spTree>
    <p:extLst>
      <p:ext uri="{BB962C8B-B14F-4D97-AF65-F5344CB8AC3E}">
        <p14:creationId xmlns:p14="http://schemas.microsoft.com/office/powerpoint/2010/main" val="35290954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Quote 4">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D4B846-ECBF-400A-9E7F-ABEE5FA2669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8064" y="-71366"/>
            <a:ext cx="12428128" cy="7000732"/>
          </a:xfrm>
          <a:prstGeom prst="rect">
            <a:avLst/>
          </a:prstGeom>
        </p:spPr>
      </p:pic>
      <p:cxnSp>
        <p:nvCxnSpPr>
          <p:cNvPr id="13" name="Straight Connector 12">
            <a:extLst>
              <a:ext uri="{FF2B5EF4-FFF2-40B4-BE49-F238E27FC236}">
                <a16:creationId xmlns:a16="http://schemas.microsoft.com/office/drawing/2014/main" id="{AAE7B5CE-EE63-4EF8-8A82-CF223C841FB8}"/>
              </a:ext>
            </a:extLst>
          </p:cNvPr>
          <p:cNvCxnSpPr>
            <a:cxnSpLocks/>
          </p:cNvCxnSpPr>
          <p:nvPr userDrawn="1"/>
        </p:nvCxnSpPr>
        <p:spPr>
          <a:xfrm>
            <a:off x="-118064" y="1714500"/>
            <a:ext cx="231833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Номер слайда 1">
            <a:extLst>
              <a:ext uri="{FF2B5EF4-FFF2-40B4-BE49-F238E27FC236}">
                <a16:creationId xmlns:a16="http://schemas.microsoft.com/office/drawing/2014/main" id="{076D00A8-A155-4525-AA9A-692A453CA128}"/>
              </a:ext>
            </a:extLst>
          </p:cNvPr>
          <p:cNvSpPr txBox="1">
            <a:spLocks/>
          </p:cNvSpPr>
          <p:nvPr userDrawn="1"/>
        </p:nvSpPr>
        <p:spPr>
          <a:xfrm>
            <a:off x="227730" y="6267862"/>
            <a:ext cx="2262823" cy="365125"/>
          </a:xfrm>
          <a:prstGeom prst="rect">
            <a:avLst/>
          </a:prstGeom>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825" smtClean="0">
                <a:solidFill>
                  <a:schemeClr val="tx2"/>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825" dirty="0">
                <a:solidFill>
                  <a:schemeClr val="tx2"/>
                </a:solidFill>
                <a:latin typeface="Arial" panose="020B0604020202020204" pitchFamily="34" charset="0"/>
                <a:ea typeface="Roboto" charset="0"/>
                <a:cs typeface="Arial" panose="020B0604020202020204" pitchFamily="34" charset="0"/>
              </a:rPr>
              <a:t>   </a:t>
            </a:r>
            <a:r>
              <a:rPr lang="en-US" sz="825" dirty="0">
                <a:solidFill>
                  <a:schemeClr val="accent1"/>
                </a:solidFill>
                <a:latin typeface="Arial" panose="020B0604020202020204" pitchFamily="34" charset="0"/>
                <a:ea typeface="Roboto" charset="0"/>
                <a:cs typeface="Arial" panose="020B0604020202020204" pitchFamily="34" charset="0"/>
              </a:rPr>
              <a:t> I    </a:t>
            </a:r>
            <a:r>
              <a:rPr lang="en-US" sz="825" b="1" dirty="0">
                <a:solidFill>
                  <a:schemeClr val="tx2"/>
                </a:solidFill>
                <a:latin typeface="Arial" panose="020B0604020202020204" pitchFamily="34" charset="0"/>
                <a:ea typeface="Roboto" charset="0"/>
                <a:cs typeface="Arial" panose="020B0604020202020204" pitchFamily="34" charset="0"/>
              </a:rPr>
              <a:t>Business area</a:t>
            </a:r>
            <a:endParaRPr lang="uk-UA" sz="825" b="1" dirty="0">
              <a:solidFill>
                <a:schemeClr val="tx2"/>
              </a:solidFill>
              <a:latin typeface="Arial" panose="020B0604020202020204" pitchFamily="34" charset="0"/>
              <a:ea typeface="Roboto" charset="0"/>
              <a:cs typeface="Arial" panose="020B0604020202020204" pitchFamily="34" charset="0"/>
            </a:endParaRPr>
          </a:p>
        </p:txBody>
      </p:sp>
      <p:sp>
        <p:nvSpPr>
          <p:cNvPr id="10" name="Заголовок 1">
            <a:extLst>
              <a:ext uri="{FF2B5EF4-FFF2-40B4-BE49-F238E27FC236}">
                <a16:creationId xmlns:a16="http://schemas.microsoft.com/office/drawing/2014/main" id="{1E064542-CC04-4FC6-8729-846C4C2902F4}"/>
              </a:ext>
            </a:extLst>
          </p:cNvPr>
          <p:cNvSpPr>
            <a:spLocks noGrp="1"/>
          </p:cNvSpPr>
          <p:nvPr>
            <p:ph type="title" hasCustomPrompt="1"/>
          </p:nvPr>
        </p:nvSpPr>
        <p:spPr>
          <a:xfrm>
            <a:off x="1248485" y="867008"/>
            <a:ext cx="10078248" cy="636534"/>
          </a:xfrm>
          <a:prstGeom prst="rect">
            <a:avLst/>
          </a:prstGeom>
        </p:spPr>
        <p:txBody>
          <a:bodyPr lIns="0" tIns="0" rIns="0" bIns="0">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sp>
        <p:nvSpPr>
          <p:cNvPr id="12" name="Текст 3">
            <a:extLst>
              <a:ext uri="{FF2B5EF4-FFF2-40B4-BE49-F238E27FC236}">
                <a16:creationId xmlns:a16="http://schemas.microsoft.com/office/drawing/2014/main" id="{862FDADA-32E6-41FF-B632-F9AF95EB8DC7}"/>
              </a:ext>
            </a:extLst>
          </p:cNvPr>
          <p:cNvSpPr>
            <a:spLocks noGrp="1"/>
          </p:cNvSpPr>
          <p:nvPr>
            <p:ph type="body" sz="quarter" idx="14" hasCustomPrompt="1"/>
          </p:nvPr>
        </p:nvSpPr>
        <p:spPr>
          <a:xfrm>
            <a:off x="1248485" y="1978929"/>
            <a:ext cx="10078248" cy="1360059"/>
          </a:xfrm>
          <a:prstGeom prst="rect">
            <a:avLst/>
          </a:prstGeom>
        </p:spPr>
        <p:txBody>
          <a:bodyPr lIns="0" tIns="0" rIns="0" bIns="0"/>
          <a:lstStyle>
            <a:lvl1pPr>
              <a:lnSpc>
                <a:spcPct val="100000"/>
              </a:lnSpc>
              <a:spcBef>
                <a:spcPts val="0"/>
              </a:spcBef>
              <a:spcAft>
                <a:spcPts val="450"/>
              </a:spcAft>
              <a:defRPr lang="en-US" sz="1350" b="0" i="0" baseline="0" dirty="0">
                <a:solidFill>
                  <a:schemeClr val="tx2"/>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nSpc>
                <a:spcPct val="150000"/>
              </a:lnSpc>
              <a:buNone/>
            </a:pPr>
            <a:r>
              <a:rPr lang="en-US" dirty="0"/>
              <a:t>Example text</a:t>
            </a:r>
          </a:p>
        </p:txBody>
      </p:sp>
      <p:pic>
        <p:nvPicPr>
          <p:cNvPr id="14" name="Picture 13">
            <a:extLst>
              <a:ext uri="{FF2B5EF4-FFF2-40B4-BE49-F238E27FC236}">
                <a16:creationId xmlns:a16="http://schemas.microsoft.com/office/drawing/2014/main" id="{461FF500-1A68-4060-9501-E584CBCB230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36074" y="6236985"/>
            <a:ext cx="2392193" cy="359998"/>
          </a:xfrm>
          <a:prstGeom prst="rect">
            <a:avLst/>
          </a:prstGeom>
        </p:spPr>
      </p:pic>
    </p:spTree>
    <p:extLst>
      <p:ext uri="{BB962C8B-B14F-4D97-AF65-F5344CB8AC3E}">
        <p14:creationId xmlns:p14="http://schemas.microsoft.com/office/powerpoint/2010/main" val="7590761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Quote 4">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D4B846-ECBF-400A-9E7F-ABEE5FA2669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28910" y="-71366"/>
            <a:ext cx="12449819" cy="7000732"/>
          </a:xfrm>
          <a:prstGeom prst="rect">
            <a:avLst/>
          </a:prstGeom>
        </p:spPr>
      </p:pic>
      <p:sp>
        <p:nvSpPr>
          <p:cNvPr id="9" name="Заголовок 1">
            <a:extLst>
              <a:ext uri="{FF2B5EF4-FFF2-40B4-BE49-F238E27FC236}">
                <a16:creationId xmlns:a16="http://schemas.microsoft.com/office/drawing/2014/main" id="{6E9754F8-5ABB-44D8-8260-B85EB5970565}"/>
              </a:ext>
            </a:extLst>
          </p:cNvPr>
          <p:cNvSpPr>
            <a:spLocks noGrp="1"/>
          </p:cNvSpPr>
          <p:nvPr>
            <p:ph type="title" hasCustomPrompt="1"/>
          </p:nvPr>
        </p:nvSpPr>
        <p:spPr>
          <a:xfrm>
            <a:off x="1248485" y="867008"/>
            <a:ext cx="10078248" cy="636534"/>
          </a:xfrm>
          <a:prstGeom prst="rect">
            <a:avLst/>
          </a:prstGeom>
        </p:spPr>
        <p:txBody>
          <a:bodyPr lIns="0" tIns="0" rIns="0" bIns="0">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cxnSp>
        <p:nvCxnSpPr>
          <p:cNvPr id="13" name="Straight Connector 12">
            <a:extLst>
              <a:ext uri="{FF2B5EF4-FFF2-40B4-BE49-F238E27FC236}">
                <a16:creationId xmlns:a16="http://schemas.microsoft.com/office/drawing/2014/main" id="{AAE7B5CE-EE63-4EF8-8A82-CF223C841FB8}"/>
              </a:ext>
            </a:extLst>
          </p:cNvPr>
          <p:cNvCxnSpPr>
            <a:cxnSpLocks/>
          </p:cNvCxnSpPr>
          <p:nvPr userDrawn="1"/>
        </p:nvCxnSpPr>
        <p:spPr>
          <a:xfrm>
            <a:off x="-128909" y="1714500"/>
            <a:ext cx="232918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Номер слайда 1">
            <a:extLst>
              <a:ext uri="{FF2B5EF4-FFF2-40B4-BE49-F238E27FC236}">
                <a16:creationId xmlns:a16="http://schemas.microsoft.com/office/drawing/2014/main" id="{076D00A8-A155-4525-AA9A-692A453CA128}"/>
              </a:ext>
            </a:extLst>
          </p:cNvPr>
          <p:cNvSpPr txBox="1">
            <a:spLocks/>
          </p:cNvSpPr>
          <p:nvPr userDrawn="1"/>
        </p:nvSpPr>
        <p:spPr>
          <a:xfrm>
            <a:off x="227730" y="6267862"/>
            <a:ext cx="2262823" cy="365125"/>
          </a:xfrm>
          <a:prstGeom prst="rect">
            <a:avLst/>
          </a:prstGeom>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825" smtClean="0">
                <a:solidFill>
                  <a:schemeClr val="bg1"/>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825" dirty="0">
                <a:solidFill>
                  <a:schemeClr val="bg1"/>
                </a:solidFill>
                <a:latin typeface="Arial" panose="020B0604020202020204" pitchFamily="34" charset="0"/>
                <a:ea typeface="Roboto" charset="0"/>
                <a:cs typeface="Arial" panose="020B0604020202020204" pitchFamily="34" charset="0"/>
              </a:rPr>
              <a:t>   </a:t>
            </a:r>
            <a:r>
              <a:rPr lang="en-US" sz="825" dirty="0">
                <a:solidFill>
                  <a:schemeClr val="bg2"/>
                </a:solidFill>
                <a:latin typeface="Arial" panose="020B0604020202020204" pitchFamily="34" charset="0"/>
                <a:ea typeface="Roboto" charset="0"/>
                <a:cs typeface="Arial" panose="020B0604020202020204" pitchFamily="34" charset="0"/>
              </a:rPr>
              <a:t> </a:t>
            </a:r>
            <a:r>
              <a:rPr lang="en-US" sz="825" dirty="0">
                <a:solidFill>
                  <a:schemeClr val="accent1"/>
                </a:solidFill>
                <a:latin typeface="Arial" panose="020B0604020202020204" pitchFamily="34" charset="0"/>
                <a:ea typeface="Roboto" charset="0"/>
                <a:cs typeface="Arial" panose="020B0604020202020204" pitchFamily="34" charset="0"/>
              </a:rPr>
              <a:t>I </a:t>
            </a:r>
            <a:r>
              <a:rPr lang="en-US" sz="825" dirty="0">
                <a:solidFill>
                  <a:schemeClr val="bg2"/>
                </a:solidFill>
                <a:latin typeface="Arial" panose="020B0604020202020204" pitchFamily="34" charset="0"/>
                <a:ea typeface="Roboto" charset="0"/>
                <a:cs typeface="Arial" panose="020B0604020202020204" pitchFamily="34" charset="0"/>
              </a:rPr>
              <a:t>   </a:t>
            </a:r>
            <a:r>
              <a:rPr lang="en-US" sz="825" b="1" dirty="0">
                <a:solidFill>
                  <a:schemeClr val="bg1"/>
                </a:solidFill>
                <a:latin typeface="Arial" panose="020B0604020202020204" pitchFamily="34" charset="0"/>
                <a:ea typeface="Roboto" charset="0"/>
                <a:cs typeface="Arial" panose="020B0604020202020204" pitchFamily="34" charset="0"/>
              </a:rPr>
              <a:t>Business area</a:t>
            </a:r>
            <a:endParaRPr lang="uk-UA" sz="825" b="1" dirty="0">
              <a:solidFill>
                <a:schemeClr val="bg1"/>
              </a:solidFill>
              <a:latin typeface="Arial" panose="020B0604020202020204" pitchFamily="34" charset="0"/>
              <a:ea typeface="Roboto" charset="0"/>
              <a:cs typeface="Arial" panose="020B0604020202020204" pitchFamily="34" charset="0"/>
            </a:endParaRPr>
          </a:p>
        </p:txBody>
      </p:sp>
      <p:pic>
        <p:nvPicPr>
          <p:cNvPr id="11" name="Picture 10">
            <a:extLst>
              <a:ext uri="{FF2B5EF4-FFF2-40B4-BE49-F238E27FC236}">
                <a16:creationId xmlns:a16="http://schemas.microsoft.com/office/drawing/2014/main" id="{3492145F-830F-4922-BBB8-0FE6DA2C1E8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36074" y="6236987"/>
            <a:ext cx="2392193" cy="359999"/>
          </a:xfrm>
          <a:prstGeom prst="rect">
            <a:avLst/>
          </a:prstGeom>
        </p:spPr>
      </p:pic>
      <p:sp>
        <p:nvSpPr>
          <p:cNvPr id="8" name="Текст 3">
            <a:extLst>
              <a:ext uri="{FF2B5EF4-FFF2-40B4-BE49-F238E27FC236}">
                <a16:creationId xmlns:a16="http://schemas.microsoft.com/office/drawing/2014/main" id="{052924B3-4500-4247-9301-FCB357D219CB}"/>
              </a:ext>
            </a:extLst>
          </p:cNvPr>
          <p:cNvSpPr>
            <a:spLocks noGrp="1"/>
          </p:cNvSpPr>
          <p:nvPr>
            <p:ph type="body" sz="quarter" idx="14" hasCustomPrompt="1"/>
          </p:nvPr>
        </p:nvSpPr>
        <p:spPr>
          <a:xfrm>
            <a:off x="1248485" y="1978929"/>
            <a:ext cx="10078248" cy="1360059"/>
          </a:xfrm>
          <a:prstGeom prst="rect">
            <a:avLst/>
          </a:prstGeom>
        </p:spPr>
        <p:txBody>
          <a:bodyPr lIns="0" tIns="0" rIns="0" bIns="0"/>
          <a:lstStyle>
            <a:lvl1pPr>
              <a:lnSpc>
                <a:spcPct val="100000"/>
              </a:lnSpc>
              <a:spcBef>
                <a:spcPts val="0"/>
              </a:spcBef>
              <a:spcAft>
                <a:spcPts val="450"/>
              </a:spcAft>
              <a:defRPr lang="en-US" sz="1350" b="0" i="0" baseline="0" dirty="0">
                <a:solidFill>
                  <a:schemeClr val="bg1"/>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nSpc>
                <a:spcPct val="150000"/>
              </a:lnSpc>
              <a:buNone/>
            </a:pPr>
            <a:r>
              <a:rPr lang="en-US" dirty="0"/>
              <a:t>Example text</a:t>
            </a:r>
          </a:p>
        </p:txBody>
      </p:sp>
    </p:spTree>
    <p:extLst>
      <p:ext uri="{BB962C8B-B14F-4D97-AF65-F5344CB8AC3E}">
        <p14:creationId xmlns:p14="http://schemas.microsoft.com/office/powerpoint/2010/main" val="36248724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x4 images - white">
    <p:spTree>
      <p:nvGrpSpPr>
        <p:cNvPr id="1" name=""/>
        <p:cNvGrpSpPr/>
        <p:nvPr/>
      </p:nvGrpSpPr>
      <p:grpSpPr>
        <a:xfrm>
          <a:off x="0" y="0"/>
          <a:ext cx="0" cy="0"/>
          <a:chOff x="0" y="0"/>
          <a:chExt cx="0" cy="0"/>
        </a:xfrm>
      </p:grpSpPr>
      <p:sp>
        <p:nvSpPr>
          <p:cNvPr id="7" name="Заголовок 1"/>
          <p:cNvSpPr>
            <a:spLocks noGrp="1"/>
          </p:cNvSpPr>
          <p:nvPr>
            <p:ph type="title" hasCustomPrompt="1"/>
          </p:nvPr>
        </p:nvSpPr>
        <p:spPr>
          <a:xfrm>
            <a:off x="1248485" y="867008"/>
            <a:ext cx="10078248" cy="636534"/>
          </a:xfrm>
          <a:prstGeom prst="rect">
            <a:avLst/>
          </a:prstGeom>
        </p:spPr>
        <p:txBody>
          <a:bodyPr lIns="0" tIns="0" rIns="0" bIns="0">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sp>
        <p:nvSpPr>
          <p:cNvPr id="13" name="Текст 3"/>
          <p:cNvSpPr>
            <a:spLocks noGrp="1"/>
          </p:cNvSpPr>
          <p:nvPr>
            <p:ph type="body" sz="quarter" idx="14" hasCustomPrompt="1"/>
          </p:nvPr>
        </p:nvSpPr>
        <p:spPr>
          <a:xfrm>
            <a:off x="1248485" y="1978929"/>
            <a:ext cx="10078248" cy="1360059"/>
          </a:xfrm>
          <a:prstGeom prst="rect">
            <a:avLst/>
          </a:prstGeom>
        </p:spPr>
        <p:txBody>
          <a:bodyPr lIns="0" tIns="0" rIns="0" bIns="0"/>
          <a:lstStyle>
            <a:lvl1pPr>
              <a:tabLst>
                <a:tab pos="1543050" algn="l"/>
              </a:tabLst>
              <a:defRPr lang="en-US" sz="1350" b="0" i="0" baseline="0" dirty="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nSpc>
                <a:spcPct val="150000"/>
              </a:lnSpc>
              <a:buNone/>
            </a:pPr>
            <a:r>
              <a:rPr lang="en-US" dirty="0"/>
              <a:t>Example text</a:t>
            </a:r>
          </a:p>
        </p:txBody>
      </p:sp>
      <p:sp>
        <p:nvSpPr>
          <p:cNvPr id="23" name="Номер слайда 1">
            <a:extLst>
              <a:ext uri="{FF2B5EF4-FFF2-40B4-BE49-F238E27FC236}">
                <a16:creationId xmlns:a16="http://schemas.microsoft.com/office/drawing/2014/main" id="{49561B3D-5DEB-4E97-947F-93139B8B61D3}"/>
              </a:ext>
            </a:extLst>
          </p:cNvPr>
          <p:cNvSpPr txBox="1">
            <a:spLocks/>
          </p:cNvSpPr>
          <p:nvPr userDrawn="1"/>
        </p:nvSpPr>
        <p:spPr>
          <a:xfrm>
            <a:off x="227730" y="6267862"/>
            <a:ext cx="2262823" cy="365125"/>
          </a:xfrm>
          <a:prstGeom prst="rect">
            <a:avLst/>
          </a:prstGeom>
          <a:ln>
            <a:noFill/>
          </a:ln>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825" smtClean="0">
                <a:solidFill>
                  <a:schemeClr val="tx2"/>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825" dirty="0">
                <a:solidFill>
                  <a:schemeClr val="tx2"/>
                </a:solidFill>
                <a:latin typeface="Arial" panose="020B0604020202020204" pitchFamily="34" charset="0"/>
                <a:ea typeface="Roboto" charset="0"/>
                <a:cs typeface="Arial" panose="020B0604020202020204" pitchFamily="34" charset="0"/>
              </a:rPr>
              <a:t>   </a:t>
            </a:r>
            <a:r>
              <a:rPr lang="en-US" sz="825" dirty="0">
                <a:solidFill>
                  <a:schemeClr val="bg2"/>
                </a:solidFill>
                <a:latin typeface="Arial" panose="020B0604020202020204" pitchFamily="34" charset="0"/>
                <a:ea typeface="Roboto" charset="0"/>
                <a:cs typeface="Arial" panose="020B0604020202020204" pitchFamily="34" charset="0"/>
              </a:rPr>
              <a:t> I    </a:t>
            </a:r>
            <a:r>
              <a:rPr lang="en-US" sz="825" b="1" dirty="0">
                <a:solidFill>
                  <a:schemeClr val="tx2"/>
                </a:solidFill>
                <a:latin typeface="Arial" panose="020B0604020202020204" pitchFamily="34" charset="0"/>
                <a:ea typeface="Roboto" charset="0"/>
                <a:cs typeface="Arial" panose="020B0604020202020204" pitchFamily="34" charset="0"/>
              </a:rPr>
              <a:t>Business area</a:t>
            </a:r>
            <a:endParaRPr lang="uk-UA" sz="825" b="1" dirty="0">
              <a:solidFill>
                <a:schemeClr val="tx2"/>
              </a:solidFill>
              <a:latin typeface="Arial" panose="020B0604020202020204" pitchFamily="34" charset="0"/>
              <a:ea typeface="Roboto" charset="0"/>
              <a:cs typeface="Arial" panose="020B0604020202020204" pitchFamily="34" charset="0"/>
            </a:endParaRPr>
          </a:p>
        </p:txBody>
      </p:sp>
      <p:cxnSp>
        <p:nvCxnSpPr>
          <p:cNvPr id="25" name="Straight Connector 24">
            <a:extLst>
              <a:ext uri="{FF2B5EF4-FFF2-40B4-BE49-F238E27FC236}">
                <a16:creationId xmlns:a16="http://schemas.microsoft.com/office/drawing/2014/main" id="{DC1C84DA-C055-4478-AC7D-0F1FB444F942}"/>
              </a:ext>
            </a:extLst>
          </p:cNvPr>
          <p:cNvCxnSpPr/>
          <p:nvPr userDrawn="1"/>
        </p:nvCxnSpPr>
        <p:spPr>
          <a:xfrm>
            <a:off x="1" y="1714500"/>
            <a:ext cx="22002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Рисунок 21">
            <a:extLst>
              <a:ext uri="{FF2B5EF4-FFF2-40B4-BE49-F238E27FC236}">
                <a16:creationId xmlns:a16="http://schemas.microsoft.com/office/drawing/2014/main" id="{018E4E35-E40A-45AD-A1B6-39CDB783597A}"/>
              </a:ext>
            </a:extLst>
          </p:cNvPr>
          <p:cNvSpPr>
            <a:spLocks noGrp="1"/>
          </p:cNvSpPr>
          <p:nvPr>
            <p:ph type="pic" sz="quarter" idx="35"/>
          </p:nvPr>
        </p:nvSpPr>
        <p:spPr>
          <a:xfrm>
            <a:off x="-36406" y="3519014"/>
            <a:ext cx="2188555" cy="205199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14" name="Рисунок 21">
            <a:extLst>
              <a:ext uri="{FF2B5EF4-FFF2-40B4-BE49-F238E27FC236}">
                <a16:creationId xmlns:a16="http://schemas.microsoft.com/office/drawing/2014/main" id="{18F24356-8375-49AF-8917-A3C53A55E2D9}"/>
              </a:ext>
            </a:extLst>
          </p:cNvPr>
          <p:cNvSpPr>
            <a:spLocks noGrp="1"/>
          </p:cNvSpPr>
          <p:nvPr>
            <p:ph type="pic" sz="quarter" idx="36" hasCustomPrompt="1"/>
          </p:nvPr>
        </p:nvSpPr>
        <p:spPr>
          <a:xfrm>
            <a:off x="2482658" y="3519014"/>
            <a:ext cx="2188555" cy="205199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GB" dirty="0"/>
              <a:t>v</a:t>
            </a:r>
            <a:endParaRPr lang="ru-RU" dirty="0"/>
          </a:p>
        </p:txBody>
      </p:sp>
      <p:sp>
        <p:nvSpPr>
          <p:cNvPr id="15" name="Рисунок 21">
            <a:extLst>
              <a:ext uri="{FF2B5EF4-FFF2-40B4-BE49-F238E27FC236}">
                <a16:creationId xmlns:a16="http://schemas.microsoft.com/office/drawing/2014/main" id="{A59A706B-3CB1-4739-96C9-B69C1829AFD2}"/>
              </a:ext>
            </a:extLst>
          </p:cNvPr>
          <p:cNvSpPr>
            <a:spLocks noGrp="1"/>
          </p:cNvSpPr>
          <p:nvPr>
            <p:ph type="pic" sz="quarter" idx="37" hasCustomPrompt="1"/>
          </p:nvPr>
        </p:nvSpPr>
        <p:spPr>
          <a:xfrm>
            <a:off x="5001723" y="3519014"/>
            <a:ext cx="2188555" cy="205199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GB" dirty="0"/>
              <a:t>v</a:t>
            </a:r>
            <a:endParaRPr lang="ru-RU" dirty="0"/>
          </a:p>
        </p:txBody>
      </p:sp>
      <p:sp>
        <p:nvSpPr>
          <p:cNvPr id="16" name="Рисунок 21">
            <a:extLst>
              <a:ext uri="{FF2B5EF4-FFF2-40B4-BE49-F238E27FC236}">
                <a16:creationId xmlns:a16="http://schemas.microsoft.com/office/drawing/2014/main" id="{7EACDB5B-75FD-4E8B-A9F4-D140F5532EE1}"/>
              </a:ext>
            </a:extLst>
          </p:cNvPr>
          <p:cNvSpPr>
            <a:spLocks noGrp="1"/>
          </p:cNvSpPr>
          <p:nvPr>
            <p:ph type="pic" sz="quarter" idx="38" hasCustomPrompt="1"/>
          </p:nvPr>
        </p:nvSpPr>
        <p:spPr>
          <a:xfrm>
            <a:off x="7520787" y="3519014"/>
            <a:ext cx="2188555" cy="205199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GB" dirty="0"/>
              <a:t>v</a:t>
            </a:r>
            <a:endParaRPr lang="ru-RU" dirty="0"/>
          </a:p>
        </p:txBody>
      </p:sp>
      <p:sp>
        <p:nvSpPr>
          <p:cNvPr id="17" name="Рисунок 21">
            <a:extLst>
              <a:ext uri="{FF2B5EF4-FFF2-40B4-BE49-F238E27FC236}">
                <a16:creationId xmlns:a16="http://schemas.microsoft.com/office/drawing/2014/main" id="{2ABB113F-BAA5-4F39-9D69-7A85EAE4976F}"/>
              </a:ext>
            </a:extLst>
          </p:cNvPr>
          <p:cNvSpPr>
            <a:spLocks noGrp="1"/>
          </p:cNvSpPr>
          <p:nvPr>
            <p:ph type="pic" sz="quarter" idx="39" hasCustomPrompt="1"/>
          </p:nvPr>
        </p:nvSpPr>
        <p:spPr>
          <a:xfrm>
            <a:off x="10039851" y="3519014"/>
            <a:ext cx="2188555" cy="205199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GB" dirty="0"/>
              <a:t>v</a:t>
            </a:r>
            <a:endParaRPr lang="ru-RU" dirty="0"/>
          </a:p>
        </p:txBody>
      </p:sp>
      <p:pic>
        <p:nvPicPr>
          <p:cNvPr id="18" name="Picture 17">
            <a:extLst>
              <a:ext uri="{FF2B5EF4-FFF2-40B4-BE49-F238E27FC236}">
                <a16:creationId xmlns:a16="http://schemas.microsoft.com/office/drawing/2014/main" id="{87B03018-4C97-4A9C-BA52-5948605ED35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4" y="6236987"/>
            <a:ext cx="2392193" cy="359999"/>
          </a:xfrm>
          <a:prstGeom prst="rect">
            <a:avLst/>
          </a:prstGeom>
        </p:spPr>
      </p:pic>
    </p:spTree>
    <p:extLst>
      <p:ext uri="{BB962C8B-B14F-4D97-AF65-F5344CB8AC3E}">
        <p14:creationId xmlns:p14="http://schemas.microsoft.com/office/powerpoint/2010/main" val="32844703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x4 images - purple">
    <p:bg>
      <p:bgPr>
        <a:solidFill>
          <a:schemeClr val="tx2"/>
        </a:solidFill>
        <a:effectLst/>
      </p:bgPr>
    </p:bg>
    <p:spTree>
      <p:nvGrpSpPr>
        <p:cNvPr id="1" name=""/>
        <p:cNvGrpSpPr/>
        <p:nvPr/>
      </p:nvGrpSpPr>
      <p:grpSpPr>
        <a:xfrm>
          <a:off x="0" y="0"/>
          <a:ext cx="0" cy="0"/>
          <a:chOff x="0" y="0"/>
          <a:chExt cx="0" cy="0"/>
        </a:xfrm>
      </p:grpSpPr>
      <p:sp>
        <p:nvSpPr>
          <p:cNvPr id="7" name="Заголовок 1"/>
          <p:cNvSpPr>
            <a:spLocks noGrp="1"/>
          </p:cNvSpPr>
          <p:nvPr>
            <p:ph type="title" hasCustomPrompt="1"/>
          </p:nvPr>
        </p:nvSpPr>
        <p:spPr>
          <a:xfrm>
            <a:off x="1248485" y="867008"/>
            <a:ext cx="10078248" cy="636534"/>
          </a:xfrm>
          <a:prstGeom prst="rect">
            <a:avLst/>
          </a:prstGeom>
        </p:spPr>
        <p:txBody>
          <a:bodyPr lIns="0" tIns="0" rIns="0" bIns="0">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sp>
        <p:nvSpPr>
          <p:cNvPr id="6" name="Рисунок 21"/>
          <p:cNvSpPr>
            <a:spLocks noGrp="1"/>
          </p:cNvSpPr>
          <p:nvPr>
            <p:ph type="pic" sz="quarter" idx="35"/>
          </p:nvPr>
        </p:nvSpPr>
        <p:spPr>
          <a:xfrm>
            <a:off x="-36406" y="3519014"/>
            <a:ext cx="2188555" cy="205199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13" name="Текст 3"/>
          <p:cNvSpPr>
            <a:spLocks noGrp="1"/>
          </p:cNvSpPr>
          <p:nvPr>
            <p:ph type="body" sz="quarter" idx="14" hasCustomPrompt="1"/>
          </p:nvPr>
        </p:nvSpPr>
        <p:spPr>
          <a:xfrm>
            <a:off x="1248485" y="1978929"/>
            <a:ext cx="10078248" cy="1360059"/>
          </a:xfrm>
          <a:prstGeom prst="rect">
            <a:avLst/>
          </a:prstGeom>
        </p:spPr>
        <p:txBody>
          <a:bodyPr lIns="0" tIns="0" rIns="0" bIns="0"/>
          <a:lstStyle>
            <a:lvl1pPr>
              <a:defRPr lang="en-US" sz="1350" b="0" i="0" baseline="0" dirty="0">
                <a:solidFill>
                  <a:schemeClr val="bg1"/>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nSpc>
                <a:spcPct val="150000"/>
              </a:lnSpc>
              <a:buNone/>
            </a:pPr>
            <a:r>
              <a:rPr lang="en-US" dirty="0"/>
              <a:t>Example text</a:t>
            </a:r>
          </a:p>
        </p:txBody>
      </p:sp>
      <p:sp>
        <p:nvSpPr>
          <p:cNvPr id="19" name="Рисунок 21">
            <a:extLst>
              <a:ext uri="{FF2B5EF4-FFF2-40B4-BE49-F238E27FC236}">
                <a16:creationId xmlns:a16="http://schemas.microsoft.com/office/drawing/2014/main" id="{890D1981-A521-4604-AA11-D3DCD4288272}"/>
              </a:ext>
            </a:extLst>
          </p:cNvPr>
          <p:cNvSpPr>
            <a:spLocks noGrp="1"/>
          </p:cNvSpPr>
          <p:nvPr>
            <p:ph type="pic" sz="quarter" idx="36" hasCustomPrompt="1"/>
          </p:nvPr>
        </p:nvSpPr>
        <p:spPr>
          <a:xfrm>
            <a:off x="2482658" y="3519014"/>
            <a:ext cx="2188555" cy="205199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GB" dirty="0"/>
              <a:t>v</a:t>
            </a:r>
            <a:endParaRPr lang="ru-RU" dirty="0"/>
          </a:p>
        </p:txBody>
      </p:sp>
      <p:sp>
        <p:nvSpPr>
          <p:cNvPr id="20" name="Рисунок 21">
            <a:extLst>
              <a:ext uri="{FF2B5EF4-FFF2-40B4-BE49-F238E27FC236}">
                <a16:creationId xmlns:a16="http://schemas.microsoft.com/office/drawing/2014/main" id="{37DD4CD6-607B-4832-AFC6-B386B6858DE5}"/>
              </a:ext>
            </a:extLst>
          </p:cNvPr>
          <p:cNvSpPr>
            <a:spLocks noGrp="1"/>
          </p:cNvSpPr>
          <p:nvPr>
            <p:ph type="pic" sz="quarter" idx="37" hasCustomPrompt="1"/>
          </p:nvPr>
        </p:nvSpPr>
        <p:spPr>
          <a:xfrm>
            <a:off x="5001723" y="3519014"/>
            <a:ext cx="2188555" cy="205199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GB" dirty="0"/>
              <a:t>v</a:t>
            </a:r>
            <a:endParaRPr lang="ru-RU" dirty="0"/>
          </a:p>
        </p:txBody>
      </p:sp>
      <p:sp>
        <p:nvSpPr>
          <p:cNvPr id="21" name="Рисунок 21">
            <a:extLst>
              <a:ext uri="{FF2B5EF4-FFF2-40B4-BE49-F238E27FC236}">
                <a16:creationId xmlns:a16="http://schemas.microsoft.com/office/drawing/2014/main" id="{DBEEB442-F671-4B69-8EF4-BE013FB36F4D}"/>
              </a:ext>
            </a:extLst>
          </p:cNvPr>
          <p:cNvSpPr>
            <a:spLocks noGrp="1"/>
          </p:cNvSpPr>
          <p:nvPr>
            <p:ph type="pic" sz="quarter" idx="38" hasCustomPrompt="1"/>
          </p:nvPr>
        </p:nvSpPr>
        <p:spPr>
          <a:xfrm>
            <a:off x="7520787" y="3519014"/>
            <a:ext cx="2188555" cy="205199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GB" dirty="0"/>
              <a:t>v</a:t>
            </a:r>
            <a:endParaRPr lang="ru-RU" dirty="0"/>
          </a:p>
        </p:txBody>
      </p:sp>
      <p:sp>
        <p:nvSpPr>
          <p:cNvPr id="22" name="Рисунок 21">
            <a:extLst>
              <a:ext uri="{FF2B5EF4-FFF2-40B4-BE49-F238E27FC236}">
                <a16:creationId xmlns:a16="http://schemas.microsoft.com/office/drawing/2014/main" id="{C67E7DD8-3432-4D88-926B-08587AF048DB}"/>
              </a:ext>
            </a:extLst>
          </p:cNvPr>
          <p:cNvSpPr>
            <a:spLocks noGrp="1"/>
          </p:cNvSpPr>
          <p:nvPr>
            <p:ph type="pic" sz="quarter" idx="39" hasCustomPrompt="1"/>
          </p:nvPr>
        </p:nvSpPr>
        <p:spPr>
          <a:xfrm>
            <a:off x="10039851" y="3519014"/>
            <a:ext cx="2188555" cy="205199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GB" dirty="0"/>
              <a:t>v</a:t>
            </a:r>
            <a:endParaRPr lang="ru-RU" dirty="0"/>
          </a:p>
        </p:txBody>
      </p:sp>
      <p:cxnSp>
        <p:nvCxnSpPr>
          <p:cNvPr id="25" name="Straight Connector 24">
            <a:extLst>
              <a:ext uri="{FF2B5EF4-FFF2-40B4-BE49-F238E27FC236}">
                <a16:creationId xmlns:a16="http://schemas.microsoft.com/office/drawing/2014/main" id="{DC1C84DA-C055-4478-AC7D-0F1FB444F942}"/>
              </a:ext>
            </a:extLst>
          </p:cNvPr>
          <p:cNvCxnSpPr/>
          <p:nvPr userDrawn="1"/>
        </p:nvCxnSpPr>
        <p:spPr>
          <a:xfrm>
            <a:off x="1" y="1714500"/>
            <a:ext cx="22002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Номер слайда 1">
            <a:extLst>
              <a:ext uri="{FF2B5EF4-FFF2-40B4-BE49-F238E27FC236}">
                <a16:creationId xmlns:a16="http://schemas.microsoft.com/office/drawing/2014/main" id="{360EC068-E649-467C-BEC6-27A38E46C69F}"/>
              </a:ext>
            </a:extLst>
          </p:cNvPr>
          <p:cNvSpPr txBox="1">
            <a:spLocks/>
          </p:cNvSpPr>
          <p:nvPr userDrawn="1"/>
        </p:nvSpPr>
        <p:spPr>
          <a:xfrm>
            <a:off x="227730" y="6267862"/>
            <a:ext cx="2262823" cy="365125"/>
          </a:xfrm>
          <a:prstGeom prst="rect">
            <a:avLst/>
          </a:prstGeom>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825" smtClean="0">
                <a:solidFill>
                  <a:schemeClr val="bg1"/>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825" dirty="0">
                <a:solidFill>
                  <a:schemeClr val="bg1"/>
                </a:solidFill>
                <a:latin typeface="Arial" panose="020B0604020202020204" pitchFamily="34" charset="0"/>
                <a:ea typeface="Roboto" charset="0"/>
                <a:cs typeface="Arial" panose="020B0604020202020204" pitchFamily="34" charset="0"/>
              </a:rPr>
              <a:t>    </a:t>
            </a:r>
            <a:r>
              <a:rPr lang="en-US" sz="825" dirty="0">
                <a:solidFill>
                  <a:schemeClr val="accent1"/>
                </a:solidFill>
                <a:latin typeface="Arial" panose="020B0604020202020204" pitchFamily="34" charset="0"/>
                <a:ea typeface="Roboto" charset="0"/>
                <a:cs typeface="Arial" panose="020B0604020202020204" pitchFamily="34" charset="0"/>
              </a:rPr>
              <a:t>I </a:t>
            </a:r>
            <a:r>
              <a:rPr lang="en-US" sz="825" dirty="0">
                <a:solidFill>
                  <a:schemeClr val="bg2"/>
                </a:solidFill>
                <a:latin typeface="Arial" panose="020B0604020202020204" pitchFamily="34" charset="0"/>
                <a:ea typeface="Roboto" charset="0"/>
                <a:cs typeface="Arial" panose="020B0604020202020204" pitchFamily="34" charset="0"/>
              </a:rPr>
              <a:t> </a:t>
            </a:r>
            <a:r>
              <a:rPr lang="en-US" sz="825" dirty="0">
                <a:solidFill>
                  <a:schemeClr val="bg1"/>
                </a:solidFill>
                <a:latin typeface="Arial" panose="020B0604020202020204" pitchFamily="34" charset="0"/>
                <a:ea typeface="Roboto" charset="0"/>
                <a:cs typeface="Arial" panose="020B0604020202020204" pitchFamily="34" charset="0"/>
              </a:rPr>
              <a:t>  </a:t>
            </a:r>
            <a:r>
              <a:rPr lang="en-US" sz="825" b="1" dirty="0">
                <a:solidFill>
                  <a:schemeClr val="bg1"/>
                </a:solidFill>
                <a:latin typeface="Arial" panose="020B0604020202020204" pitchFamily="34" charset="0"/>
                <a:ea typeface="Roboto" charset="0"/>
                <a:cs typeface="Arial" panose="020B0604020202020204" pitchFamily="34" charset="0"/>
              </a:rPr>
              <a:t>Business area</a:t>
            </a:r>
            <a:endParaRPr lang="uk-UA" sz="825" b="1" dirty="0">
              <a:solidFill>
                <a:schemeClr val="bg1"/>
              </a:solidFill>
              <a:latin typeface="Arial" panose="020B0604020202020204" pitchFamily="34" charset="0"/>
              <a:ea typeface="Roboto" charset="0"/>
              <a:cs typeface="Arial" panose="020B0604020202020204" pitchFamily="34" charset="0"/>
            </a:endParaRPr>
          </a:p>
        </p:txBody>
      </p:sp>
      <p:pic>
        <p:nvPicPr>
          <p:cNvPr id="16" name="Picture 15">
            <a:extLst>
              <a:ext uri="{FF2B5EF4-FFF2-40B4-BE49-F238E27FC236}">
                <a16:creationId xmlns:a16="http://schemas.microsoft.com/office/drawing/2014/main" id="{E5B8A99A-B1DB-488B-A7BE-EDA5093D23F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4" y="6236985"/>
            <a:ext cx="2392193" cy="359998"/>
          </a:xfrm>
          <a:prstGeom prst="rect">
            <a:avLst/>
          </a:prstGeom>
        </p:spPr>
      </p:pic>
    </p:spTree>
    <p:extLst>
      <p:ext uri="{BB962C8B-B14F-4D97-AF65-F5344CB8AC3E}">
        <p14:creationId xmlns:p14="http://schemas.microsoft.com/office/powerpoint/2010/main" val="14469481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x4 images - vertical - white">
    <p:spTree>
      <p:nvGrpSpPr>
        <p:cNvPr id="1" name=""/>
        <p:cNvGrpSpPr/>
        <p:nvPr/>
      </p:nvGrpSpPr>
      <p:grpSpPr>
        <a:xfrm>
          <a:off x="0" y="0"/>
          <a:ext cx="0" cy="0"/>
          <a:chOff x="0" y="0"/>
          <a:chExt cx="0" cy="0"/>
        </a:xfrm>
      </p:grpSpPr>
      <p:sp>
        <p:nvSpPr>
          <p:cNvPr id="12" name="Рисунок 21">
            <a:extLst>
              <a:ext uri="{FF2B5EF4-FFF2-40B4-BE49-F238E27FC236}">
                <a16:creationId xmlns:a16="http://schemas.microsoft.com/office/drawing/2014/main" id="{1103D3A5-79A8-4727-B2CF-9683D0ECE66C}"/>
              </a:ext>
            </a:extLst>
          </p:cNvPr>
          <p:cNvSpPr>
            <a:spLocks noGrp="1"/>
          </p:cNvSpPr>
          <p:nvPr>
            <p:ph type="pic" sz="quarter" idx="46"/>
          </p:nvPr>
        </p:nvSpPr>
        <p:spPr>
          <a:xfrm>
            <a:off x="6096000" y="0"/>
            <a:ext cx="2914651" cy="2505076"/>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13" name="Рисунок 21">
            <a:extLst>
              <a:ext uri="{FF2B5EF4-FFF2-40B4-BE49-F238E27FC236}">
                <a16:creationId xmlns:a16="http://schemas.microsoft.com/office/drawing/2014/main" id="{41874059-BAB8-4E76-A3FC-7A7E8695A3CD}"/>
              </a:ext>
            </a:extLst>
          </p:cNvPr>
          <p:cNvSpPr>
            <a:spLocks noGrp="1"/>
          </p:cNvSpPr>
          <p:nvPr>
            <p:ph type="pic" sz="quarter" idx="47"/>
          </p:nvPr>
        </p:nvSpPr>
        <p:spPr>
          <a:xfrm>
            <a:off x="6096000" y="4543425"/>
            <a:ext cx="2914651" cy="2314576"/>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14" name="Рисунок 21">
            <a:extLst>
              <a:ext uri="{FF2B5EF4-FFF2-40B4-BE49-F238E27FC236}">
                <a16:creationId xmlns:a16="http://schemas.microsoft.com/office/drawing/2014/main" id="{79FD7808-FB0F-4E03-A50C-4C5BA706F499}"/>
              </a:ext>
            </a:extLst>
          </p:cNvPr>
          <p:cNvSpPr>
            <a:spLocks noGrp="1"/>
          </p:cNvSpPr>
          <p:nvPr>
            <p:ph type="pic" sz="quarter" idx="48"/>
          </p:nvPr>
        </p:nvSpPr>
        <p:spPr>
          <a:xfrm>
            <a:off x="6096000" y="2709865"/>
            <a:ext cx="2914651" cy="1628775"/>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20" name="Текст 3">
            <a:extLst>
              <a:ext uri="{FF2B5EF4-FFF2-40B4-BE49-F238E27FC236}">
                <a16:creationId xmlns:a16="http://schemas.microsoft.com/office/drawing/2014/main" id="{7C2CDD6B-B988-4EDA-BE8E-6E4043D0418A}"/>
              </a:ext>
            </a:extLst>
          </p:cNvPr>
          <p:cNvSpPr>
            <a:spLocks noGrp="1"/>
          </p:cNvSpPr>
          <p:nvPr>
            <p:ph type="body" sz="quarter" idx="49" hasCustomPrompt="1"/>
          </p:nvPr>
        </p:nvSpPr>
        <p:spPr>
          <a:xfrm>
            <a:off x="9229162" y="185738"/>
            <a:ext cx="2696676" cy="2133600"/>
          </a:xfrm>
          <a:prstGeom prst="rect">
            <a:avLst/>
          </a:prstGeom>
        </p:spPr>
        <p:txBody>
          <a:bodyPr lIns="0" tIns="0" rIns="0" bIns="0" anchor="ctr"/>
          <a:lstStyle>
            <a:lvl1pPr marL="342841" indent="-342841" defTabSz="540000">
              <a:lnSpc>
                <a:spcPct val="150000"/>
              </a:lnSpc>
              <a:spcBef>
                <a:spcPts val="0"/>
              </a:spcBef>
              <a:buClr>
                <a:schemeClr val="bg2"/>
              </a:buClr>
              <a:buSzPct val="150000"/>
              <a:buFont typeface="Arial" panose="020B0604020202020204" pitchFamily="34" charset="0"/>
              <a:buChar char="•"/>
              <a:defRPr lang="en-US" sz="1050" b="0" i="0" baseline="0" dirty="0">
                <a:solidFill>
                  <a:srgbClr val="470054"/>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nSpc>
                <a:spcPct val="150000"/>
              </a:lnSpc>
              <a:buNone/>
            </a:pPr>
            <a:r>
              <a:rPr lang="en-US" dirty="0"/>
              <a:t>Bullet list</a:t>
            </a:r>
          </a:p>
        </p:txBody>
      </p:sp>
      <p:sp>
        <p:nvSpPr>
          <p:cNvPr id="21" name="Текст 3">
            <a:extLst>
              <a:ext uri="{FF2B5EF4-FFF2-40B4-BE49-F238E27FC236}">
                <a16:creationId xmlns:a16="http://schemas.microsoft.com/office/drawing/2014/main" id="{48DCFFC7-9C34-488F-86E5-0EF61B047A33}"/>
              </a:ext>
            </a:extLst>
          </p:cNvPr>
          <p:cNvSpPr>
            <a:spLocks noGrp="1"/>
          </p:cNvSpPr>
          <p:nvPr>
            <p:ph type="body" sz="quarter" idx="50" hasCustomPrompt="1"/>
          </p:nvPr>
        </p:nvSpPr>
        <p:spPr>
          <a:xfrm>
            <a:off x="9229162" y="2709862"/>
            <a:ext cx="2696676" cy="1628776"/>
          </a:xfrm>
          <a:prstGeom prst="rect">
            <a:avLst/>
          </a:prstGeom>
        </p:spPr>
        <p:txBody>
          <a:bodyPr lIns="0" tIns="0" rIns="0" bIns="0" anchor="ctr"/>
          <a:lstStyle>
            <a:lvl1pPr marL="257175" indent="-257175">
              <a:buClr>
                <a:schemeClr val="bg2"/>
              </a:buClr>
              <a:buSzPct val="100000"/>
              <a:buFont typeface="+mj-lt"/>
              <a:buAutoNum type="arabicPeriod"/>
              <a:defRPr lang="en-US" sz="1050" b="0" i="0" baseline="0" dirty="0">
                <a:solidFill>
                  <a:srgbClr val="470054"/>
                </a:solidFill>
                <a:latin typeface="Arial" panose="020B0604020202020204" pitchFamily="34" charset="0"/>
                <a:ea typeface="Roboto Light" charset="0"/>
                <a:cs typeface="Arial" panose="020B0604020202020204" pitchFamily="34" charset="0"/>
              </a:defRPr>
            </a:lvl1pPr>
          </a:lstStyle>
          <a:p>
            <a:pPr marL="0" lvl="0" indent="0">
              <a:lnSpc>
                <a:spcPct val="150000"/>
              </a:lnSpc>
              <a:buNone/>
            </a:pPr>
            <a:r>
              <a:rPr lang="en-US" dirty="0"/>
              <a:t>Number List</a:t>
            </a:r>
          </a:p>
        </p:txBody>
      </p:sp>
      <p:sp>
        <p:nvSpPr>
          <p:cNvPr id="22" name="Текст 3">
            <a:extLst>
              <a:ext uri="{FF2B5EF4-FFF2-40B4-BE49-F238E27FC236}">
                <a16:creationId xmlns:a16="http://schemas.microsoft.com/office/drawing/2014/main" id="{030A0324-EBD5-4E7F-B5AA-918900E37337}"/>
              </a:ext>
            </a:extLst>
          </p:cNvPr>
          <p:cNvSpPr>
            <a:spLocks noGrp="1"/>
          </p:cNvSpPr>
          <p:nvPr>
            <p:ph type="body" sz="quarter" idx="51" hasCustomPrompt="1"/>
          </p:nvPr>
        </p:nvSpPr>
        <p:spPr>
          <a:xfrm>
            <a:off x="9229162" y="4538665"/>
            <a:ext cx="2696676" cy="1423987"/>
          </a:xfrm>
          <a:prstGeom prst="rect">
            <a:avLst/>
          </a:prstGeom>
        </p:spPr>
        <p:txBody>
          <a:bodyPr lIns="0" tIns="0" rIns="0" bIns="0" anchor="ctr"/>
          <a:lstStyle>
            <a:lvl1pPr marL="342841" indent="-342841">
              <a:buClr>
                <a:schemeClr val="bg2"/>
              </a:buClr>
              <a:buSzPct val="150000"/>
              <a:buFont typeface="Arial" panose="020B0604020202020204" pitchFamily="34" charset="0"/>
              <a:buChar char="•"/>
              <a:defRPr lang="en-US" sz="1050" b="0" i="0" baseline="0" dirty="0">
                <a:solidFill>
                  <a:srgbClr val="470054"/>
                </a:solidFill>
                <a:latin typeface="Arial" panose="020B0604020202020204" pitchFamily="34" charset="0"/>
                <a:ea typeface="Roboto Light" charset="0"/>
                <a:cs typeface="Arial" panose="020B0604020202020204" pitchFamily="34" charset="0"/>
              </a:defRPr>
            </a:lvl1pPr>
          </a:lstStyle>
          <a:p>
            <a:pPr marL="0" lvl="0" indent="0">
              <a:lnSpc>
                <a:spcPct val="150000"/>
              </a:lnSpc>
              <a:buNone/>
            </a:pPr>
            <a:r>
              <a:rPr lang="en-US" dirty="0"/>
              <a:t>Bullet list</a:t>
            </a:r>
          </a:p>
        </p:txBody>
      </p:sp>
      <p:sp>
        <p:nvSpPr>
          <p:cNvPr id="34" name="Номер слайда 1">
            <a:extLst>
              <a:ext uri="{FF2B5EF4-FFF2-40B4-BE49-F238E27FC236}">
                <a16:creationId xmlns:a16="http://schemas.microsoft.com/office/drawing/2014/main" id="{7D836757-8571-41E1-98F0-D64CC65BA323}"/>
              </a:ext>
            </a:extLst>
          </p:cNvPr>
          <p:cNvSpPr txBox="1">
            <a:spLocks/>
          </p:cNvSpPr>
          <p:nvPr userDrawn="1"/>
        </p:nvSpPr>
        <p:spPr>
          <a:xfrm>
            <a:off x="227730" y="6267862"/>
            <a:ext cx="2262823" cy="365125"/>
          </a:xfrm>
          <a:prstGeom prst="rect">
            <a:avLst/>
          </a:prstGeom>
          <a:ln>
            <a:noFill/>
          </a:ln>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825" smtClean="0">
                <a:solidFill>
                  <a:schemeClr val="tx2"/>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825" dirty="0">
                <a:solidFill>
                  <a:schemeClr val="tx2"/>
                </a:solidFill>
                <a:latin typeface="Arial" panose="020B0604020202020204" pitchFamily="34" charset="0"/>
                <a:ea typeface="Roboto" charset="0"/>
                <a:cs typeface="Arial" panose="020B0604020202020204" pitchFamily="34" charset="0"/>
              </a:rPr>
              <a:t>   </a:t>
            </a:r>
            <a:r>
              <a:rPr lang="en-US" sz="825" dirty="0">
                <a:solidFill>
                  <a:schemeClr val="accent1"/>
                </a:solidFill>
                <a:latin typeface="Arial" panose="020B0604020202020204" pitchFamily="34" charset="0"/>
                <a:ea typeface="Roboto" charset="0"/>
                <a:cs typeface="Arial" panose="020B0604020202020204" pitchFamily="34" charset="0"/>
              </a:rPr>
              <a:t> I    </a:t>
            </a:r>
            <a:r>
              <a:rPr lang="en-US" sz="825" b="1" dirty="0">
                <a:solidFill>
                  <a:schemeClr val="tx2"/>
                </a:solidFill>
                <a:latin typeface="Arial" panose="020B0604020202020204" pitchFamily="34" charset="0"/>
                <a:ea typeface="Roboto" charset="0"/>
                <a:cs typeface="Arial" panose="020B0604020202020204" pitchFamily="34" charset="0"/>
              </a:rPr>
              <a:t>Business area</a:t>
            </a:r>
            <a:endParaRPr lang="uk-UA" sz="825" b="1" dirty="0">
              <a:solidFill>
                <a:schemeClr val="tx2"/>
              </a:solidFill>
              <a:latin typeface="Arial" panose="020B0604020202020204" pitchFamily="34" charset="0"/>
              <a:ea typeface="Roboto" charset="0"/>
              <a:cs typeface="Arial" panose="020B0604020202020204" pitchFamily="34" charset="0"/>
            </a:endParaRPr>
          </a:p>
        </p:txBody>
      </p:sp>
      <p:cxnSp>
        <p:nvCxnSpPr>
          <p:cNvPr id="15" name="Straight Connector 14">
            <a:extLst>
              <a:ext uri="{FF2B5EF4-FFF2-40B4-BE49-F238E27FC236}">
                <a16:creationId xmlns:a16="http://schemas.microsoft.com/office/drawing/2014/main" id="{6F0B016E-048C-45D2-8D7C-34306ECCAB35}"/>
              </a:ext>
            </a:extLst>
          </p:cNvPr>
          <p:cNvCxnSpPr/>
          <p:nvPr userDrawn="1"/>
        </p:nvCxnSpPr>
        <p:spPr>
          <a:xfrm>
            <a:off x="1" y="1714500"/>
            <a:ext cx="22002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3CF8EED-6912-4967-8A34-B896BDB655E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4" y="6236987"/>
            <a:ext cx="2392193" cy="359999"/>
          </a:xfrm>
          <a:prstGeom prst="rect">
            <a:avLst/>
          </a:prstGeom>
        </p:spPr>
      </p:pic>
      <p:sp>
        <p:nvSpPr>
          <p:cNvPr id="18" name="Заголовок 1">
            <a:extLst>
              <a:ext uri="{FF2B5EF4-FFF2-40B4-BE49-F238E27FC236}">
                <a16:creationId xmlns:a16="http://schemas.microsoft.com/office/drawing/2014/main" id="{FD8D0795-0638-472A-BEA3-7E2B0E456F8E}"/>
              </a:ext>
            </a:extLst>
          </p:cNvPr>
          <p:cNvSpPr>
            <a:spLocks noGrp="1"/>
          </p:cNvSpPr>
          <p:nvPr>
            <p:ph type="title" hasCustomPrompt="1"/>
          </p:nvPr>
        </p:nvSpPr>
        <p:spPr>
          <a:xfrm>
            <a:off x="274192" y="867008"/>
            <a:ext cx="4646989" cy="636534"/>
          </a:xfrm>
          <a:prstGeom prst="rect">
            <a:avLst/>
          </a:prstGeom>
        </p:spPr>
        <p:txBody>
          <a:bodyPr lIns="0" tIns="0" rIns="0" bIns="0">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sp>
        <p:nvSpPr>
          <p:cNvPr id="19" name="Text Placeholder 2">
            <a:extLst>
              <a:ext uri="{FF2B5EF4-FFF2-40B4-BE49-F238E27FC236}">
                <a16:creationId xmlns:a16="http://schemas.microsoft.com/office/drawing/2014/main" id="{051C9E5A-E15E-467B-8EC9-8909A9E2B2FE}"/>
              </a:ext>
            </a:extLst>
          </p:cNvPr>
          <p:cNvSpPr>
            <a:spLocks noGrp="1"/>
          </p:cNvSpPr>
          <p:nvPr>
            <p:ph type="body" sz="quarter" idx="52"/>
          </p:nvPr>
        </p:nvSpPr>
        <p:spPr>
          <a:xfrm>
            <a:off x="274193" y="1991923"/>
            <a:ext cx="4467225" cy="2736850"/>
          </a:xfrm>
          <a:prstGeom prst="rect">
            <a:avLst/>
          </a:prstGeom>
        </p:spPr>
        <p:txBody>
          <a:bodyPr/>
          <a:lstStyle>
            <a:lvl1pPr marL="135731" indent="-135731" algn="l">
              <a:buClr>
                <a:schemeClr val="accent1"/>
              </a:buClr>
              <a:defRPr sz="1200">
                <a:solidFill>
                  <a:schemeClr val="tx2"/>
                </a:solidFill>
                <a:latin typeface="Arial" panose="020B0604020202020204" pitchFamily="34" charset="0"/>
                <a:cs typeface="Arial" panose="020B0604020202020204" pitchFamily="34" charset="0"/>
              </a:defRPr>
            </a:lvl1pPr>
            <a:lvl2pPr marL="672704" indent="-215504" algn="l">
              <a:buClr>
                <a:schemeClr val="accent1"/>
              </a:buClr>
              <a:defRPr sz="1200">
                <a:solidFill>
                  <a:schemeClr val="tx2"/>
                </a:solidFill>
                <a:latin typeface="Arial" panose="020B0604020202020204" pitchFamily="34" charset="0"/>
                <a:cs typeface="Arial" panose="020B0604020202020204" pitchFamily="34" charset="0"/>
              </a:defRPr>
            </a:lvl2pPr>
            <a:lvl3pPr marL="1073944" indent="-159544" algn="l">
              <a:buClr>
                <a:schemeClr val="accent1"/>
              </a:buClr>
              <a:defRPr sz="1200">
                <a:solidFill>
                  <a:schemeClr val="tx2"/>
                </a:solidFill>
                <a:latin typeface="Arial" panose="020B0604020202020204" pitchFamily="34" charset="0"/>
                <a:cs typeface="Arial" panose="020B0604020202020204" pitchFamily="34" charset="0"/>
              </a:defRPr>
            </a:lvl3pPr>
            <a:lvl4pPr marL="1546622" indent="-175022" algn="l">
              <a:buClr>
                <a:schemeClr val="accent1"/>
              </a:buClr>
              <a:defRPr sz="1200">
                <a:solidFill>
                  <a:schemeClr val="tx2"/>
                </a:solidFill>
                <a:latin typeface="Arial" panose="020B0604020202020204" pitchFamily="34" charset="0"/>
                <a:cs typeface="Arial" panose="020B0604020202020204" pitchFamily="34" charset="0"/>
              </a:defRPr>
            </a:lvl4pPr>
            <a:lvl5pPr marL="2018110" indent="-189310" algn="l">
              <a:buClr>
                <a:schemeClr val="accent1"/>
              </a:buClr>
              <a:defRPr sz="120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11547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pening - white cav - purple">
    <p:bg>
      <p:bgPr>
        <a:solidFill>
          <a:srgbClr val="47005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91C03E-961B-41B7-B710-3BF3FC9E01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211208" y="513015"/>
            <a:ext cx="1769584" cy="1169865"/>
          </a:xfrm>
          <a:prstGeom prst="rect">
            <a:avLst/>
          </a:prstGeom>
        </p:spPr>
      </p:pic>
      <p:sp>
        <p:nvSpPr>
          <p:cNvPr id="3" name="TextBox 2">
            <a:extLst>
              <a:ext uri="{FF2B5EF4-FFF2-40B4-BE49-F238E27FC236}">
                <a16:creationId xmlns:a16="http://schemas.microsoft.com/office/drawing/2014/main" id="{1D66E98D-C5D2-4E6C-AC77-2DAB758B3BA6}"/>
              </a:ext>
            </a:extLst>
          </p:cNvPr>
          <p:cNvSpPr txBox="1"/>
          <p:nvPr userDrawn="1"/>
        </p:nvSpPr>
        <p:spPr>
          <a:xfrm>
            <a:off x="0" y="6246005"/>
            <a:ext cx="12192000" cy="611997"/>
          </a:xfrm>
          <a:prstGeom prst="rect">
            <a:avLst/>
          </a:prstGeom>
          <a:solidFill>
            <a:srgbClr val="653B68"/>
          </a:solidFill>
        </p:spPr>
        <p:txBody>
          <a:bodyPr wrap="square" rtlCol="0" anchor="ctr">
            <a:no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This is for financial adviser use only and shouldn’t be relied upon by any other person.</a:t>
            </a:r>
          </a:p>
        </p:txBody>
      </p:sp>
      <p:cxnSp>
        <p:nvCxnSpPr>
          <p:cNvPr id="8" name="Straight Connector 7">
            <a:extLst>
              <a:ext uri="{FF2B5EF4-FFF2-40B4-BE49-F238E27FC236}">
                <a16:creationId xmlns:a16="http://schemas.microsoft.com/office/drawing/2014/main" id="{74079402-F562-424D-9D47-54990BCA8351}"/>
              </a:ext>
            </a:extLst>
          </p:cNvPr>
          <p:cNvCxnSpPr/>
          <p:nvPr userDrawn="1"/>
        </p:nvCxnSpPr>
        <p:spPr>
          <a:xfrm>
            <a:off x="0" y="6246003"/>
            <a:ext cx="12192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Заголовок 1">
            <a:extLst>
              <a:ext uri="{FF2B5EF4-FFF2-40B4-BE49-F238E27FC236}">
                <a16:creationId xmlns:a16="http://schemas.microsoft.com/office/drawing/2014/main" id="{C5F74817-0500-46C1-B316-D153B05AB33B}"/>
              </a:ext>
            </a:extLst>
          </p:cNvPr>
          <p:cNvSpPr>
            <a:spLocks noGrp="1"/>
          </p:cNvSpPr>
          <p:nvPr>
            <p:ph type="title" hasCustomPrompt="1"/>
          </p:nvPr>
        </p:nvSpPr>
        <p:spPr>
          <a:xfrm>
            <a:off x="2649261" y="2576981"/>
            <a:ext cx="6884003" cy="672277"/>
          </a:xfrm>
          <a:prstGeom prst="rect">
            <a:avLst/>
          </a:prstGeom>
        </p:spPr>
        <p:txBody>
          <a:bodyPr>
            <a:noAutofit/>
          </a:bodyPr>
          <a:lstStyle>
            <a:lvl1pPr marL="0" marR="0" indent="0" algn="ctr" defTabSz="914240" rtl="0" eaLnBrk="1" fontAlgn="auto" latinLnBrk="0" hangingPunct="1">
              <a:lnSpc>
                <a:spcPct val="100000"/>
              </a:lnSpc>
              <a:spcBef>
                <a:spcPct val="0"/>
              </a:spcBef>
              <a:spcAft>
                <a:spcPts val="0"/>
              </a:spcAft>
              <a:buClrTx/>
              <a:buSzTx/>
              <a:buFontTx/>
              <a:buNone/>
              <a:tabLst>
                <a:tab pos="1365340" algn="l"/>
              </a:tabLst>
              <a:defRPr sz="2474" b="1" i="0" baseline="0">
                <a:solidFill>
                  <a:schemeClr val="bg1"/>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of your slide deck</a:t>
            </a:r>
            <a:endParaRPr lang="ru-RU" dirty="0"/>
          </a:p>
        </p:txBody>
      </p:sp>
      <p:sp>
        <p:nvSpPr>
          <p:cNvPr id="11" name="Text Placeholder 7">
            <a:extLst>
              <a:ext uri="{FF2B5EF4-FFF2-40B4-BE49-F238E27FC236}">
                <a16:creationId xmlns:a16="http://schemas.microsoft.com/office/drawing/2014/main" id="{ADDED9B8-61F0-4B26-AF1E-927E9D32E692}"/>
              </a:ext>
            </a:extLst>
          </p:cNvPr>
          <p:cNvSpPr>
            <a:spLocks noGrp="1"/>
          </p:cNvSpPr>
          <p:nvPr>
            <p:ph type="body" sz="quarter" idx="11" hasCustomPrompt="1"/>
          </p:nvPr>
        </p:nvSpPr>
        <p:spPr>
          <a:xfrm>
            <a:off x="2253945" y="3202846"/>
            <a:ext cx="7674641" cy="393997"/>
          </a:xfrm>
          <a:prstGeom prst="rect">
            <a:avLst/>
          </a:prstGeom>
        </p:spPr>
        <p:txBody>
          <a:bodyPr/>
          <a:lstStyle>
            <a:lvl1pPr marL="0" indent="0" algn="ctr">
              <a:buNone/>
              <a:defRPr sz="1650">
                <a:solidFill>
                  <a:schemeClr val="bg1"/>
                </a:solidFill>
                <a:latin typeface="Arial" panose="020B0604020202020204" pitchFamily="34" charset="0"/>
                <a:cs typeface="Arial" panose="020B0604020202020204" pitchFamily="34" charset="0"/>
              </a:defRPr>
            </a:lvl1pPr>
          </a:lstStyle>
          <a:p>
            <a:r>
              <a:rPr lang="en-GB" dirty="0"/>
              <a:t>sub heading for your slide deck</a:t>
            </a:r>
          </a:p>
        </p:txBody>
      </p:sp>
      <p:sp>
        <p:nvSpPr>
          <p:cNvPr id="12" name="Прямоугольник 1">
            <a:extLst>
              <a:ext uri="{FF2B5EF4-FFF2-40B4-BE49-F238E27FC236}">
                <a16:creationId xmlns:a16="http://schemas.microsoft.com/office/drawing/2014/main" id="{4A262CAE-FEF8-4186-9955-045ABE4A2BB9}"/>
              </a:ext>
            </a:extLst>
          </p:cNvPr>
          <p:cNvSpPr/>
          <p:nvPr userDrawn="1"/>
        </p:nvSpPr>
        <p:spPr>
          <a:xfrm>
            <a:off x="5410474" y="3808945"/>
            <a:ext cx="1361580" cy="18474"/>
          </a:xfrm>
          <a:prstGeom prst="rect">
            <a:avLst/>
          </a:prstGeom>
          <a:solidFill>
            <a:srgbClr val="008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Text Placeholder 7">
            <a:extLst>
              <a:ext uri="{FF2B5EF4-FFF2-40B4-BE49-F238E27FC236}">
                <a16:creationId xmlns:a16="http://schemas.microsoft.com/office/drawing/2014/main" id="{A491EA3C-E156-4A64-B635-32FB820FD9FC}"/>
              </a:ext>
            </a:extLst>
          </p:cNvPr>
          <p:cNvSpPr>
            <a:spLocks noGrp="1"/>
          </p:cNvSpPr>
          <p:nvPr>
            <p:ph type="body" sz="quarter" idx="12" hasCustomPrompt="1"/>
          </p:nvPr>
        </p:nvSpPr>
        <p:spPr>
          <a:xfrm>
            <a:off x="2253945" y="4039526"/>
            <a:ext cx="7674641" cy="393997"/>
          </a:xfrm>
          <a:prstGeom prst="rect">
            <a:avLst/>
          </a:prstGeom>
        </p:spPr>
        <p:txBody>
          <a:bodyPr/>
          <a:lstStyle>
            <a:lvl1pPr marL="0" indent="0" algn="ctr">
              <a:buNone/>
              <a:defRPr sz="1650" b="0">
                <a:solidFill>
                  <a:schemeClr val="bg1"/>
                </a:solidFill>
                <a:latin typeface="Arial" panose="020B0604020202020204" pitchFamily="34" charset="0"/>
                <a:cs typeface="Arial" panose="020B0604020202020204" pitchFamily="34" charset="0"/>
                <a:sym typeface="Wingdings" panose="05000000000000000000" pitchFamily="2" charset="2"/>
              </a:defRPr>
            </a:lvl1pPr>
          </a:lstStyle>
          <a:p>
            <a:fld id="{EF0C569A-F608-4BC6-8C84-11DE29A8C7AB}" type="datetime3">
              <a:rPr lang="en-GB" smtClean="0"/>
              <a:t>11 November, 2020</a:t>
            </a:fld>
            <a:br>
              <a:rPr lang="en-GB" dirty="0"/>
            </a:br>
            <a:r>
              <a:rPr lang="en-GB" dirty="0"/>
              <a:t>Speaker: Name Surname</a:t>
            </a:r>
          </a:p>
        </p:txBody>
      </p:sp>
    </p:spTree>
    <p:extLst>
      <p:ext uri="{BB962C8B-B14F-4D97-AF65-F5344CB8AC3E}">
        <p14:creationId xmlns:p14="http://schemas.microsoft.com/office/powerpoint/2010/main" val="3429723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x4 images - vertical - purple">
    <p:bg>
      <p:bgPr>
        <a:solidFill>
          <a:schemeClr val="tx2"/>
        </a:solidFill>
        <a:effectLst/>
      </p:bgPr>
    </p:bg>
    <p:spTree>
      <p:nvGrpSpPr>
        <p:cNvPr id="1" name=""/>
        <p:cNvGrpSpPr/>
        <p:nvPr/>
      </p:nvGrpSpPr>
      <p:grpSpPr>
        <a:xfrm>
          <a:off x="0" y="0"/>
          <a:ext cx="0" cy="0"/>
          <a:chOff x="0" y="0"/>
          <a:chExt cx="0" cy="0"/>
        </a:xfrm>
      </p:grpSpPr>
      <p:sp>
        <p:nvSpPr>
          <p:cNvPr id="12" name="Рисунок 21">
            <a:extLst>
              <a:ext uri="{FF2B5EF4-FFF2-40B4-BE49-F238E27FC236}">
                <a16:creationId xmlns:a16="http://schemas.microsoft.com/office/drawing/2014/main" id="{1103D3A5-79A8-4727-B2CF-9683D0ECE66C}"/>
              </a:ext>
            </a:extLst>
          </p:cNvPr>
          <p:cNvSpPr>
            <a:spLocks noGrp="1"/>
          </p:cNvSpPr>
          <p:nvPr>
            <p:ph type="pic" sz="quarter" idx="46"/>
          </p:nvPr>
        </p:nvSpPr>
        <p:spPr>
          <a:xfrm>
            <a:off x="6096000" y="0"/>
            <a:ext cx="2914651" cy="2505076"/>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13" name="Рисунок 21">
            <a:extLst>
              <a:ext uri="{FF2B5EF4-FFF2-40B4-BE49-F238E27FC236}">
                <a16:creationId xmlns:a16="http://schemas.microsoft.com/office/drawing/2014/main" id="{41874059-BAB8-4E76-A3FC-7A7E8695A3CD}"/>
              </a:ext>
            </a:extLst>
          </p:cNvPr>
          <p:cNvSpPr>
            <a:spLocks noGrp="1"/>
          </p:cNvSpPr>
          <p:nvPr>
            <p:ph type="pic" sz="quarter" idx="47"/>
          </p:nvPr>
        </p:nvSpPr>
        <p:spPr>
          <a:xfrm>
            <a:off x="6096000" y="4543425"/>
            <a:ext cx="2914651" cy="2314576"/>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14" name="Рисунок 21">
            <a:extLst>
              <a:ext uri="{FF2B5EF4-FFF2-40B4-BE49-F238E27FC236}">
                <a16:creationId xmlns:a16="http://schemas.microsoft.com/office/drawing/2014/main" id="{79FD7808-FB0F-4E03-A50C-4C5BA706F499}"/>
              </a:ext>
            </a:extLst>
          </p:cNvPr>
          <p:cNvSpPr>
            <a:spLocks noGrp="1"/>
          </p:cNvSpPr>
          <p:nvPr>
            <p:ph type="pic" sz="quarter" idx="48"/>
          </p:nvPr>
        </p:nvSpPr>
        <p:spPr>
          <a:xfrm>
            <a:off x="6096000" y="2709865"/>
            <a:ext cx="2914651" cy="1628775"/>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r>
              <a:rPr lang="en-US"/>
              <a:t>Click icon to add picture</a:t>
            </a:r>
            <a:endParaRPr lang="ru-RU" dirty="0"/>
          </a:p>
        </p:txBody>
      </p:sp>
      <p:sp>
        <p:nvSpPr>
          <p:cNvPr id="20" name="Текст 3">
            <a:extLst>
              <a:ext uri="{FF2B5EF4-FFF2-40B4-BE49-F238E27FC236}">
                <a16:creationId xmlns:a16="http://schemas.microsoft.com/office/drawing/2014/main" id="{7C2CDD6B-B988-4EDA-BE8E-6E4043D0418A}"/>
              </a:ext>
            </a:extLst>
          </p:cNvPr>
          <p:cNvSpPr>
            <a:spLocks noGrp="1"/>
          </p:cNvSpPr>
          <p:nvPr>
            <p:ph type="body" sz="quarter" idx="49" hasCustomPrompt="1"/>
          </p:nvPr>
        </p:nvSpPr>
        <p:spPr>
          <a:xfrm>
            <a:off x="9229162" y="185738"/>
            <a:ext cx="2696676" cy="2133600"/>
          </a:xfrm>
          <a:prstGeom prst="rect">
            <a:avLst/>
          </a:prstGeom>
        </p:spPr>
        <p:txBody>
          <a:bodyPr lIns="0" tIns="0" rIns="0" bIns="0" anchor="ctr"/>
          <a:lstStyle>
            <a:lvl1pPr marL="342841" indent="-342841" defTabSz="540000">
              <a:lnSpc>
                <a:spcPct val="150000"/>
              </a:lnSpc>
              <a:spcBef>
                <a:spcPts val="0"/>
              </a:spcBef>
              <a:buClr>
                <a:schemeClr val="bg2"/>
              </a:buClr>
              <a:buSzPct val="150000"/>
              <a:buFont typeface="Arial" panose="020B0604020202020204" pitchFamily="34" charset="0"/>
              <a:buChar char="•"/>
              <a:defRPr lang="en-US" sz="1050" b="0" i="0" baseline="0" dirty="0">
                <a:solidFill>
                  <a:schemeClr val="bg1"/>
                </a:solidFill>
                <a:latin typeface="Arial" panose="020B0604020202020204" pitchFamily="34" charset="0"/>
                <a:ea typeface="Roboto Light" panose="02000000000000000000" pitchFamily="2" charset="0"/>
                <a:cs typeface="Arial" panose="020B0604020202020204" pitchFamily="34" charset="0"/>
              </a:defRPr>
            </a:lvl1pPr>
          </a:lstStyle>
          <a:p>
            <a:pPr marL="0" lvl="0" indent="0">
              <a:lnSpc>
                <a:spcPct val="150000"/>
              </a:lnSpc>
              <a:buNone/>
            </a:pPr>
            <a:r>
              <a:rPr lang="en-US" dirty="0"/>
              <a:t>Bullet list</a:t>
            </a:r>
          </a:p>
        </p:txBody>
      </p:sp>
      <p:sp>
        <p:nvSpPr>
          <p:cNvPr id="21" name="Текст 3">
            <a:extLst>
              <a:ext uri="{FF2B5EF4-FFF2-40B4-BE49-F238E27FC236}">
                <a16:creationId xmlns:a16="http://schemas.microsoft.com/office/drawing/2014/main" id="{48DCFFC7-9C34-488F-86E5-0EF61B047A33}"/>
              </a:ext>
            </a:extLst>
          </p:cNvPr>
          <p:cNvSpPr>
            <a:spLocks noGrp="1"/>
          </p:cNvSpPr>
          <p:nvPr>
            <p:ph type="body" sz="quarter" idx="50" hasCustomPrompt="1"/>
          </p:nvPr>
        </p:nvSpPr>
        <p:spPr>
          <a:xfrm>
            <a:off x="9229162" y="2709862"/>
            <a:ext cx="2696676" cy="1628776"/>
          </a:xfrm>
          <a:prstGeom prst="rect">
            <a:avLst/>
          </a:prstGeom>
        </p:spPr>
        <p:txBody>
          <a:bodyPr lIns="0" tIns="0" rIns="0" bIns="0" anchor="ctr"/>
          <a:lstStyle>
            <a:lvl1pPr marL="257175" indent="-257175">
              <a:buClr>
                <a:schemeClr val="bg2"/>
              </a:buClr>
              <a:buSzPct val="100000"/>
              <a:buFont typeface="+mj-lt"/>
              <a:buAutoNum type="arabicPeriod"/>
              <a:defRPr lang="en-US" sz="1050" b="0" i="0" baseline="0" dirty="0">
                <a:solidFill>
                  <a:schemeClr val="bg1"/>
                </a:solidFill>
                <a:latin typeface="Arial" panose="020B0604020202020204" pitchFamily="34" charset="0"/>
                <a:ea typeface="Roboto Light" charset="0"/>
                <a:cs typeface="Arial" panose="020B0604020202020204" pitchFamily="34" charset="0"/>
              </a:defRPr>
            </a:lvl1pPr>
          </a:lstStyle>
          <a:p>
            <a:pPr marL="0" lvl="0" indent="0">
              <a:lnSpc>
                <a:spcPct val="150000"/>
              </a:lnSpc>
              <a:buNone/>
            </a:pPr>
            <a:r>
              <a:rPr lang="en-US" dirty="0"/>
              <a:t>Number List</a:t>
            </a:r>
          </a:p>
        </p:txBody>
      </p:sp>
      <p:sp>
        <p:nvSpPr>
          <p:cNvPr id="22" name="Текст 3">
            <a:extLst>
              <a:ext uri="{FF2B5EF4-FFF2-40B4-BE49-F238E27FC236}">
                <a16:creationId xmlns:a16="http://schemas.microsoft.com/office/drawing/2014/main" id="{030A0324-EBD5-4E7F-B5AA-918900E37337}"/>
              </a:ext>
            </a:extLst>
          </p:cNvPr>
          <p:cNvSpPr>
            <a:spLocks noGrp="1"/>
          </p:cNvSpPr>
          <p:nvPr>
            <p:ph type="body" sz="quarter" idx="51" hasCustomPrompt="1"/>
          </p:nvPr>
        </p:nvSpPr>
        <p:spPr>
          <a:xfrm>
            <a:off x="9229162" y="4538665"/>
            <a:ext cx="2696676" cy="1423987"/>
          </a:xfrm>
          <a:prstGeom prst="rect">
            <a:avLst/>
          </a:prstGeom>
        </p:spPr>
        <p:txBody>
          <a:bodyPr lIns="0" tIns="0" rIns="0" bIns="0" anchor="ctr"/>
          <a:lstStyle>
            <a:lvl1pPr marL="342841" indent="-342841">
              <a:buClr>
                <a:schemeClr val="bg2"/>
              </a:buClr>
              <a:buSzPct val="150000"/>
              <a:buFont typeface="Arial" panose="020B0604020202020204" pitchFamily="34" charset="0"/>
              <a:buChar char="•"/>
              <a:defRPr lang="en-US" sz="1050" b="0" i="0" baseline="0" dirty="0">
                <a:solidFill>
                  <a:schemeClr val="bg1"/>
                </a:solidFill>
                <a:latin typeface="Arial" panose="020B0604020202020204" pitchFamily="34" charset="0"/>
                <a:ea typeface="Roboto Light" charset="0"/>
                <a:cs typeface="Arial" panose="020B0604020202020204" pitchFamily="34" charset="0"/>
              </a:defRPr>
            </a:lvl1pPr>
          </a:lstStyle>
          <a:p>
            <a:pPr marL="0" lvl="0" indent="0">
              <a:lnSpc>
                <a:spcPct val="150000"/>
              </a:lnSpc>
              <a:buNone/>
            </a:pPr>
            <a:r>
              <a:rPr lang="en-US" dirty="0"/>
              <a:t>Bullet list</a:t>
            </a:r>
          </a:p>
        </p:txBody>
      </p:sp>
      <p:cxnSp>
        <p:nvCxnSpPr>
          <p:cNvPr id="15" name="Straight Connector 14">
            <a:extLst>
              <a:ext uri="{FF2B5EF4-FFF2-40B4-BE49-F238E27FC236}">
                <a16:creationId xmlns:a16="http://schemas.microsoft.com/office/drawing/2014/main" id="{6F0B016E-048C-45D2-8D7C-34306ECCAB35}"/>
              </a:ext>
            </a:extLst>
          </p:cNvPr>
          <p:cNvCxnSpPr/>
          <p:nvPr userDrawn="1"/>
        </p:nvCxnSpPr>
        <p:spPr>
          <a:xfrm>
            <a:off x="1" y="1714500"/>
            <a:ext cx="22002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Номер слайда 1">
            <a:extLst>
              <a:ext uri="{FF2B5EF4-FFF2-40B4-BE49-F238E27FC236}">
                <a16:creationId xmlns:a16="http://schemas.microsoft.com/office/drawing/2014/main" id="{3D1016A6-C119-417F-9163-40C50006DE40}"/>
              </a:ext>
            </a:extLst>
          </p:cNvPr>
          <p:cNvSpPr txBox="1">
            <a:spLocks/>
          </p:cNvSpPr>
          <p:nvPr userDrawn="1"/>
        </p:nvSpPr>
        <p:spPr>
          <a:xfrm>
            <a:off x="227730" y="6267862"/>
            <a:ext cx="2262823" cy="365125"/>
          </a:xfrm>
          <a:prstGeom prst="rect">
            <a:avLst/>
          </a:prstGeom>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825" smtClean="0">
                <a:solidFill>
                  <a:schemeClr val="bg1"/>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825" dirty="0">
                <a:solidFill>
                  <a:schemeClr val="bg1"/>
                </a:solidFill>
                <a:latin typeface="Arial" panose="020B0604020202020204" pitchFamily="34" charset="0"/>
                <a:ea typeface="Roboto" charset="0"/>
                <a:cs typeface="Arial" panose="020B0604020202020204" pitchFamily="34" charset="0"/>
              </a:rPr>
              <a:t>    </a:t>
            </a:r>
            <a:r>
              <a:rPr lang="en-US" sz="825" dirty="0">
                <a:solidFill>
                  <a:schemeClr val="accent1"/>
                </a:solidFill>
                <a:latin typeface="Arial" panose="020B0604020202020204" pitchFamily="34" charset="0"/>
                <a:ea typeface="Roboto" charset="0"/>
                <a:cs typeface="Arial" panose="020B0604020202020204" pitchFamily="34" charset="0"/>
              </a:rPr>
              <a:t>I </a:t>
            </a:r>
            <a:r>
              <a:rPr lang="en-US" sz="825" dirty="0">
                <a:solidFill>
                  <a:schemeClr val="bg1"/>
                </a:solidFill>
                <a:latin typeface="Arial" panose="020B0604020202020204" pitchFamily="34" charset="0"/>
                <a:ea typeface="Roboto" charset="0"/>
                <a:cs typeface="Arial" panose="020B0604020202020204" pitchFamily="34" charset="0"/>
              </a:rPr>
              <a:t>   </a:t>
            </a:r>
            <a:r>
              <a:rPr lang="en-US" sz="825" b="1" dirty="0">
                <a:solidFill>
                  <a:schemeClr val="bg1"/>
                </a:solidFill>
                <a:latin typeface="Arial" panose="020B0604020202020204" pitchFamily="34" charset="0"/>
                <a:ea typeface="Roboto" charset="0"/>
                <a:cs typeface="Arial" panose="020B0604020202020204" pitchFamily="34" charset="0"/>
              </a:rPr>
              <a:t>Business area</a:t>
            </a:r>
            <a:endParaRPr lang="uk-UA" sz="825" b="1" dirty="0">
              <a:solidFill>
                <a:schemeClr val="bg1"/>
              </a:solidFill>
              <a:latin typeface="Arial" panose="020B0604020202020204" pitchFamily="34" charset="0"/>
              <a:ea typeface="Roboto" charset="0"/>
              <a:cs typeface="Arial" panose="020B0604020202020204" pitchFamily="34" charset="0"/>
            </a:endParaRPr>
          </a:p>
        </p:txBody>
      </p:sp>
      <p:pic>
        <p:nvPicPr>
          <p:cNvPr id="18" name="Picture 17">
            <a:extLst>
              <a:ext uri="{FF2B5EF4-FFF2-40B4-BE49-F238E27FC236}">
                <a16:creationId xmlns:a16="http://schemas.microsoft.com/office/drawing/2014/main" id="{09D5F605-19FC-47E2-B5E7-67AAADE0314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4" y="6236985"/>
            <a:ext cx="2392193" cy="359998"/>
          </a:xfrm>
          <a:prstGeom prst="rect">
            <a:avLst/>
          </a:prstGeom>
        </p:spPr>
      </p:pic>
      <p:sp>
        <p:nvSpPr>
          <p:cNvPr id="17" name="Заголовок 1">
            <a:extLst>
              <a:ext uri="{FF2B5EF4-FFF2-40B4-BE49-F238E27FC236}">
                <a16:creationId xmlns:a16="http://schemas.microsoft.com/office/drawing/2014/main" id="{1164CC5F-2C1A-4D91-AC11-0FDE7867DEBC}"/>
              </a:ext>
            </a:extLst>
          </p:cNvPr>
          <p:cNvSpPr>
            <a:spLocks noGrp="1"/>
          </p:cNvSpPr>
          <p:nvPr>
            <p:ph type="title" hasCustomPrompt="1"/>
          </p:nvPr>
        </p:nvSpPr>
        <p:spPr>
          <a:xfrm>
            <a:off x="273702" y="867008"/>
            <a:ext cx="4646989" cy="636534"/>
          </a:xfrm>
          <a:prstGeom prst="rect">
            <a:avLst/>
          </a:prstGeom>
        </p:spPr>
        <p:txBody>
          <a:bodyPr lIns="0" tIns="0" rIns="0" bIns="0">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Name of your slide</a:t>
            </a:r>
            <a:endParaRPr lang="ru-RU" dirty="0"/>
          </a:p>
        </p:txBody>
      </p:sp>
      <p:sp>
        <p:nvSpPr>
          <p:cNvPr id="19" name="Text Placeholder 2">
            <a:extLst>
              <a:ext uri="{FF2B5EF4-FFF2-40B4-BE49-F238E27FC236}">
                <a16:creationId xmlns:a16="http://schemas.microsoft.com/office/drawing/2014/main" id="{43EBE705-FD4C-49E4-B4FA-7CCD4826CFD6}"/>
              </a:ext>
            </a:extLst>
          </p:cNvPr>
          <p:cNvSpPr>
            <a:spLocks noGrp="1"/>
          </p:cNvSpPr>
          <p:nvPr>
            <p:ph type="body" sz="quarter" idx="52"/>
          </p:nvPr>
        </p:nvSpPr>
        <p:spPr>
          <a:xfrm>
            <a:off x="272993" y="1991923"/>
            <a:ext cx="4467225" cy="2736850"/>
          </a:xfrm>
          <a:prstGeom prst="rect">
            <a:avLst/>
          </a:prstGeom>
        </p:spPr>
        <p:txBody>
          <a:bodyPr/>
          <a:lstStyle>
            <a:lvl1pPr marL="135731" indent="-135731">
              <a:defRPr sz="1200">
                <a:solidFill>
                  <a:schemeClr val="bg1"/>
                </a:solidFill>
                <a:latin typeface="Arial" panose="020B0604020202020204" pitchFamily="34" charset="0"/>
                <a:cs typeface="Arial" panose="020B0604020202020204" pitchFamily="34" charset="0"/>
              </a:defRPr>
            </a:lvl1pPr>
            <a:lvl2pPr marL="601266" indent="-144066">
              <a:defRPr sz="1200">
                <a:solidFill>
                  <a:schemeClr val="bg1"/>
                </a:solidFill>
                <a:latin typeface="Arial" panose="020B0604020202020204" pitchFamily="34" charset="0"/>
                <a:cs typeface="Arial" panose="020B0604020202020204" pitchFamily="34" charset="0"/>
              </a:defRPr>
            </a:lvl2pPr>
            <a:lvl3pPr marL="1073944" indent="-159544">
              <a:defRPr sz="1200">
                <a:solidFill>
                  <a:schemeClr val="bg1"/>
                </a:solidFill>
                <a:latin typeface="Arial" panose="020B0604020202020204" pitchFamily="34" charset="0"/>
                <a:cs typeface="Arial" panose="020B0604020202020204" pitchFamily="34" charset="0"/>
              </a:defRPr>
            </a:lvl3pPr>
            <a:lvl4pPr marL="1546622" indent="-175022">
              <a:defRPr sz="1200">
                <a:solidFill>
                  <a:schemeClr val="bg1"/>
                </a:solidFill>
                <a:latin typeface="Arial" panose="020B0604020202020204" pitchFamily="34" charset="0"/>
                <a:cs typeface="Arial" panose="020B0604020202020204" pitchFamily="34" charset="0"/>
              </a:defRPr>
            </a:lvl4pPr>
            <a:lvl5pPr marL="2018110" indent="-189310">
              <a:defRPr sz="12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8371213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ata Setup 1">
    <p:spTree>
      <p:nvGrpSpPr>
        <p:cNvPr id="1" name=""/>
        <p:cNvGrpSpPr/>
        <p:nvPr/>
      </p:nvGrpSpPr>
      <p:grpSpPr>
        <a:xfrm>
          <a:off x="0" y="0"/>
          <a:ext cx="0" cy="0"/>
          <a:chOff x="0" y="0"/>
          <a:chExt cx="0" cy="0"/>
        </a:xfrm>
      </p:grpSpPr>
      <p:sp>
        <p:nvSpPr>
          <p:cNvPr id="34" name="Номер слайда 1">
            <a:extLst>
              <a:ext uri="{FF2B5EF4-FFF2-40B4-BE49-F238E27FC236}">
                <a16:creationId xmlns:a16="http://schemas.microsoft.com/office/drawing/2014/main" id="{7D836757-8571-41E1-98F0-D64CC65BA323}"/>
              </a:ext>
            </a:extLst>
          </p:cNvPr>
          <p:cNvSpPr txBox="1">
            <a:spLocks/>
          </p:cNvSpPr>
          <p:nvPr userDrawn="1"/>
        </p:nvSpPr>
        <p:spPr>
          <a:xfrm>
            <a:off x="227730" y="6267862"/>
            <a:ext cx="2262823" cy="365125"/>
          </a:xfrm>
          <a:prstGeom prst="rect">
            <a:avLst/>
          </a:prstGeom>
          <a:ln>
            <a:noFill/>
          </a:ln>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825" smtClean="0">
                <a:solidFill>
                  <a:schemeClr val="tx2"/>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825" dirty="0">
                <a:solidFill>
                  <a:schemeClr val="tx2"/>
                </a:solidFill>
                <a:latin typeface="Arial" panose="020B0604020202020204" pitchFamily="34" charset="0"/>
                <a:ea typeface="Roboto" charset="0"/>
                <a:cs typeface="Arial" panose="020B0604020202020204" pitchFamily="34" charset="0"/>
              </a:rPr>
              <a:t>   </a:t>
            </a:r>
            <a:r>
              <a:rPr lang="en-US" sz="825" dirty="0">
                <a:solidFill>
                  <a:schemeClr val="accent1"/>
                </a:solidFill>
                <a:latin typeface="Arial" panose="020B0604020202020204" pitchFamily="34" charset="0"/>
                <a:ea typeface="Roboto" charset="0"/>
                <a:cs typeface="Arial" panose="020B0604020202020204" pitchFamily="34" charset="0"/>
              </a:rPr>
              <a:t> I    </a:t>
            </a:r>
            <a:r>
              <a:rPr lang="en-US" sz="825" b="1" dirty="0">
                <a:solidFill>
                  <a:schemeClr val="tx2"/>
                </a:solidFill>
                <a:latin typeface="Arial" panose="020B0604020202020204" pitchFamily="34" charset="0"/>
                <a:ea typeface="Roboto" charset="0"/>
                <a:cs typeface="Arial" panose="020B0604020202020204" pitchFamily="34" charset="0"/>
              </a:rPr>
              <a:t>Business area</a:t>
            </a:r>
            <a:endParaRPr lang="uk-UA" sz="825" b="1" dirty="0">
              <a:solidFill>
                <a:schemeClr val="tx2"/>
              </a:solidFill>
              <a:latin typeface="Arial" panose="020B0604020202020204" pitchFamily="34" charset="0"/>
              <a:ea typeface="Roboto" charset="0"/>
              <a:cs typeface="Arial" panose="020B0604020202020204" pitchFamily="34" charset="0"/>
            </a:endParaRPr>
          </a:p>
        </p:txBody>
      </p:sp>
      <p:cxnSp>
        <p:nvCxnSpPr>
          <p:cNvPr id="15" name="Straight Connector 14">
            <a:extLst>
              <a:ext uri="{FF2B5EF4-FFF2-40B4-BE49-F238E27FC236}">
                <a16:creationId xmlns:a16="http://schemas.microsoft.com/office/drawing/2014/main" id="{6F0B016E-048C-45D2-8D7C-34306ECCAB35}"/>
              </a:ext>
            </a:extLst>
          </p:cNvPr>
          <p:cNvCxnSpPr/>
          <p:nvPr userDrawn="1"/>
        </p:nvCxnSpPr>
        <p:spPr>
          <a:xfrm>
            <a:off x="1" y="1714500"/>
            <a:ext cx="22002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16" name="Диаграмма 10">
            <a:extLst>
              <a:ext uri="{FF2B5EF4-FFF2-40B4-BE49-F238E27FC236}">
                <a16:creationId xmlns:a16="http://schemas.microsoft.com/office/drawing/2014/main" id="{5909EBBF-599C-494C-94BF-4877B1840E37}"/>
              </a:ext>
            </a:extLst>
          </p:cNvPr>
          <p:cNvGraphicFramePr/>
          <p:nvPr userDrawn="1">
            <p:extLst>
              <p:ext uri="{D42A27DB-BD31-4B8C-83A1-F6EECF244321}">
                <p14:modId xmlns:p14="http://schemas.microsoft.com/office/powerpoint/2010/main" val="390016424"/>
              </p:ext>
            </p:extLst>
          </p:nvPr>
        </p:nvGraphicFramePr>
        <p:xfrm>
          <a:off x="5914591" y="1185277"/>
          <a:ext cx="6011247" cy="4245705"/>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a:extLst>
              <a:ext uri="{FF2B5EF4-FFF2-40B4-BE49-F238E27FC236}">
                <a16:creationId xmlns:a16="http://schemas.microsoft.com/office/drawing/2014/main" id="{E6D90FBF-83DA-4256-AFAF-B36D675BB76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36074" y="6236987"/>
            <a:ext cx="2392193" cy="359999"/>
          </a:xfrm>
          <a:prstGeom prst="rect">
            <a:avLst/>
          </a:prstGeom>
        </p:spPr>
      </p:pic>
      <p:sp>
        <p:nvSpPr>
          <p:cNvPr id="11" name="Заголовок 1">
            <a:extLst>
              <a:ext uri="{FF2B5EF4-FFF2-40B4-BE49-F238E27FC236}">
                <a16:creationId xmlns:a16="http://schemas.microsoft.com/office/drawing/2014/main" id="{BFFD4086-6B20-47D1-8751-9CCF93DAA520}"/>
              </a:ext>
            </a:extLst>
          </p:cNvPr>
          <p:cNvSpPr>
            <a:spLocks noGrp="1"/>
          </p:cNvSpPr>
          <p:nvPr>
            <p:ph type="title" hasCustomPrompt="1"/>
          </p:nvPr>
        </p:nvSpPr>
        <p:spPr>
          <a:xfrm>
            <a:off x="274192" y="867008"/>
            <a:ext cx="4646989" cy="636534"/>
          </a:xfrm>
          <a:prstGeom prst="rect">
            <a:avLst/>
          </a:prstGeom>
        </p:spPr>
        <p:txBody>
          <a:bodyPr lIns="0" tIns="0" rIns="0" bIns="0">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tx2"/>
                </a:solidFill>
                <a:latin typeface="Arial Black" panose="020B0A04020102020204" pitchFamily="34" charset="0"/>
                <a:ea typeface="Arial Black" panose="020B0A04020102020204" pitchFamily="34" charset="0"/>
                <a:cs typeface="Arabic Typesetting" panose="03020402040406030203" pitchFamily="66" charset="-78"/>
              </a:defRPr>
            </a:lvl1pPr>
          </a:lstStyle>
          <a:p>
            <a:r>
              <a:rPr lang="en-US" dirty="0"/>
              <a:t>Name of your slide</a:t>
            </a:r>
            <a:endParaRPr lang="ru-RU" dirty="0"/>
          </a:p>
        </p:txBody>
      </p:sp>
      <p:sp>
        <p:nvSpPr>
          <p:cNvPr id="10" name="Text Placeholder 2">
            <a:extLst>
              <a:ext uri="{FF2B5EF4-FFF2-40B4-BE49-F238E27FC236}">
                <a16:creationId xmlns:a16="http://schemas.microsoft.com/office/drawing/2014/main" id="{85AB23E0-29AD-456C-A95C-F238EDD5E09E}"/>
              </a:ext>
            </a:extLst>
          </p:cNvPr>
          <p:cNvSpPr>
            <a:spLocks noGrp="1"/>
          </p:cNvSpPr>
          <p:nvPr>
            <p:ph type="body" sz="quarter" idx="52"/>
          </p:nvPr>
        </p:nvSpPr>
        <p:spPr>
          <a:xfrm>
            <a:off x="274193" y="1991923"/>
            <a:ext cx="4467225" cy="2736850"/>
          </a:xfrm>
          <a:prstGeom prst="rect">
            <a:avLst/>
          </a:prstGeom>
        </p:spPr>
        <p:txBody>
          <a:bodyPr/>
          <a:lstStyle>
            <a:lvl1pPr marL="135731" indent="-135731" algn="l">
              <a:buClr>
                <a:schemeClr val="accent1"/>
              </a:buClr>
              <a:defRPr sz="1200">
                <a:solidFill>
                  <a:schemeClr val="tx2"/>
                </a:solidFill>
                <a:latin typeface="Arial" panose="020B0604020202020204" pitchFamily="34" charset="0"/>
                <a:cs typeface="Arial" panose="020B0604020202020204" pitchFamily="34" charset="0"/>
              </a:defRPr>
            </a:lvl1pPr>
            <a:lvl2pPr marL="672704" indent="-215504" algn="l">
              <a:buClr>
                <a:schemeClr val="accent1"/>
              </a:buClr>
              <a:defRPr sz="1200">
                <a:solidFill>
                  <a:schemeClr val="tx2"/>
                </a:solidFill>
                <a:latin typeface="Arial" panose="020B0604020202020204" pitchFamily="34" charset="0"/>
                <a:cs typeface="Arial" panose="020B0604020202020204" pitchFamily="34" charset="0"/>
              </a:defRPr>
            </a:lvl2pPr>
            <a:lvl3pPr marL="1073944" indent="-159544" algn="l">
              <a:buClr>
                <a:schemeClr val="accent1"/>
              </a:buClr>
              <a:defRPr sz="1200">
                <a:solidFill>
                  <a:schemeClr val="tx2"/>
                </a:solidFill>
                <a:latin typeface="Arial" panose="020B0604020202020204" pitchFamily="34" charset="0"/>
                <a:cs typeface="Arial" panose="020B0604020202020204" pitchFamily="34" charset="0"/>
              </a:defRPr>
            </a:lvl3pPr>
            <a:lvl4pPr marL="1546622" indent="-175022" algn="l">
              <a:buClr>
                <a:schemeClr val="accent1"/>
              </a:buClr>
              <a:defRPr sz="1200">
                <a:solidFill>
                  <a:schemeClr val="tx2"/>
                </a:solidFill>
                <a:latin typeface="Arial" panose="020B0604020202020204" pitchFamily="34" charset="0"/>
                <a:cs typeface="Arial" panose="020B0604020202020204" pitchFamily="34" charset="0"/>
              </a:defRPr>
            </a:lvl4pPr>
            <a:lvl5pPr marL="2018110" indent="-189310" algn="l">
              <a:buClr>
                <a:schemeClr val="accent1"/>
              </a:buClr>
              <a:defRPr sz="120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970905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ata Setup 2">
    <p:spTree>
      <p:nvGrpSpPr>
        <p:cNvPr id="1" name=""/>
        <p:cNvGrpSpPr/>
        <p:nvPr/>
      </p:nvGrpSpPr>
      <p:grpSpPr>
        <a:xfrm>
          <a:off x="0" y="0"/>
          <a:ext cx="0" cy="0"/>
          <a:chOff x="0" y="0"/>
          <a:chExt cx="0" cy="0"/>
        </a:xfrm>
      </p:grpSpPr>
      <p:sp>
        <p:nvSpPr>
          <p:cNvPr id="34" name="Номер слайда 1">
            <a:extLst>
              <a:ext uri="{FF2B5EF4-FFF2-40B4-BE49-F238E27FC236}">
                <a16:creationId xmlns:a16="http://schemas.microsoft.com/office/drawing/2014/main" id="{7D836757-8571-41E1-98F0-D64CC65BA323}"/>
              </a:ext>
            </a:extLst>
          </p:cNvPr>
          <p:cNvSpPr txBox="1">
            <a:spLocks/>
          </p:cNvSpPr>
          <p:nvPr userDrawn="1"/>
        </p:nvSpPr>
        <p:spPr>
          <a:xfrm>
            <a:off x="227730" y="6267862"/>
            <a:ext cx="2262823" cy="365125"/>
          </a:xfrm>
          <a:prstGeom prst="rect">
            <a:avLst/>
          </a:prstGeom>
          <a:ln>
            <a:noFill/>
          </a:ln>
        </p:spPr>
        <p:txBody>
          <a:bodyPr anchor="b"/>
          <a:lstStyle>
            <a:defPPr>
              <a:defRPr lang="ru-RU"/>
            </a:defPPr>
            <a:lvl1pPr marL="0" algn="l" defTabSz="2438522" rtl="0" eaLnBrk="1" latinLnBrk="0" hangingPunct="1">
              <a:defRPr lang="ru-RU" sz="2200" b="0" i="0" kern="1200" baseline="0" smtClean="0">
                <a:solidFill>
                  <a:schemeClr val="tx2"/>
                </a:solidFill>
                <a:latin typeface="Roboto Light" charset="0"/>
                <a:ea typeface="Roboto Light" charset="0"/>
                <a:cs typeface="Roboto Light" charset="0"/>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nSpc>
                <a:spcPct val="150000"/>
              </a:lnSpc>
              <a:spcBef>
                <a:spcPct val="20000"/>
              </a:spcBef>
            </a:pPr>
            <a:fld id="{C36D633A-E9D6-4868-9F6A-A76B40F1089A}" type="slidenum">
              <a:rPr lang="uk-UA" sz="825" smtClean="0">
                <a:solidFill>
                  <a:schemeClr val="tx2"/>
                </a:solidFill>
                <a:latin typeface="Arial" panose="020B0604020202020204" pitchFamily="34" charset="0"/>
                <a:ea typeface="Roboto" charset="0"/>
                <a:cs typeface="Arial" panose="020B0604020202020204" pitchFamily="34" charset="0"/>
              </a:rPr>
              <a:pPr>
                <a:lnSpc>
                  <a:spcPct val="150000"/>
                </a:lnSpc>
                <a:spcBef>
                  <a:spcPct val="20000"/>
                </a:spcBef>
              </a:pPr>
              <a:t>‹#›</a:t>
            </a:fld>
            <a:r>
              <a:rPr lang="en-US" sz="825" dirty="0">
                <a:solidFill>
                  <a:schemeClr val="tx2"/>
                </a:solidFill>
                <a:latin typeface="Arial" panose="020B0604020202020204" pitchFamily="34" charset="0"/>
                <a:ea typeface="Roboto" charset="0"/>
                <a:cs typeface="Arial" panose="020B0604020202020204" pitchFamily="34" charset="0"/>
              </a:rPr>
              <a:t>   </a:t>
            </a:r>
            <a:r>
              <a:rPr lang="en-US" sz="825" dirty="0">
                <a:solidFill>
                  <a:schemeClr val="accent1"/>
                </a:solidFill>
                <a:latin typeface="Arial" panose="020B0604020202020204" pitchFamily="34" charset="0"/>
                <a:ea typeface="Roboto" charset="0"/>
                <a:cs typeface="Arial" panose="020B0604020202020204" pitchFamily="34" charset="0"/>
              </a:rPr>
              <a:t> I    </a:t>
            </a:r>
            <a:r>
              <a:rPr lang="en-US" sz="825" b="1" dirty="0">
                <a:solidFill>
                  <a:schemeClr val="tx2"/>
                </a:solidFill>
                <a:latin typeface="Arial" panose="020B0604020202020204" pitchFamily="34" charset="0"/>
                <a:ea typeface="Roboto" charset="0"/>
                <a:cs typeface="Arial" panose="020B0604020202020204" pitchFamily="34" charset="0"/>
              </a:rPr>
              <a:t>Business area</a:t>
            </a:r>
            <a:endParaRPr lang="uk-UA" sz="825" b="1" dirty="0">
              <a:solidFill>
                <a:schemeClr val="tx2"/>
              </a:solidFill>
              <a:latin typeface="Arial" panose="020B0604020202020204" pitchFamily="34" charset="0"/>
              <a:ea typeface="Roboto" charset="0"/>
              <a:cs typeface="Arial" panose="020B0604020202020204" pitchFamily="34" charset="0"/>
            </a:endParaRPr>
          </a:p>
        </p:txBody>
      </p:sp>
      <p:cxnSp>
        <p:nvCxnSpPr>
          <p:cNvPr id="15" name="Straight Connector 14">
            <a:extLst>
              <a:ext uri="{FF2B5EF4-FFF2-40B4-BE49-F238E27FC236}">
                <a16:creationId xmlns:a16="http://schemas.microsoft.com/office/drawing/2014/main" id="{6F0B016E-048C-45D2-8D7C-34306ECCAB35}"/>
              </a:ext>
            </a:extLst>
          </p:cNvPr>
          <p:cNvCxnSpPr/>
          <p:nvPr userDrawn="1"/>
        </p:nvCxnSpPr>
        <p:spPr>
          <a:xfrm>
            <a:off x="1" y="1714500"/>
            <a:ext cx="22002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descr="Chart, sunburst chart&#10;&#10;Description automatically generated">
            <a:extLst>
              <a:ext uri="{FF2B5EF4-FFF2-40B4-BE49-F238E27FC236}">
                <a16:creationId xmlns:a16="http://schemas.microsoft.com/office/drawing/2014/main" id="{E87A7F6E-6D95-4439-AD81-C32544B1E1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08902" y="819215"/>
            <a:ext cx="4858573" cy="4858573"/>
          </a:xfrm>
          <a:prstGeom prst="rect">
            <a:avLst/>
          </a:prstGeom>
        </p:spPr>
      </p:pic>
      <p:pic>
        <p:nvPicPr>
          <p:cNvPr id="8" name="Picture 7">
            <a:extLst>
              <a:ext uri="{FF2B5EF4-FFF2-40B4-BE49-F238E27FC236}">
                <a16:creationId xmlns:a16="http://schemas.microsoft.com/office/drawing/2014/main" id="{ABEC5FC4-0528-4716-93C7-D4ECBB9A3B0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36074" y="6236987"/>
            <a:ext cx="2392193" cy="359999"/>
          </a:xfrm>
          <a:prstGeom prst="rect">
            <a:avLst/>
          </a:prstGeom>
        </p:spPr>
      </p:pic>
      <p:sp>
        <p:nvSpPr>
          <p:cNvPr id="10" name="Заголовок 1">
            <a:extLst>
              <a:ext uri="{FF2B5EF4-FFF2-40B4-BE49-F238E27FC236}">
                <a16:creationId xmlns:a16="http://schemas.microsoft.com/office/drawing/2014/main" id="{63AEDBBF-46D3-48B9-9B73-123BA7E4C606}"/>
              </a:ext>
            </a:extLst>
          </p:cNvPr>
          <p:cNvSpPr>
            <a:spLocks noGrp="1"/>
          </p:cNvSpPr>
          <p:nvPr>
            <p:ph type="title" hasCustomPrompt="1"/>
          </p:nvPr>
        </p:nvSpPr>
        <p:spPr>
          <a:xfrm>
            <a:off x="274192" y="867008"/>
            <a:ext cx="4646989" cy="636534"/>
          </a:xfrm>
          <a:prstGeom prst="rect">
            <a:avLst/>
          </a:prstGeom>
        </p:spPr>
        <p:txBody>
          <a:bodyPr lIns="0" tIns="0" rIns="0" bIns="0">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tx2"/>
                </a:solidFill>
                <a:latin typeface="Arial Black" panose="020B0A04020102020204" pitchFamily="34" charset="0"/>
                <a:ea typeface="Arial Black" panose="020B0A04020102020204" pitchFamily="34" charset="0"/>
                <a:cs typeface="Arabic Typesetting" panose="03020402040406030203" pitchFamily="66" charset="-78"/>
              </a:defRPr>
            </a:lvl1pPr>
          </a:lstStyle>
          <a:p>
            <a:r>
              <a:rPr lang="en-US" dirty="0"/>
              <a:t>Name of your slide</a:t>
            </a:r>
            <a:endParaRPr lang="ru-RU" dirty="0"/>
          </a:p>
        </p:txBody>
      </p:sp>
      <p:sp>
        <p:nvSpPr>
          <p:cNvPr id="11" name="Text Placeholder 2">
            <a:extLst>
              <a:ext uri="{FF2B5EF4-FFF2-40B4-BE49-F238E27FC236}">
                <a16:creationId xmlns:a16="http://schemas.microsoft.com/office/drawing/2014/main" id="{B9888CC6-21A8-4097-9718-B5AF29404202}"/>
              </a:ext>
            </a:extLst>
          </p:cNvPr>
          <p:cNvSpPr>
            <a:spLocks noGrp="1"/>
          </p:cNvSpPr>
          <p:nvPr>
            <p:ph type="body" sz="quarter" idx="52"/>
          </p:nvPr>
        </p:nvSpPr>
        <p:spPr>
          <a:xfrm>
            <a:off x="274193" y="1991923"/>
            <a:ext cx="4467225" cy="2736850"/>
          </a:xfrm>
          <a:prstGeom prst="rect">
            <a:avLst/>
          </a:prstGeom>
        </p:spPr>
        <p:txBody>
          <a:bodyPr/>
          <a:lstStyle>
            <a:lvl1pPr marL="135731" indent="-135731" algn="l">
              <a:buClr>
                <a:schemeClr val="accent1"/>
              </a:buClr>
              <a:defRPr sz="1200">
                <a:solidFill>
                  <a:schemeClr val="tx2"/>
                </a:solidFill>
                <a:latin typeface="Arial" panose="020B0604020202020204" pitchFamily="34" charset="0"/>
                <a:cs typeface="Arial" panose="020B0604020202020204" pitchFamily="34" charset="0"/>
              </a:defRPr>
            </a:lvl1pPr>
            <a:lvl2pPr marL="672704" indent="-215504" algn="l">
              <a:buClr>
                <a:schemeClr val="accent1"/>
              </a:buClr>
              <a:defRPr sz="1200">
                <a:solidFill>
                  <a:schemeClr val="tx2"/>
                </a:solidFill>
                <a:latin typeface="Arial" panose="020B0604020202020204" pitchFamily="34" charset="0"/>
                <a:cs typeface="Arial" panose="020B0604020202020204" pitchFamily="34" charset="0"/>
              </a:defRPr>
            </a:lvl2pPr>
            <a:lvl3pPr marL="1073944" indent="-159544" algn="l">
              <a:buClr>
                <a:schemeClr val="accent1"/>
              </a:buClr>
              <a:defRPr sz="1200">
                <a:solidFill>
                  <a:schemeClr val="tx2"/>
                </a:solidFill>
                <a:latin typeface="Arial" panose="020B0604020202020204" pitchFamily="34" charset="0"/>
                <a:cs typeface="Arial" panose="020B0604020202020204" pitchFamily="34" charset="0"/>
              </a:defRPr>
            </a:lvl3pPr>
            <a:lvl4pPr marL="1546622" indent="-175022" algn="l">
              <a:buClr>
                <a:schemeClr val="accent1"/>
              </a:buClr>
              <a:defRPr sz="1200">
                <a:solidFill>
                  <a:schemeClr val="tx2"/>
                </a:solidFill>
                <a:latin typeface="Arial" panose="020B0604020202020204" pitchFamily="34" charset="0"/>
                <a:cs typeface="Arial" panose="020B0604020202020204" pitchFamily="34" charset="0"/>
              </a:defRPr>
            </a:lvl4pPr>
            <a:lvl5pPr marL="2018110" indent="-189310" algn="l">
              <a:buClr>
                <a:schemeClr val="accent1"/>
              </a:buClr>
              <a:defRPr sz="1200">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84446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Opening Slide With Cave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4BE7F7-9C4D-43E4-BD4E-2195E6864B62}"/>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1C91C03E-961B-41B7-B710-3BF3FC9E01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211208" y="513015"/>
            <a:ext cx="1769584" cy="1169865"/>
          </a:xfrm>
          <a:prstGeom prst="rect">
            <a:avLst/>
          </a:prstGeom>
        </p:spPr>
      </p:pic>
      <p:sp>
        <p:nvSpPr>
          <p:cNvPr id="8" name="TextBox 7">
            <a:extLst>
              <a:ext uri="{FF2B5EF4-FFF2-40B4-BE49-F238E27FC236}">
                <a16:creationId xmlns:a16="http://schemas.microsoft.com/office/drawing/2014/main" id="{2464D31D-3032-4946-8D78-9EE47283D25F}"/>
              </a:ext>
            </a:extLst>
          </p:cNvPr>
          <p:cNvSpPr txBox="1"/>
          <p:nvPr userDrawn="1"/>
        </p:nvSpPr>
        <p:spPr>
          <a:xfrm>
            <a:off x="685800" y="4272342"/>
            <a:ext cx="10820400" cy="1223412"/>
          </a:xfrm>
          <a:prstGeom prst="rect">
            <a:avLst/>
          </a:prstGeom>
          <a:noFill/>
        </p:spPr>
        <p:txBody>
          <a:bodyPr wrap="square" rtlCol="0">
            <a:spAutoFit/>
          </a:bodyPr>
          <a:lstStyle/>
          <a:p>
            <a:pPr algn="ctr"/>
            <a:r>
              <a:rPr lang="en-GB" sz="1050" dirty="0">
                <a:solidFill>
                  <a:schemeClr val="bg1"/>
                </a:solidFill>
                <a:latin typeface="Arial" panose="020B0604020202020204" pitchFamily="34" charset="0"/>
                <a:cs typeface="Arial" panose="020B0604020202020204" pitchFamily="34" charset="0"/>
              </a:rPr>
              <a:t>The Royal London Mutual Insurance Society Limited is authorised by the Prudential Regulation Authority and regulated by the Financial Conduct Authority and the Prudential Regulation Authority. The firm is on the Financial Services Register, registration number 117672. It provides life assurance and pensions and is a member of the Association of British Insurers and the Association of Financial Mutuals. Registered in England and Wales number 99064. Registered office: 55 Gracechurch Street, London EC3V 0RL.</a:t>
            </a:r>
          </a:p>
          <a:p>
            <a:pPr algn="ctr"/>
            <a:endParaRPr lang="en-GB" sz="1050" dirty="0">
              <a:solidFill>
                <a:schemeClr val="bg1"/>
              </a:solidFill>
              <a:latin typeface="Arial" panose="020B0604020202020204" pitchFamily="34" charset="0"/>
              <a:cs typeface="Arial" panose="020B0604020202020204" pitchFamily="34" charset="0"/>
            </a:endParaRPr>
          </a:p>
          <a:p>
            <a:pPr algn="ctr"/>
            <a:r>
              <a:rPr lang="en-GB" sz="1050" dirty="0">
                <a:solidFill>
                  <a:schemeClr val="bg1"/>
                </a:solidFill>
                <a:latin typeface="Arial" panose="020B0604020202020204" pitchFamily="34" charset="0"/>
                <a:cs typeface="Arial" panose="020B0604020202020204" pitchFamily="34" charset="0"/>
              </a:rPr>
              <a:t>Royal London Marketing Limited is authorised and regulated by the Financial Conduct Authority and introduces Royal London’s customers to other insurance companies. The firm is on the Financial Services Register, registration number 302391. Registered in England and Wales number 4414137. Registered office: 55 Gracechurch Street, London EC3V 0RL.</a:t>
            </a:r>
          </a:p>
        </p:txBody>
      </p:sp>
      <p:sp>
        <p:nvSpPr>
          <p:cNvPr id="11" name="Заголовок 1">
            <a:extLst>
              <a:ext uri="{FF2B5EF4-FFF2-40B4-BE49-F238E27FC236}">
                <a16:creationId xmlns:a16="http://schemas.microsoft.com/office/drawing/2014/main" id="{9501362B-18AA-4D85-84E4-F632E2505AC4}"/>
              </a:ext>
            </a:extLst>
          </p:cNvPr>
          <p:cNvSpPr>
            <a:spLocks noGrp="1"/>
          </p:cNvSpPr>
          <p:nvPr>
            <p:ph type="title" hasCustomPrompt="1"/>
          </p:nvPr>
        </p:nvSpPr>
        <p:spPr>
          <a:xfrm>
            <a:off x="1248485" y="3429000"/>
            <a:ext cx="10078248" cy="517042"/>
          </a:xfrm>
          <a:prstGeom prst="rect">
            <a:avLst/>
          </a:prstGeom>
        </p:spPr>
        <p:txBody>
          <a:bodyPr lIns="0" tIns="0" rIns="0" bIns="0">
            <a:noAutofit/>
          </a:bodyPr>
          <a:lstStyle>
            <a:lvl1pPr marL="0" marR="0" indent="0" algn="ctr"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Important information</a:t>
            </a:r>
            <a:endParaRPr lang="ru-RU" dirty="0"/>
          </a:p>
        </p:txBody>
      </p:sp>
      <p:sp>
        <p:nvSpPr>
          <p:cNvPr id="9" name="TextBox 8">
            <a:extLst>
              <a:ext uri="{FF2B5EF4-FFF2-40B4-BE49-F238E27FC236}">
                <a16:creationId xmlns:a16="http://schemas.microsoft.com/office/drawing/2014/main" id="{EA1708DC-46C6-46F2-BEE7-BF95F62093D2}"/>
              </a:ext>
            </a:extLst>
          </p:cNvPr>
          <p:cNvSpPr txBox="1"/>
          <p:nvPr userDrawn="1"/>
        </p:nvSpPr>
        <p:spPr>
          <a:xfrm>
            <a:off x="685801" y="6285482"/>
            <a:ext cx="232410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750" dirty="0">
                <a:solidFill>
                  <a:schemeClr val="bg1"/>
                </a:solidFill>
                <a:latin typeface="Arial" panose="020B0604020202020204" pitchFamily="34" charset="0"/>
                <a:cs typeface="Arial" panose="020B0604020202020204" pitchFamily="34" charset="0"/>
              </a:rPr>
              <a:t>30 September 2020</a:t>
            </a:r>
          </a:p>
        </p:txBody>
      </p:sp>
      <p:sp>
        <p:nvSpPr>
          <p:cNvPr id="13" name="TextBox 12">
            <a:extLst>
              <a:ext uri="{FF2B5EF4-FFF2-40B4-BE49-F238E27FC236}">
                <a16:creationId xmlns:a16="http://schemas.microsoft.com/office/drawing/2014/main" id="{C2792375-B085-407F-9281-47AF6CDC59BC}"/>
              </a:ext>
            </a:extLst>
          </p:cNvPr>
          <p:cNvSpPr txBox="1"/>
          <p:nvPr userDrawn="1"/>
        </p:nvSpPr>
        <p:spPr>
          <a:xfrm>
            <a:off x="9182101" y="6285482"/>
            <a:ext cx="2324100" cy="207749"/>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GB" sz="750" dirty="0">
                <a:solidFill>
                  <a:schemeClr val="bg1"/>
                </a:solidFill>
                <a:latin typeface="Arial" panose="020B0604020202020204" pitchFamily="34" charset="0"/>
                <a:cs typeface="Arial" panose="020B0604020202020204" pitchFamily="34" charset="0"/>
              </a:rPr>
              <a:t>Catcode </a:t>
            </a:r>
          </a:p>
        </p:txBody>
      </p:sp>
      <p:cxnSp>
        <p:nvCxnSpPr>
          <p:cNvPr id="15" name="Straight Connector 14">
            <a:extLst>
              <a:ext uri="{FF2B5EF4-FFF2-40B4-BE49-F238E27FC236}">
                <a16:creationId xmlns:a16="http://schemas.microsoft.com/office/drawing/2014/main" id="{39C3EDC8-3250-4BBA-803C-B8101F65F018}"/>
              </a:ext>
            </a:extLst>
          </p:cNvPr>
          <p:cNvCxnSpPr/>
          <p:nvPr userDrawn="1"/>
        </p:nvCxnSpPr>
        <p:spPr>
          <a:xfrm>
            <a:off x="5196000" y="4100513"/>
            <a:ext cx="1800000" cy="0"/>
          </a:xfrm>
          <a:prstGeom prst="line">
            <a:avLst/>
          </a:prstGeom>
          <a:ln w="95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0097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Blank purple bg">
    <p:bg>
      <p:bgPr>
        <a:solidFill>
          <a:schemeClr val="tx2"/>
        </a:solidFill>
        <a:effectLst/>
      </p:bgPr>
    </p:bg>
    <p:spTree>
      <p:nvGrpSpPr>
        <p:cNvPr id="1" name=""/>
        <p:cNvGrpSpPr/>
        <p:nvPr/>
      </p:nvGrpSpPr>
      <p:grpSpPr>
        <a:xfrm>
          <a:off x="0" y="0"/>
          <a:ext cx="0" cy="0"/>
          <a:chOff x="0" y="0"/>
          <a:chExt cx="0" cy="0"/>
        </a:xfrm>
      </p:grpSpPr>
      <p:sp>
        <p:nvSpPr>
          <p:cNvPr id="7" name="Заголовок 1">
            <a:extLst>
              <a:ext uri="{FF2B5EF4-FFF2-40B4-BE49-F238E27FC236}">
                <a16:creationId xmlns:a16="http://schemas.microsoft.com/office/drawing/2014/main" id="{C69DCEA5-C6E3-4806-A6C8-7A0418BEB226}"/>
              </a:ext>
            </a:extLst>
          </p:cNvPr>
          <p:cNvSpPr>
            <a:spLocks noGrp="1"/>
          </p:cNvSpPr>
          <p:nvPr>
            <p:ph type="title" hasCustomPrompt="1"/>
          </p:nvPr>
        </p:nvSpPr>
        <p:spPr>
          <a:xfrm>
            <a:off x="252533" y="2791648"/>
            <a:ext cx="11675737" cy="1274709"/>
          </a:xfrm>
          <a:prstGeom prst="rect">
            <a:avLst/>
          </a:prstGeom>
        </p:spPr>
        <p:txBody>
          <a:bodyPr lIns="0" tIns="0" rIns="0" bIns="0" anchor="ctr">
            <a:noAutofit/>
          </a:bodyPr>
          <a:lstStyle>
            <a:lvl1pPr marL="0" marR="0" indent="0" algn="ctr" defTabSz="914240" rtl="0" eaLnBrk="1" fontAlgn="auto" latinLnBrk="0" hangingPunct="1">
              <a:lnSpc>
                <a:spcPct val="100000"/>
              </a:lnSpc>
              <a:spcBef>
                <a:spcPct val="0"/>
              </a:spcBef>
              <a:spcAft>
                <a:spcPts val="0"/>
              </a:spcAft>
              <a:buClrTx/>
              <a:buSzTx/>
              <a:buFontTx/>
              <a:buNone/>
              <a:tabLst>
                <a:tab pos="1365340" algn="l"/>
              </a:tabLst>
              <a:defRPr lang="ru-RU" sz="3000"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Thank you for your time today</a:t>
            </a:r>
            <a:endParaRPr lang="ru-RU" dirty="0"/>
          </a:p>
        </p:txBody>
      </p:sp>
      <p:pic>
        <p:nvPicPr>
          <p:cNvPr id="5" name="Picture 4">
            <a:extLst>
              <a:ext uri="{FF2B5EF4-FFF2-40B4-BE49-F238E27FC236}">
                <a16:creationId xmlns:a16="http://schemas.microsoft.com/office/drawing/2014/main" id="{486DDF3B-5DE7-41E1-90A7-A744812F02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211208" y="513015"/>
            <a:ext cx="1769584" cy="1169865"/>
          </a:xfrm>
          <a:prstGeom prst="rect">
            <a:avLst/>
          </a:prstGeom>
        </p:spPr>
      </p:pic>
    </p:spTree>
    <p:extLst>
      <p:ext uri="{BB962C8B-B14F-4D97-AF65-F5344CB8AC3E}">
        <p14:creationId xmlns:p14="http://schemas.microsoft.com/office/powerpoint/2010/main" val="16657829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Blank - purple bg">
    <p:bg>
      <p:bgPr>
        <a:solidFill>
          <a:srgbClr val="47005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76B37F-AFE1-4C28-B8BE-4F8E15B9692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1" y="6236987"/>
            <a:ext cx="2392199" cy="359999"/>
          </a:xfrm>
          <a:prstGeom prst="rect">
            <a:avLst/>
          </a:prstGeom>
        </p:spPr>
      </p:pic>
      <p:sp>
        <p:nvSpPr>
          <p:cNvPr id="8" name="Заголовок 1">
            <a:extLst>
              <a:ext uri="{FF2B5EF4-FFF2-40B4-BE49-F238E27FC236}">
                <a16:creationId xmlns:a16="http://schemas.microsoft.com/office/drawing/2014/main" id="{3C577549-EF8F-44ED-B445-17249AFAE2B5}"/>
              </a:ext>
            </a:extLst>
          </p:cNvPr>
          <p:cNvSpPr>
            <a:spLocks noGrp="1"/>
          </p:cNvSpPr>
          <p:nvPr>
            <p:ph type="title" hasCustomPrompt="1"/>
          </p:nvPr>
        </p:nvSpPr>
        <p:spPr>
          <a:xfrm>
            <a:off x="274192" y="363385"/>
            <a:ext cx="4646989" cy="636534"/>
          </a:xfrm>
          <a:prstGeom prst="rect">
            <a:avLst/>
          </a:prstGeom>
        </p:spPr>
        <p:txBody>
          <a:bodyPr lIns="0" tIns="0" rIns="0" bIns="0">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Heading</a:t>
            </a:r>
            <a:endParaRPr lang="ru-RU" dirty="0"/>
          </a:p>
        </p:txBody>
      </p:sp>
      <p:sp>
        <p:nvSpPr>
          <p:cNvPr id="9" name="Text Placeholder 10">
            <a:extLst>
              <a:ext uri="{FF2B5EF4-FFF2-40B4-BE49-F238E27FC236}">
                <a16:creationId xmlns:a16="http://schemas.microsoft.com/office/drawing/2014/main" id="{58962685-0033-431E-9668-27D6B28BDF7A}"/>
              </a:ext>
            </a:extLst>
          </p:cNvPr>
          <p:cNvSpPr>
            <a:spLocks noGrp="1"/>
          </p:cNvSpPr>
          <p:nvPr>
            <p:ph type="body" sz="quarter" idx="53" hasCustomPrompt="1"/>
          </p:nvPr>
        </p:nvSpPr>
        <p:spPr>
          <a:xfrm>
            <a:off x="264252" y="794510"/>
            <a:ext cx="4656928" cy="636534"/>
          </a:xfrm>
          <a:prstGeom prst="rect">
            <a:avLst/>
          </a:prstGeom>
        </p:spPr>
        <p:txBody>
          <a:bodyPr wrap="none" lIns="0" tIns="0" rIns="0" bIns="0"/>
          <a:lstStyle>
            <a:lvl1pPr marL="0" indent="0">
              <a:spcBef>
                <a:spcPts val="0"/>
              </a:spcBef>
              <a:buFontTx/>
              <a:buNone/>
              <a:defRPr sz="2475">
                <a:solidFill>
                  <a:schemeClr val="bg1"/>
                </a:solidFill>
                <a:latin typeface="Arial" panose="020B0604020202020204" pitchFamily="34" charset="0"/>
                <a:cs typeface="Arial" panose="020B0604020202020204" pitchFamily="34" charset="0"/>
              </a:defRPr>
            </a:lvl1pPr>
          </a:lstStyle>
          <a:p>
            <a:pPr lvl="0"/>
            <a:r>
              <a:rPr lang="en-US" dirty="0"/>
              <a:t>Sub heading</a:t>
            </a:r>
          </a:p>
        </p:txBody>
      </p:sp>
    </p:spTree>
    <p:extLst>
      <p:ext uri="{BB962C8B-B14F-4D97-AF65-F5344CB8AC3E}">
        <p14:creationId xmlns:p14="http://schemas.microsoft.com/office/powerpoint/2010/main" val="5309760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50/50 Sub Heading ">
    <p:bg>
      <p:bgPr>
        <a:solidFill>
          <a:schemeClr val="bg1"/>
        </a:solidFill>
        <a:effectLst/>
      </p:bgPr>
    </p:bg>
    <p:spTree>
      <p:nvGrpSpPr>
        <p:cNvPr id="1" name=""/>
        <p:cNvGrpSpPr/>
        <p:nvPr/>
      </p:nvGrpSpPr>
      <p:grpSpPr>
        <a:xfrm>
          <a:off x="0" y="0"/>
          <a:ext cx="0" cy="0"/>
          <a:chOff x="0" y="0"/>
          <a:chExt cx="0" cy="0"/>
        </a:xfrm>
      </p:grpSpPr>
      <p:sp>
        <p:nvSpPr>
          <p:cNvPr id="298" name="Рисунок 21"/>
          <p:cNvSpPr>
            <a:spLocks noGrp="1"/>
          </p:cNvSpPr>
          <p:nvPr>
            <p:ph type="pic" sz="quarter" idx="46"/>
          </p:nvPr>
        </p:nvSpPr>
        <p:spPr>
          <a:xfrm>
            <a:off x="6096000" y="0"/>
            <a:ext cx="6096000" cy="6858000"/>
          </a:xfrm>
          <a:prstGeom prst="rect">
            <a:avLst/>
          </a:prstGeom>
          <a:pattFill prst="sm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ru-RU" sz="300" dirty="0"/>
            </a:lvl1pPr>
          </a:lstStyle>
          <a:p>
            <a:pPr lvl="0" algn="ctr"/>
            <a:endParaRPr lang="ru-RU" dirty="0"/>
          </a:p>
        </p:txBody>
      </p:sp>
      <p:pic>
        <p:nvPicPr>
          <p:cNvPr id="5" name="Picture 4">
            <a:extLst>
              <a:ext uri="{FF2B5EF4-FFF2-40B4-BE49-F238E27FC236}">
                <a16:creationId xmlns:a16="http://schemas.microsoft.com/office/drawing/2014/main" id="{E2C883C8-0F13-4F86-A932-B0B507F976D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1" y="6236987"/>
            <a:ext cx="2392199" cy="359999"/>
          </a:xfrm>
          <a:prstGeom prst="rect">
            <a:avLst/>
          </a:prstGeom>
        </p:spPr>
      </p:pic>
      <p:sp>
        <p:nvSpPr>
          <p:cNvPr id="7" name="Заголовок 1">
            <a:extLst>
              <a:ext uri="{FF2B5EF4-FFF2-40B4-BE49-F238E27FC236}">
                <a16:creationId xmlns:a16="http://schemas.microsoft.com/office/drawing/2014/main" id="{726A9998-C4BD-4312-8B6C-CDF52C5BCD44}"/>
              </a:ext>
            </a:extLst>
          </p:cNvPr>
          <p:cNvSpPr>
            <a:spLocks noGrp="1"/>
          </p:cNvSpPr>
          <p:nvPr>
            <p:ph type="title" hasCustomPrompt="1"/>
          </p:nvPr>
        </p:nvSpPr>
        <p:spPr>
          <a:xfrm>
            <a:off x="274192" y="363385"/>
            <a:ext cx="4646989" cy="636534"/>
          </a:xfrm>
          <a:prstGeom prst="rect">
            <a:avLst/>
          </a:prstGeom>
        </p:spPr>
        <p:txBody>
          <a:bodyPr lIns="0" tIns="0" rIns="0" bIns="0">
            <a:noAutofit/>
          </a:bodyPr>
          <a:lstStyle>
            <a:lvl1pPr marL="0" marR="0" indent="0" algn="l" defTabSz="914240" rtl="0" eaLnBrk="1" fontAlgn="auto" latinLnBrk="0" hangingPunct="1">
              <a:lnSpc>
                <a:spcPct val="100000"/>
              </a:lnSpc>
              <a:spcBef>
                <a:spcPct val="0"/>
              </a:spcBef>
              <a:spcAft>
                <a:spcPts val="0"/>
              </a:spcAft>
              <a:buClrTx/>
              <a:buSzTx/>
              <a:buFontTx/>
              <a:buNone/>
              <a:tabLst>
                <a:tab pos="1365340" algn="l"/>
              </a:tabLst>
              <a:defRPr lang="ru-RU" sz="2474"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a:t>Heading</a:t>
            </a:r>
            <a:endParaRPr lang="ru-RU" dirty="0"/>
          </a:p>
        </p:txBody>
      </p:sp>
      <p:sp>
        <p:nvSpPr>
          <p:cNvPr id="8" name="Text Placeholder 2">
            <a:extLst>
              <a:ext uri="{FF2B5EF4-FFF2-40B4-BE49-F238E27FC236}">
                <a16:creationId xmlns:a16="http://schemas.microsoft.com/office/drawing/2014/main" id="{E4702D0C-EB01-4839-9FFC-099205DCBA3F}"/>
              </a:ext>
            </a:extLst>
          </p:cNvPr>
          <p:cNvSpPr>
            <a:spLocks noGrp="1"/>
          </p:cNvSpPr>
          <p:nvPr>
            <p:ph type="body" sz="quarter" idx="52"/>
          </p:nvPr>
        </p:nvSpPr>
        <p:spPr>
          <a:xfrm>
            <a:off x="274193" y="1991923"/>
            <a:ext cx="4467225" cy="2736850"/>
          </a:xfrm>
          <a:prstGeom prst="rect">
            <a:avLst/>
          </a:prstGeom>
        </p:spPr>
        <p:txBody>
          <a:bodyPr lIns="0" tIns="0" rIns="0" bIns="0"/>
          <a:lstStyle>
            <a:lvl1pPr marL="135731" indent="-135731" algn="l">
              <a:buClr>
                <a:srgbClr val="00818A"/>
              </a:buClr>
              <a:defRPr sz="1200">
                <a:solidFill>
                  <a:schemeClr val="tx2"/>
                </a:solidFill>
                <a:latin typeface="Arial" panose="020B0604020202020204" pitchFamily="34" charset="0"/>
                <a:cs typeface="Arial" panose="020B0604020202020204" pitchFamily="34" charset="0"/>
              </a:defRPr>
            </a:lvl1pPr>
            <a:lvl2pPr marL="672704" indent="-215504" algn="l">
              <a:buClr>
                <a:srgbClr val="00818A"/>
              </a:buClr>
              <a:defRPr sz="1200">
                <a:solidFill>
                  <a:schemeClr val="tx2"/>
                </a:solidFill>
                <a:latin typeface="Arial" panose="020B0604020202020204" pitchFamily="34" charset="0"/>
                <a:cs typeface="Arial" panose="020B0604020202020204" pitchFamily="34" charset="0"/>
              </a:defRPr>
            </a:lvl2pPr>
            <a:lvl3pPr marL="1073944" indent="-159544" algn="l">
              <a:buClr>
                <a:srgbClr val="00818A"/>
              </a:buClr>
              <a:defRPr sz="1200">
                <a:solidFill>
                  <a:schemeClr val="tx2"/>
                </a:solidFill>
                <a:latin typeface="Arial" panose="020B0604020202020204" pitchFamily="34" charset="0"/>
                <a:cs typeface="Arial" panose="020B0604020202020204" pitchFamily="34" charset="0"/>
              </a:defRPr>
            </a:lvl3pPr>
            <a:lvl4pPr marL="1546622" indent="-175022" algn="l">
              <a:buClr>
                <a:srgbClr val="00818A"/>
              </a:buClr>
              <a:defRPr sz="1200">
                <a:solidFill>
                  <a:schemeClr val="tx2"/>
                </a:solidFill>
                <a:latin typeface="Arial" panose="020B0604020202020204" pitchFamily="34" charset="0"/>
                <a:cs typeface="Arial" panose="020B0604020202020204" pitchFamily="34" charset="0"/>
              </a:defRPr>
            </a:lvl4pPr>
            <a:lvl5pPr marL="2018110" indent="-189310" algn="l">
              <a:buClr>
                <a:srgbClr val="00818A"/>
              </a:buClr>
              <a:defRPr sz="1200">
                <a:solidFill>
                  <a:schemeClr val="tx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10">
            <a:extLst>
              <a:ext uri="{FF2B5EF4-FFF2-40B4-BE49-F238E27FC236}">
                <a16:creationId xmlns:a16="http://schemas.microsoft.com/office/drawing/2014/main" id="{85FD8B8D-EF5D-4BD7-8875-2EA036CCBB76}"/>
              </a:ext>
            </a:extLst>
          </p:cNvPr>
          <p:cNvSpPr>
            <a:spLocks noGrp="1"/>
          </p:cNvSpPr>
          <p:nvPr>
            <p:ph type="body" sz="quarter" idx="53" hasCustomPrompt="1"/>
          </p:nvPr>
        </p:nvSpPr>
        <p:spPr>
          <a:xfrm>
            <a:off x="264252" y="794510"/>
            <a:ext cx="4656928" cy="636534"/>
          </a:xfrm>
          <a:prstGeom prst="rect">
            <a:avLst/>
          </a:prstGeom>
        </p:spPr>
        <p:txBody>
          <a:bodyPr wrap="none" lIns="0" tIns="0" rIns="0" bIns="0"/>
          <a:lstStyle>
            <a:lvl1pPr marL="0" indent="0">
              <a:spcBef>
                <a:spcPts val="0"/>
              </a:spcBef>
              <a:buFontTx/>
              <a:buNone/>
              <a:defRPr sz="2475">
                <a:solidFill>
                  <a:srgbClr val="00818A"/>
                </a:solidFill>
                <a:latin typeface="Arial" panose="020B0604020202020204" pitchFamily="34" charset="0"/>
                <a:cs typeface="Arial" panose="020B0604020202020204" pitchFamily="34" charset="0"/>
              </a:defRPr>
            </a:lvl1pPr>
          </a:lstStyle>
          <a:p>
            <a:pPr lvl="0"/>
            <a:r>
              <a:rPr lang="en-US" dirty="0"/>
              <a:t>Sub heading</a:t>
            </a:r>
          </a:p>
        </p:txBody>
      </p:sp>
    </p:spTree>
    <p:extLst>
      <p:ext uri="{BB962C8B-B14F-4D97-AF65-F5344CB8AC3E}">
        <p14:creationId xmlns:p14="http://schemas.microsoft.com/office/powerpoint/2010/main" val="33689619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Opening Slide 2">
    <p:bg>
      <p:bgPr>
        <a:solidFill>
          <a:srgbClr val="BCABC0"/>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16A833-5930-43CE-8010-F4EFA68139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6891" r="1525"/>
          <a:stretch/>
        </p:blipFill>
        <p:spPr>
          <a:xfrm>
            <a:off x="0" y="-1"/>
            <a:ext cx="12192000" cy="6858001"/>
          </a:xfrm>
          <a:prstGeom prst="rect">
            <a:avLst/>
          </a:prstGeom>
        </p:spPr>
      </p:pic>
      <p:sp>
        <p:nvSpPr>
          <p:cNvPr id="15" name="Заголовок 1">
            <a:extLst>
              <a:ext uri="{FF2B5EF4-FFF2-40B4-BE49-F238E27FC236}">
                <a16:creationId xmlns:a16="http://schemas.microsoft.com/office/drawing/2014/main" id="{1853E8B9-3BEF-453B-889A-4FE219CEE84F}"/>
              </a:ext>
            </a:extLst>
          </p:cNvPr>
          <p:cNvSpPr>
            <a:spLocks noGrp="1"/>
          </p:cNvSpPr>
          <p:nvPr userDrawn="1">
            <p:ph type="title" hasCustomPrompt="1"/>
          </p:nvPr>
        </p:nvSpPr>
        <p:spPr>
          <a:xfrm>
            <a:off x="411014" y="262537"/>
            <a:ext cx="8088541" cy="672277"/>
          </a:xfrm>
          <a:prstGeom prst="rect">
            <a:avLst/>
          </a:prstGeom>
        </p:spPr>
        <p:txBody>
          <a:bodyPr l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sz="4000" b="1" i="0" baseline="0">
                <a:solidFill>
                  <a:schemeClr val="bg1"/>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of your slide deck</a:t>
            </a:r>
            <a:endParaRPr lang="ru-RU" dirty="0"/>
          </a:p>
        </p:txBody>
      </p:sp>
      <p:sp>
        <p:nvSpPr>
          <p:cNvPr id="17" name="Text Placeholder 7">
            <a:extLst>
              <a:ext uri="{FF2B5EF4-FFF2-40B4-BE49-F238E27FC236}">
                <a16:creationId xmlns:a16="http://schemas.microsoft.com/office/drawing/2014/main" id="{BD5EBB89-F098-43D3-948C-D780B5919CEA}"/>
              </a:ext>
            </a:extLst>
          </p:cNvPr>
          <p:cNvSpPr>
            <a:spLocks noGrp="1"/>
          </p:cNvSpPr>
          <p:nvPr userDrawn="1">
            <p:ph type="body" sz="quarter" idx="11" hasCustomPrompt="1"/>
          </p:nvPr>
        </p:nvSpPr>
        <p:spPr>
          <a:xfrm>
            <a:off x="411015" y="709969"/>
            <a:ext cx="7674641" cy="672277"/>
          </a:xfrm>
          <a:prstGeom prst="rect">
            <a:avLst/>
          </a:prstGeom>
        </p:spPr>
        <p:txBody>
          <a:bodyPr lIns="0"/>
          <a:lstStyle>
            <a:lvl1pPr marL="0" indent="0" algn="l">
              <a:buNone/>
              <a:defRPr sz="4000">
                <a:solidFill>
                  <a:schemeClr val="bg1"/>
                </a:solidFill>
                <a:latin typeface="Arial" panose="020B0604020202020204" pitchFamily="34" charset="0"/>
                <a:cs typeface="Arial" panose="020B0604020202020204" pitchFamily="34" charset="0"/>
              </a:defRPr>
            </a:lvl1pPr>
          </a:lstStyle>
          <a:p>
            <a:r>
              <a:rPr lang="en-US" dirty="0"/>
              <a:t>Name of your slide deck</a:t>
            </a:r>
            <a:endParaRPr lang="en-GB" dirty="0"/>
          </a:p>
        </p:txBody>
      </p:sp>
      <p:sp>
        <p:nvSpPr>
          <p:cNvPr id="36" name="Rectangle 35">
            <a:extLst>
              <a:ext uri="{FF2B5EF4-FFF2-40B4-BE49-F238E27FC236}">
                <a16:creationId xmlns:a16="http://schemas.microsoft.com/office/drawing/2014/main" id="{6CB92441-D446-4C79-8E31-A8E78D4D3D59}"/>
              </a:ext>
            </a:extLst>
          </p:cNvPr>
          <p:cNvSpPr/>
          <p:nvPr userDrawn="1"/>
        </p:nvSpPr>
        <p:spPr>
          <a:xfrm>
            <a:off x="263729" y="6218564"/>
            <a:ext cx="9720242" cy="360000"/>
          </a:xfrm>
          <a:prstGeom prst="rect">
            <a:avLst/>
          </a:prstGeom>
          <a:solidFill>
            <a:srgbClr val="653B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3C540FE9-C97B-4A6D-8B0C-A36A44B2BF1F}"/>
              </a:ext>
            </a:extLst>
          </p:cNvPr>
          <p:cNvSpPr/>
          <p:nvPr userDrawn="1"/>
        </p:nvSpPr>
        <p:spPr>
          <a:xfrm>
            <a:off x="263730" y="5453252"/>
            <a:ext cx="9720242" cy="789484"/>
          </a:xfrm>
          <a:prstGeom prst="rect">
            <a:avLst/>
          </a:prstGeom>
          <a:solidFill>
            <a:srgbClr val="470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D2571205-BB65-4EFB-9F98-9D3C796304CD}"/>
              </a:ext>
            </a:extLst>
          </p:cNvPr>
          <p:cNvSpPr txBox="1"/>
          <p:nvPr userDrawn="1"/>
        </p:nvSpPr>
        <p:spPr>
          <a:xfrm>
            <a:off x="263729" y="6329858"/>
            <a:ext cx="5314573" cy="161583"/>
          </a:xfrm>
          <a:prstGeom prst="rect">
            <a:avLst/>
          </a:prstGeom>
          <a:noFill/>
        </p:spPr>
        <p:txBody>
          <a:bodyPr wrap="none" lIns="18000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BCABC0"/>
                </a:solidFill>
                <a:effectLst/>
                <a:uLnTx/>
                <a:uFillTx/>
                <a:latin typeface="Arial" panose="020B0604020202020204" pitchFamily="34" charset="0"/>
                <a:ea typeface="+mn-ea"/>
                <a:cs typeface="Arial" panose="020B0604020202020204" pitchFamily="34" charset="0"/>
              </a:rPr>
              <a:t>This is for financial adviser use only and shouldn’t be relied upon by any other person.</a:t>
            </a:r>
          </a:p>
        </p:txBody>
      </p:sp>
      <p:sp>
        <p:nvSpPr>
          <p:cNvPr id="39" name="Text Placeholder 7">
            <a:extLst>
              <a:ext uri="{FF2B5EF4-FFF2-40B4-BE49-F238E27FC236}">
                <a16:creationId xmlns:a16="http://schemas.microsoft.com/office/drawing/2014/main" id="{22A86CA8-87BF-4773-8258-415DB4A46790}"/>
              </a:ext>
            </a:extLst>
          </p:cNvPr>
          <p:cNvSpPr txBox="1">
            <a:spLocks/>
          </p:cNvSpPr>
          <p:nvPr userDrawn="1"/>
        </p:nvSpPr>
        <p:spPr>
          <a:xfrm>
            <a:off x="263731" y="5453252"/>
            <a:ext cx="5969789" cy="789484"/>
          </a:xfrm>
          <a:prstGeom prst="rect">
            <a:avLst/>
          </a:prstGeom>
          <a:noFill/>
        </p:spPr>
        <p:txBody>
          <a:bodyPr lIns="180000" anchor="ctr"/>
          <a:lstStyle>
            <a:lvl1pPr marL="0" marR="0" indent="0" algn="l" defTabSz="1218987" rtl="0" eaLnBrk="1" fontAlgn="auto" latinLnBrk="0" hangingPunct="1">
              <a:lnSpc>
                <a:spcPct val="100000"/>
              </a:lnSpc>
              <a:spcBef>
                <a:spcPct val="20000"/>
              </a:spcBef>
              <a:spcAft>
                <a:spcPts val="0"/>
              </a:spcAft>
              <a:buClrTx/>
              <a:buSzTx/>
              <a:buFont typeface="Arial" panose="020B0604020202020204" pitchFamily="34" charset="0"/>
              <a:buNone/>
              <a:tabLst/>
              <a:defRPr sz="1600" kern="1200">
                <a:solidFill>
                  <a:schemeClr val="bg1"/>
                </a:solidFill>
                <a:latin typeface="Arial" panose="020B0604020202020204" pitchFamily="34" charset="0"/>
                <a:ea typeface="+mn-ea"/>
                <a:cs typeface="Arial" panose="020B0604020202020204" pitchFamily="34" charset="0"/>
              </a:defRPr>
            </a:lvl1pPr>
            <a:lvl2pPr marL="990426" indent="-380934" algn="l" defTabSz="1218987" rtl="0" eaLnBrk="1" latinLnBrk="0" hangingPunct="1">
              <a:spcBef>
                <a:spcPct val="20000"/>
              </a:spcBef>
              <a:buFont typeface="Arial" panose="020B0604020202020204" pitchFamily="34" charset="0"/>
              <a:buChar char="–"/>
              <a:defRPr sz="3749" kern="1200">
                <a:solidFill>
                  <a:schemeClr val="tx1"/>
                </a:solidFill>
                <a:latin typeface="+mn-lt"/>
                <a:ea typeface="+mn-ea"/>
                <a:cs typeface="+mn-cs"/>
              </a:defRPr>
            </a:lvl2pPr>
            <a:lvl3pPr marL="1523733" indent="-304747" algn="l" defTabSz="1218987"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227"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4pPr>
            <a:lvl5pPr marL="2742720"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5pPr>
            <a:lvl6pPr marL="3352213"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6pPr>
            <a:lvl7pPr marL="3961707"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7pPr>
            <a:lvl8pPr marL="4571200"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8pPr>
            <a:lvl9pPr marL="5180694"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9pPr>
          </a:lstStyle>
          <a:p>
            <a:fld id="{C98A7C8D-5B1A-4DA2-85E3-5D67BE6DE785}" type="datetime3">
              <a:rPr lang="en-GB" smtClean="0"/>
              <a:pPr/>
              <a:t>6 July, 2022</a:t>
            </a:fld>
            <a:br>
              <a:rPr lang="en-GB" dirty="0"/>
            </a:br>
            <a:r>
              <a:rPr lang="en-GB" dirty="0"/>
              <a:t>Speaker: Craig Muir</a:t>
            </a:r>
          </a:p>
        </p:txBody>
      </p:sp>
      <p:pic>
        <p:nvPicPr>
          <p:cNvPr id="40" name="Picture 39" descr="Shape&#10;&#10;Description automatically generated">
            <a:extLst>
              <a:ext uri="{FF2B5EF4-FFF2-40B4-BE49-F238E27FC236}">
                <a16:creationId xmlns:a16="http://schemas.microsoft.com/office/drawing/2014/main" id="{7B95119B-4E55-4AD3-82AC-5B4016CF70C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14432"/>
          <a:stretch/>
        </p:blipFill>
        <p:spPr>
          <a:xfrm>
            <a:off x="6497254" y="882151"/>
            <a:ext cx="5694746" cy="5975849"/>
          </a:xfrm>
          <a:prstGeom prst="rect">
            <a:avLst/>
          </a:prstGeom>
        </p:spPr>
      </p:pic>
      <p:pic>
        <p:nvPicPr>
          <p:cNvPr id="41" name="Picture 40">
            <a:extLst>
              <a:ext uri="{FF2B5EF4-FFF2-40B4-BE49-F238E27FC236}">
                <a16:creationId xmlns:a16="http://schemas.microsoft.com/office/drawing/2014/main" id="{4B091B89-B112-43C7-BE4B-72A59EC2BB77}"/>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9536073" y="6236985"/>
            <a:ext cx="2392193" cy="359999"/>
          </a:xfrm>
          <a:prstGeom prst="rect">
            <a:avLst/>
          </a:prstGeom>
        </p:spPr>
      </p:pic>
    </p:spTree>
    <p:extLst>
      <p:ext uri="{BB962C8B-B14F-4D97-AF65-F5344CB8AC3E}">
        <p14:creationId xmlns:p14="http://schemas.microsoft.com/office/powerpoint/2010/main" val="2510605389"/>
      </p:ext>
    </p:extLst>
  </p:cSld>
  <p:clrMapOvr>
    <a:masterClrMapping/>
  </p:clrMapOvr>
  <p:extLst>
    <p:ext uri="{DCECCB84-F9BA-43D5-87BE-67443E8EF086}">
      <p15:sldGuideLst xmlns:p15="http://schemas.microsoft.com/office/powerpoint/2012/main">
        <p15:guide id="1" orient="horz" pos="3430">
          <p15:clr>
            <a:srgbClr val="FBAE40"/>
          </p15:clr>
        </p15:guide>
        <p15:guide id="2" pos="257">
          <p15:clr>
            <a:srgbClr val="FBAE40"/>
          </p15:clr>
        </p15:guide>
        <p15:guide id="3" orient="horz" pos="255">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_Opening Slide 2">
    <p:bg>
      <p:bgPr>
        <a:solidFill>
          <a:srgbClr val="BCABC0"/>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2B18558-9065-48C0-974B-B1405E261B9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6891" r="1525"/>
          <a:stretch/>
        </p:blipFill>
        <p:spPr>
          <a:xfrm>
            <a:off x="0" y="-1"/>
            <a:ext cx="12192000" cy="6858001"/>
          </a:xfrm>
          <a:prstGeom prst="rect">
            <a:avLst/>
          </a:prstGeom>
        </p:spPr>
      </p:pic>
      <p:grpSp>
        <p:nvGrpSpPr>
          <p:cNvPr id="2" name="Group 1">
            <a:extLst>
              <a:ext uri="{FF2B5EF4-FFF2-40B4-BE49-F238E27FC236}">
                <a16:creationId xmlns:a16="http://schemas.microsoft.com/office/drawing/2014/main" id="{1EF4FFFB-BF23-49FF-BEF9-41A9AA206706}"/>
              </a:ext>
            </a:extLst>
          </p:cNvPr>
          <p:cNvGrpSpPr/>
          <p:nvPr userDrawn="1"/>
        </p:nvGrpSpPr>
        <p:grpSpPr>
          <a:xfrm>
            <a:off x="263730" y="882151"/>
            <a:ext cx="11928270" cy="5975849"/>
            <a:chOff x="263730" y="882151"/>
            <a:chExt cx="11928270" cy="5975849"/>
          </a:xfrm>
        </p:grpSpPr>
        <p:sp>
          <p:nvSpPr>
            <p:cNvPr id="23" name="Rectangle 22">
              <a:extLst>
                <a:ext uri="{FF2B5EF4-FFF2-40B4-BE49-F238E27FC236}">
                  <a16:creationId xmlns:a16="http://schemas.microsoft.com/office/drawing/2014/main" id="{9EE9AB92-2908-4835-8CE7-CC1B6B934306}"/>
                </a:ext>
              </a:extLst>
            </p:cNvPr>
            <p:cNvSpPr/>
            <p:nvPr userDrawn="1"/>
          </p:nvSpPr>
          <p:spPr>
            <a:xfrm>
              <a:off x="263730" y="5789080"/>
              <a:ext cx="9720242" cy="789484"/>
            </a:xfrm>
            <a:prstGeom prst="rect">
              <a:avLst/>
            </a:prstGeom>
            <a:solidFill>
              <a:srgbClr val="470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 Placeholder 7">
              <a:extLst>
                <a:ext uri="{FF2B5EF4-FFF2-40B4-BE49-F238E27FC236}">
                  <a16:creationId xmlns:a16="http://schemas.microsoft.com/office/drawing/2014/main" id="{D8D31688-2222-4D5A-981B-243F20059956}"/>
                </a:ext>
              </a:extLst>
            </p:cNvPr>
            <p:cNvSpPr txBox="1">
              <a:spLocks/>
            </p:cNvSpPr>
            <p:nvPr userDrawn="1"/>
          </p:nvSpPr>
          <p:spPr>
            <a:xfrm>
              <a:off x="263731" y="5789080"/>
              <a:ext cx="5969789" cy="789484"/>
            </a:xfrm>
            <a:prstGeom prst="rect">
              <a:avLst/>
            </a:prstGeom>
            <a:noFill/>
          </p:spPr>
          <p:txBody>
            <a:bodyPr lIns="180000" anchor="ctr"/>
            <a:lstStyle>
              <a:lvl1pPr marL="0" marR="0" indent="0" algn="l" defTabSz="1218987" rtl="0" eaLnBrk="1" fontAlgn="auto" latinLnBrk="0" hangingPunct="1">
                <a:lnSpc>
                  <a:spcPct val="100000"/>
                </a:lnSpc>
                <a:spcBef>
                  <a:spcPct val="20000"/>
                </a:spcBef>
                <a:spcAft>
                  <a:spcPts val="0"/>
                </a:spcAft>
                <a:buClrTx/>
                <a:buSzTx/>
                <a:buFont typeface="Arial" panose="020B0604020202020204" pitchFamily="34" charset="0"/>
                <a:buNone/>
                <a:tabLst/>
                <a:defRPr sz="1600" kern="1200">
                  <a:solidFill>
                    <a:schemeClr val="bg1"/>
                  </a:solidFill>
                  <a:latin typeface="Arial" panose="020B0604020202020204" pitchFamily="34" charset="0"/>
                  <a:ea typeface="+mn-ea"/>
                  <a:cs typeface="Arial" panose="020B0604020202020204" pitchFamily="34" charset="0"/>
                </a:defRPr>
              </a:lvl1pPr>
              <a:lvl2pPr marL="990426" indent="-380934" algn="l" defTabSz="1218987" rtl="0" eaLnBrk="1" latinLnBrk="0" hangingPunct="1">
                <a:spcBef>
                  <a:spcPct val="20000"/>
                </a:spcBef>
                <a:buFont typeface="Arial" panose="020B0604020202020204" pitchFamily="34" charset="0"/>
                <a:buChar char="–"/>
                <a:defRPr sz="3749" kern="1200">
                  <a:solidFill>
                    <a:schemeClr val="tx1"/>
                  </a:solidFill>
                  <a:latin typeface="+mn-lt"/>
                  <a:ea typeface="+mn-ea"/>
                  <a:cs typeface="+mn-cs"/>
                </a:defRPr>
              </a:lvl2pPr>
              <a:lvl3pPr marL="1523733" indent="-304747" algn="l" defTabSz="1218987"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227"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4pPr>
              <a:lvl5pPr marL="2742720"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5pPr>
              <a:lvl6pPr marL="3352213"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6pPr>
              <a:lvl7pPr marL="3961707"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7pPr>
              <a:lvl8pPr marL="4571200"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8pPr>
              <a:lvl9pPr marL="5180694"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9pPr>
            </a:lstStyle>
            <a:p>
              <a:fld id="{C98A7C8D-5B1A-4DA2-85E3-5D67BE6DE785}" type="datetime3">
                <a:rPr lang="en-GB" smtClean="0"/>
                <a:pPr/>
                <a:t>6 July, 2022</a:t>
              </a:fld>
              <a:br>
                <a:rPr lang="en-GB" dirty="0"/>
              </a:br>
              <a:r>
                <a:rPr lang="en-GB" dirty="0"/>
                <a:t>Speaker: Name Surname</a:t>
              </a:r>
            </a:p>
          </p:txBody>
        </p:sp>
        <p:pic>
          <p:nvPicPr>
            <p:cNvPr id="28" name="Picture 27" descr="Shape&#10;&#10;Description automatically generated">
              <a:extLst>
                <a:ext uri="{FF2B5EF4-FFF2-40B4-BE49-F238E27FC236}">
                  <a16:creationId xmlns:a16="http://schemas.microsoft.com/office/drawing/2014/main" id="{5347B2AC-6540-4B12-B09B-5F44EE114D0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14432"/>
            <a:stretch/>
          </p:blipFill>
          <p:spPr>
            <a:xfrm>
              <a:off x="6497254" y="882151"/>
              <a:ext cx="5694746" cy="5975849"/>
            </a:xfrm>
            <a:prstGeom prst="rect">
              <a:avLst/>
            </a:prstGeom>
          </p:spPr>
        </p:pic>
      </p:grpSp>
      <p:pic>
        <p:nvPicPr>
          <p:cNvPr id="29" name="Picture 28">
            <a:extLst>
              <a:ext uri="{FF2B5EF4-FFF2-40B4-BE49-F238E27FC236}">
                <a16:creationId xmlns:a16="http://schemas.microsoft.com/office/drawing/2014/main" id="{13E66A16-13BF-4D2F-A9BB-EDA8E9CEA733}"/>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9536073" y="6236985"/>
            <a:ext cx="2392193" cy="359999"/>
          </a:xfrm>
          <a:prstGeom prst="rect">
            <a:avLst/>
          </a:prstGeom>
        </p:spPr>
      </p:pic>
      <p:sp>
        <p:nvSpPr>
          <p:cNvPr id="32" name="Заголовок 1">
            <a:extLst>
              <a:ext uri="{FF2B5EF4-FFF2-40B4-BE49-F238E27FC236}">
                <a16:creationId xmlns:a16="http://schemas.microsoft.com/office/drawing/2014/main" id="{64AEE191-00FD-42A2-91F2-A874BAA9F851}"/>
              </a:ext>
            </a:extLst>
          </p:cNvPr>
          <p:cNvSpPr>
            <a:spLocks noGrp="1"/>
          </p:cNvSpPr>
          <p:nvPr>
            <p:ph type="title" hasCustomPrompt="1"/>
          </p:nvPr>
        </p:nvSpPr>
        <p:spPr>
          <a:xfrm>
            <a:off x="411014" y="262537"/>
            <a:ext cx="8088541" cy="672277"/>
          </a:xfrm>
          <a:prstGeom prst="rect">
            <a:avLst/>
          </a:prstGeom>
        </p:spPr>
        <p:txBody>
          <a:bodyPr l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sz="4000" b="1" i="0" baseline="0">
                <a:solidFill>
                  <a:schemeClr val="bg1"/>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of your slide deck</a:t>
            </a:r>
            <a:endParaRPr lang="ru-RU" dirty="0"/>
          </a:p>
        </p:txBody>
      </p:sp>
      <p:sp>
        <p:nvSpPr>
          <p:cNvPr id="33" name="Text Placeholder 7">
            <a:extLst>
              <a:ext uri="{FF2B5EF4-FFF2-40B4-BE49-F238E27FC236}">
                <a16:creationId xmlns:a16="http://schemas.microsoft.com/office/drawing/2014/main" id="{604B4DF6-A76F-45B8-8E53-B6F21515AB86}"/>
              </a:ext>
            </a:extLst>
          </p:cNvPr>
          <p:cNvSpPr>
            <a:spLocks noGrp="1"/>
          </p:cNvSpPr>
          <p:nvPr>
            <p:ph type="body" sz="quarter" idx="11" hasCustomPrompt="1"/>
          </p:nvPr>
        </p:nvSpPr>
        <p:spPr>
          <a:xfrm>
            <a:off x="411015" y="709969"/>
            <a:ext cx="7674641" cy="672277"/>
          </a:xfrm>
          <a:prstGeom prst="rect">
            <a:avLst/>
          </a:prstGeom>
        </p:spPr>
        <p:txBody>
          <a:bodyPr lIns="0"/>
          <a:lstStyle>
            <a:lvl1pPr marL="0" indent="0" algn="l">
              <a:buNone/>
              <a:defRPr sz="4000">
                <a:solidFill>
                  <a:schemeClr val="bg1"/>
                </a:solidFill>
                <a:latin typeface="Arial" panose="020B0604020202020204" pitchFamily="34" charset="0"/>
                <a:cs typeface="Arial" panose="020B0604020202020204" pitchFamily="34" charset="0"/>
              </a:defRPr>
            </a:lvl1pPr>
          </a:lstStyle>
          <a:p>
            <a:r>
              <a:rPr lang="en-US" dirty="0"/>
              <a:t>Name of your slide deck</a:t>
            </a:r>
            <a:endParaRPr lang="en-GB" dirty="0"/>
          </a:p>
        </p:txBody>
      </p:sp>
    </p:spTree>
    <p:extLst>
      <p:ext uri="{BB962C8B-B14F-4D97-AF65-F5344CB8AC3E}">
        <p14:creationId xmlns:p14="http://schemas.microsoft.com/office/powerpoint/2010/main" val="1200619565"/>
      </p:ext>
    </p:extLst>
  </p:cSld>
  <p:clrMapOvr>
    <a:masterClrMapping/>
  </p:clrMapOvr>
  <p:extLst>
    <p:ext uri="{DCECCB84-F9BA-43D5-87BE-67443E8EF086}">
      <p15:sldGuideLst xmlns:p15="http://schemas.microsoft.com/office/powerpoint/2012/main">
        <p15:guide id="1" orient="horz" pos="255">
          <p15:clr>
            <a:srgbClr val="FBAE40"/>
          </p15:clr>
        </p15:guide>
        <p15:guide id="2" pos="279">
          <p15:clr>
            <a:srgbClr val="FBAE40"/>
          </p15:clr>
        </p15:guide>
        <p15:guide id="3" orient="horz" pos="3634">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Opening Slide 2">
    <p:bg>
      <p:bgPr>
        <a:solidFill>
          <a:srgbClr val="470054"/>
        </a:solidFill>
        <a:effectLst/>
      </p:bgPr>
    </p:bg>
    <p:spTree>
      <p:nvGrpSpPr>
        <p:cNvPr id="1" name=""/>
        <p:cNvGrpSpPr/>
        <p:nvPr/>
      </p:nvGrpSpPr>
      <p:grpSpPr>
        <a:xfrm>
          <a:off x="0" y="0"/>
          <a:ext cx="0" cy="0"/>
          <a:chOff x="0" y="0"/>
          <a:chExt cx="0" cy="0"/>
        </a:xfrm>
      </p:grpSpPr>
      <p:sp>
        <p:nvSpPr>
          <p:cNvPr id="12" name="Заголовок 1">
            <a:extLst>
              <a:ext uri="{FF2B5EF4-FFF2-40B4-BE49-F238E27FC236}">
                <a16:creationId xmlns:a16="http://schemas.microsoft.com/office/drawing/2014/main" id="{136365D9-0A8D-4B48-8B9A-5BDA2C52B312}"/>
              </a:ext>
            </a:extLst>
          </p:cNvPr>
          <p:cNvSpPr>
            <a:spLocks noGrp="1"/>
          </p:cNvSpPr>
          <p:nvPr>
            <p:ph type="title" hasCustomPrompt="1"/>
          </p:nvPr>
        </p:nvSpPr>
        <p:spPr>
          <a:xfrm>
            <a:off x="1230819" y="2569076"/>
            <a:ext cx="6884002" cy="672277"/>
          </a:xfrm>
          <a:prstGeom prst="rect">
            <a:avLst/>
          </a:prstGeom>
        </p:spPr>
        <p:txBody>
          <a:bodyPr l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sz="3299" b="1" i="0" baseline="0">
                <a:solidFill>
                  <a:schemeClr val="bg1"/>
                </a:solidFill>
                <a:latin typeface="Arial Black" panose="020B0A04020102020204" pitchFamily="34" charset="0"/>
                <a:ea typeface="Roboto Black" panose="02000000000000000000" pitchFamily="2" charset="0"/>
                <a:cs typeface="Arial Black" panose="020B0A04020102020204" pitchFamily="34" charset="0"/>
              </a:defRPr>
            </a:lvl1pPr>
          </a:lstStyle>
          <a:p>
            <a:r>
              <a:rPr lang="en-US" dirty="0"/>
              <a:t>Name of your slide deck</a:t>
            </a:r>
            <a:endParaRPr lang="ru-RU" dirty="0"/>
          </a:p>
        </p:txBody>
      </p:sp>
      <p:sp>
        <p:nvSpPr>
          <p:cNvPr id="16" name="Text Placeholder 7">
            <a:extLst>
              <a:ext uri="{FF2B5EF4-FFF2-40B4-BE49-F238E27FC236}">
                <a16:creationId xmlns:a16="http://schemas.microsoft.com/office/drawing/2014/main" id="{14420D0D-D08A-4CD0-9D0C-EF641FBC3A87}"/>
              </a:ext>
            </a:extLst>
          </p:cNvPr>
          <p:cNvSpPr>
            <a:spLocks noGrp="1"/>
          </p:cNvSpPr>
          <p:nvPr>
            <p:ph type="body" sz="quarter" idx="11" hasCustomPrompt="1"/>
          </p:nvPr>
        </p:nvSpPr>
        <p:spPr>
          <a:xfrm>
            <a:off x="1230819" y="3212190"/>
            <a:ext cx="7674641" cy="393997"/>
          </a:xfrm>
          <a:prstGeom prst="rect">
            <a:avLst/>
          </a:prstGeom>
        </p:spPr>
        <p:txBody>
          <a:bodyPr lIns="0"/>
          <a:lstStyle>
            <a:lvl1pPr marL="0" indent="0" algn="l">
              <a:buNone/>
              <a:defRPr sz="2200">
                <a:solidFill>
                  <a:schemeClr val="bg1"/>
                </a:solidFill>
                <a:latin typeface="Arial" panose="020B0604020202020204" pitchFamily="34" charset="0"/>
                <a:cs typeface="Arial" panose="020B0604020202020204" pitchFamily="34" charset="0"/>
              </a:defRPr>
            </a:lvl1pPr>
          </a:lstStyle>
          <a:p>
            <a:r>
              <a:rPr lang="en-GB" dirty="0"/>
              <a:t>Sub heading for your slide deck</a:t>
            </a:r>
          </a:p>
        </p:txBody>
      </p:sp>
      <p:pic>
        <p:nvPicPr>
          <p:cNvPr id="10" name="Picture 9">
            <a:extLst>
              <a:ext uri="{FF2B5EF4-FFF2-40B4-BE49-F238E27FC236}">
                <a16:creationId xmlns:a16="http://schemas.microsoft.com/office/drawing/2014/main" id="{8193FEFF-8749-42CB-A71B-ED0278C6C23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536070" y="6236985"/>
            <a:ext cx="2392199" cy="360000"/>
          </a:xfrm>
          <a:prstGeom prst="rect">
            <a:avLst/>
          </a:prstGeom>
        </p:spPr>
      </p:pic>
      <p:sp>
        <p:nvSpPr>
          <p:cNvPr id="31" name="Rectangle 30">
            <a:extLst>
              <a:ext uri="{FF2B5EF4-FFF2-40B4-BE49-F238E27FC236}">
                <a16:creationId xmlns:a16="http://schemas.microsoft.com/office/drawing/2014/main" id="{D572EA26-A741-4CD9-94A1-6DDD514F6E83}"/>
              </a:ext>
            </a:extLst>
          </p:cNvPr>
          <p:cNvSpPr/>
          <p:nvPr userDrawn="1"/>
        </p:nvSpPr>
        <p:spPr>
          <a:xfrm>
            <a:off x="263730" y="5789080"/>
            <a:ext cx="9720242" cy="789484"/>
          </a:xfrm>
          <a:prstGeom prst="rect">
            <a:avLst/>
          </a:prstGeom>
          <a:solidFill>
            <a:srgbClr val="008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 Placeholder 7">
            <a:extLst>
              <a:ext uri="{FF2B5EF4-FFF2-40B4-BE49-F238E27FC236}">
                <a16:creationId xmlns:a16="http://schemas.microsoft.com/office/drawing/2014/main" id="{93240A80-7B99-4B98-A2D4-5D5395CB2076}"/>
              </a:ext>
            </a:extLst>
          </p:cNvPr>
          <p:cNvSpPr txBox="1">
            <a:spLocks/>
          </p:cNvSpPr>
          <p:nvPr userDrawn="1"/>
        </p:nvSpPr>
        <p:spPr>
          <a:xfrm>
            <a:off x="263731" y="5789080"/>
            <a:ext cx="5969789" cy="789484"/>
          </a:xfrm>
          <a:prstGeom prst="rect">
            <a:avLst/>
          </a:prstGeom>
          <a:noFill/>
        </p:spPr>
        <p:txBody>
          <a:bodyPr lIns="180000" anchor="ctr"/>
          <a:lstStyle>
            <a:lvl1pPr marL="0" marR="0" indent="0" algn="l" defTabSz="1218987" rtl="0" eaLnBrk="1" fontAlgn="auto" latinLnBrk="0" hangingPunct="1">
              <a:lnSpc>
                <a:spcPct val="100000"/>
              </a:lnSpc>
              <a:spcBef>
                <a:spcPct val="20000"/>
              </a:spcBef>
              <a:spcAft>
                <a:spcPts val="0"/>
              </a:spcAft>
              <a:buClrTx/>
              <a:buSzTx/>
              <a:buFont typeface="Arial" panose="020B0604020202020204" pitchFamily="34" charset="0"/>
              <a:buNone/>
              <a:tabLst/>
              <a:defRPr sz="1600" kern="1200">
                <a:solidFill>
                  <a:schemeClr val="bg1"/>
                </a:solidFill>
                <a:latin typeface="Arial" panose="020B0604020202020204" pitchFamily="34" charset="0"/>
                <a:ea typeface="+mn-ea"/>
                <a:cs typeface="Arial" panose="020B0604020202020204" pitchFamily="34" charset="0"/>
              </a:defRPr>
            </a:lvl1pPr>
            <a:lvl2pPr marL="990426" indent="-380934" algn="l" defTabSz="1218987" rtl="0" eaLnBrk="1" latinLnBrk="0" hangingPunct="1">
              <a:spcBef>
                <a:spcPct val="20000"/>
              </a:spcBef>
              <a:buFont typeface="Arial" panose="020B0604020202020204" pitchFamily="34" charset="0"/>
              <a:buChar char="–"/>
              <a:defRPr sz="3749" kern="1200">
                <a:solidFill>
                  <a:schemeClr val="tx1"/>
                </a:solidFill>
                <a:latin typeface="+mn-lt"/>
                <a:ea typeface="+mn-ea"/>
                <a:cs typeface="+mn-cs"/>
              </a:defRPr>
            </a:lvl2pPr>
            <a:lvl3pPr marL="1523733" indent="-304747" algn="l" defTabSz="1218987"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227"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4pPr>
            <a:lvl5pPr marL="2742720"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5pPr>
            <a:lvl6pPr marL="3352213"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6pPr>
            <a:lvl7pPr marL="3961707"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7pPr>
            <a:lvl8pPr marL="4571200"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8pPr>
            <a:lvl9pPr marL="5180694"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9pPr>
          </a:lstStyle>
          <a:p>
            <a:fld id="{C98A7C8D-5B1A-4DA2-85E3-5D67BE6DE785}" type="datetime3">
              <a:rPr lang="en-GB" smtClean="0"/>
              <a:pPr/>
              <a:t>6 July, 2022</a:t>
            </a:fld>
            <a:br>
              <a:rPr lang="en-GB" dirty="0"/>
            </a:br>
            <a:r>
              <a:rPr lang="en-GB" dirty="0"/>
              <a:t>Speaker: Name Surname</a:t>
            </a:r>
          </a:p>
        </p:txBody>
      </p:sp>
      <p:pic>
        <p:nvPicPr>
          <p:cNvPr id="33" name="Picture 32" descr="Shape&#10;&#10;Description automatically generated">
            <a:extLst>
              <a:ext uri="{FF2B5EF4-FFF2-40B4-BE49-F238E27FC236}">
                <a16:creationId xmlns:a16="http://schemas.microsoft.com/office/drawing/2014/main" id="{AA544A2C-5570-49CB-AEF8-EA7ED52EF06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14432"/>
          <a:stretch/>
        </p:blipFill>
        <p:spPr>
          <a:xfrm>
            <a:off x="6497254" y="882151"/>
            <a:ext cx="5694746" cy="5975849"/>
          </a:xfrm>
          <a:prstGeom prst="rect">
            <a:avLst/>
          </a:prstGeom>
        </p:spPr>
      </p:pic>
      <p:pic>
        <p:nvPicPr>
          <p:cNvPr id="34" name="Picture 33">
            <a:extLst>
              <a:ext uri="{FF2B5EF4-FFF2-40B4-BE49-F238E27FC236}">
                <a16:creationId xmlns:a16="http://schemas.microsoft.com/office/drawing/2014/main" id="{7C04D451-81C8-4147-8B58-F4ECBA486FB6}"/>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9536073" y="6236985"/>
            <a:ext cx="2392193" cy="359999"/>
          </a:xfrm>
          <a:prstGeom prst="rect">
            <a:avLst/>
          </a:prstGeom>
        </p:spPr>
      </p:pic>
    </p:spTree>
    <p:extLst>
      <p:ext uri="{BB962C8B-B14F-4D97-AF65-F5344CB8AC3E}">
        <p14:creationId xmlns:p14="http://schemas.microsoft.com/office/powerpoint/2010/main" val="35838394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9" Type="http://schemas.openxmlformats.org/officeDocument/2006/relationships/slideLayout" Target="../slideLayouts/slideLayout90.xml"/><Relationship Id="rId21" Type="http://schemas.openxmlformats.org/officeDocument/2006/relationships/slideLayout" Target="../slideLayouts/slideLayout72.xml"/><Relationship Id="rId34" Type="http://schemas.openxmlformats.org/officeDocument/2006/relationships/slideLayout" Target="../slideLayouts/slideLayout85.xml"/><Relationship Id="rId42" Type="http://schemas.openxmlformats.org/officeDocument/2006/relationships/slideLayout" Target="../slideLayouts/slideLayout93.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9" Type="http://schemas.openxmlformats.org/officeDocument/2006/relationships/slideLayout" Target="../slideLayouts/slideLayout80.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37" Type="http://schemas.openxmlformats.org/officeDocument/2006/relationships/slideLayout" Target="../slideLayouts/slideLayout88.xml"/><Relationship Id="rId40" Type="http://schemas.openxmlformats.org/officeDocument/2006/relationships/slideLayout" Target="../slideLayouts/slideLayout91.xml"/><Relationship Id="rId45" Type="http://schemas.openxmlformats.org/officeDocument/2006/relationships/slideLayout" Target="../slideLayouts/slideLayout96.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36" Type="http://schemas.openxmlformats.org/officeDocument/2006/relationships/slideLayout" Target="../slideLayouts/slideLayout87.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slideLayout" Target="../slideLayouts/slideLayout82.xml"/><Relationship Id="rId44" Type="http://schemas.openxmlformats.org/officeDocument/2006/relationships/slideLayout" Target="../slideLayouts/slideLayout95.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slideLayout" Target="../slideLayouts/slideLayout86.xml"/><Relationship Id="rId43" Type="http://schemas.openxmlformats.org/officeDocument/2006/relationships/slideLayout" Target="../slideLayouts/slideLayout94.xml"/><Relationship Id="rId8" Type="http://schemas.openxmlformats.org/officeDocument/2006/relationships/slideLayout" Target="../slideLayouts/slideLayout59.xml"/><Relationship Id="rId3" Type="http://schemas.openxmlformats.org/officeDocument/2006/relationships/slideLayout" Target="../slideLayouts/slideLayout54.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38" Type="http://schemas.openxmlformats.org/officeDocument/2006/relationships/slideLayout" Target="../slideLayouts/slideLayout89.xml"/><Relationship Id="rId46" Type="http://schemas.openxmlformats.org/officeDocument/2006/relationships/theme" Target="../theme/theme2.xml"/><Relationship Id="rId20" Type="http://schemas.openxmlformats.org/officeDocument/2006/relationships/slideLayout" Target="../slideLayouts/slideLayout71.xml"/><Relationship Id="rId41" Type="http://schemas.openxmlformats.org/officeDocument/2006/relationships/slideLayout" Target="../slideLayouts/slideLayout9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26" Type="http://schemas.openxmlformats.org/officeDocument/2006/relationships/slideLayout" Target="../slideLayouts/slideLayout122.xml"/><Relationship Id="rId39" Type="http://schemas.openxmlformats.org/officeDocument/2006/relationships/slideLayout" Target="../slideLayouts/slideLayout135.xml"/><Relationship Id="rId21" Type="http://schemas.openxmlformats.org/officeDocument/2006/relationships/slideLayout" Target="../slideLayouts/slideLayout117.xml"/><Relationship Id="rId34" Type="http://schemas.openxmlformats.org/officeDocument/2006/relationships/slideLayout" Target="../slideLayouts/slideLayout130.xml"/><Relationship Id="rId42" Type="http://schemas.openxmlformats.org/officeDocument/2006/relationships/slideLayout" Target="../slideLayouts/slideLayout138.xml"/><Relationship Id="rId47" Type="http://schemas.openxmlformats.org/officeDocument/2006/relationships/slideLayout" Target="../slideLayouts/slideLayout143.xml"/><Relationship Id="rId50" Type="http://schemas.openxmlformats.org/officeDocument/2006/relationships/slideLayout" Target="../slideLayouts/slideLayout146.xml"/><Relationship Id="rId7" Type="http://schemas.openxmlformats.org/officeDocument/2006/relationships/slideLayout" Target="../slideLayouts/slideLayout10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9" Type="http://schemas.openxmlformats.org/officeDocument/2006/relationships/slideLayout" Target="../slideLayouts/slideLayout125.xml"/><Relationship Id="rId11" Type="http://schemas.openxmlformats.org/officeDocument/2006/relationships/slideLayout" Target="../slideLayouts/slideLayout107.xml"/><Relationship Id="rId24" Type="http://schemas.openxmlformats.org/officeDocument/2006/relationships/slideLayout" Target="../slideLayouts/slideLayout120.xml"/><Relationship Id="rId32" Type="http://schemas.openxmlformats.org/officeDocument/2006/relationships/slideLayout" Target="../slideLayouts/slideLayout128.xml"/><Relationship Id="rId37" Type="http://schemas.openxmlformats.org/officeDocument/2006/relationships/slideLayout" Target="../slideLayouts/slideLayout133.xml"/><Relationship Id="rId40" Type="http://schemas.openxmlformats.org/officeDocument/2006/relationships/slideLayout" Target="../slideLayouts/slideLayout136.xml"/><Relationship Id="rId45" Type="http://schemas.openxmlformats.org/officeDocument/2006/relationships/slideLayout" Target="../slideLayouts/slideLayout141.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23" Type="http://schemas.openxmlformats.org/officeDocument/2006/relationships/slideLayout" Target="../slideLayouts/slideLayout119.xml"/><Relationship Id="rId28" Type="http://schemas.openxmlformats.org/officeDocument/2006/relationships/slideLayout" Target="../slideLayouts/slideLayout124.xml"/><Relationship Id="rId36" Type="http://schemas.openxmlformats.org/officeDocument/2006/relationships/slideLayout" Target="../slideLayouts/slideLayout132.xml"/><Relationship Id="rId49" Type="http://schemas.openxmlformats.org/officeDocument/2006/relationships/slideLayout" Target="../slideLayouts/slideLayout145.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31" Type="http://schemas.openxmlformats.org/officeDocument/2006/relationships/slideLayout" Target="../slideLayouts/slideLayout127.xml"/><Relationship Id="rId44" Type="http://schemas.openxmlformats.org/officeDocument/2006/relationships/slideLayout" Target="../slideLayouts/slideLayout140.xml"/><Relationship Id="rId52" Type="http://schemas.openxmlformats.org/officeDocument/2006/relationships/theme" Target="../theme/theme3.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slideLayout" Target="../slideLayouts/slideLayout118.xml"/><Relationship Id="rId27" Type="http://schemas.openxmlformats.org/officeDocument/2006/relationships/slideLayout" Target="../slideLayouts/slideLayout123.xml"/><Relationship Id="rId30" Type="http://schemas.openxmlformats.org/officeDocument/2006/relationships/slideLayout" Target="../slideLayouts/slideLayout126.xml"/><Relationship Id="rId35" Type="http://schemas.openxmlformats.org/officeDocument/2006/relationships/slideLayout" Target="../slideLayouts/slideLayout131.xml"/><Relationship Id="rId43" Type="http://schemas.openxmlformats.org/officeDocument/2006/relationships/slideLayout" Target="../slideLayouts/slideLayout139.xml"/><Relationship Id="rId48" Type="http://schemas.openxmlformats.org/officeDocument/2006/relationships/slideLayout" Target="../slideLayouts/slideLayout144.xml"/><Relationship Id="rId8" Type="http://schemas.openxmlformats.org/officeDocument/2006/relationships/slideLayout" Target="../slideLayouts/slideLayout104.xml"/><Relationship Id="rId51" Type="http://schemas.openxmlformats.org/officeDocument/2006/relationships/slideLayout" Target="../slideLayouts/slideLayout147.xml"/><Relationship Id="rId3" Type="http://schemas.openxmlformats.org/officeDocument/2006/relationships/slideLayout" Target="../slideLayouts/slideLayout99.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5" Type="http://schemas.openxmlformats.org/officeDocument/2006/relationships/slideLayout" Target="../slideLayouts/slideLayout121.xml"/><Relationship Id="rId33" Type="http://schemas.openxmlformats.org/officeDocument/2006/relationships/slideLayout" Target="../slideLayouts/slideLayout129.xml"/><Relationship Id="rId38" Type="http://schemas.openxmlformats.org/officeDocument/2006/relationships/slideLayout" Target="../slideLayouts/slideLayout134.xml"/><Relationship Id="rId46" Type="http://schemas.openxmlformats.org/officeDocument/2006/relationships/slideLayout" Target="../slideLayouts/slideLayout142.xml"/><Relationship Id="rId20" Type="http://schemas.openxmlformats.org/officeDocument/2006/relationships/slideLayout" Target="../slideLayouts/slideLayout116.xml"/><Relationship Id="rId41" Type="http://schemas.openxmlformats.org/officeDocument/2006/relationships/slideLayout" Target="../slideLayouts/slideLayout137.xml"/><Relationship Id="rId1" Type="http://schemas.openxmlformats.org/officeDocument/2006/relationships/slideLayout" Target="../slideLayouts/slideLayout97.xml"/><Relationship Id="rId6" Type="http://schemas.openxmlformats.org/officeDocument/2006/relationships/slideLayout" Target="../slideLayouts/slideLayout10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60.xml"/><Relationship Id="rId18" Type="http://schemas.openxmlformats.org/officeDocument/2006/relationships/slideLayout" Target="../slideLayouts/slideLayout165.xml"/><Relationship Id="rId26" Type="http://schemas.openxmlformats.org/officeDocument/2006/relationships/slideLayout" Target="../slideLayouts/slideLayout173.xml"/><Relationship Id="rId39" Type="http://schemas.openxmlformats.org/officeDocument/2006/relationships/slideLayout" Target="../slideLayouts/slideLayout186.xml"/><Relationship Id="rId21" Type="http://schemas.openxmlformats.org/officeDocument/2006/relationships/slideLayout" Target="../slideLayouts/slideLayout168.xml"/><Relationship Id="rId34" Type="http://schemas.openxmlformats.org/officeDocument/2006/relationships/slideLayout" Target="../slideLayouts/slideLayout181.xml"/><Relationship Id="rId42" Type="http://schemas.openxmlformats.org/officeDocument/2006/relationships/slideLayout" Target="../slideLayouts/slideLayout189.xml"/><Relationship Id="rId7" Type="http://schemas.openxmlformats.org/officeDocument/2006/relationships/slideLayout" Target="../slideLayouts/slideLayout154.xml"/><Relationship Id="rId2" Type="http://schemas.openxmlformats.org/officeDocument/2006/relationships/slideLayout" Target="../slideLayouts/slideLayout149.xml"/><Relationship Id="rId16" Type="http://schemas.openxmlformats.org/officeDocument/2006/relationships/slideLayout" Target="../slideLayouts/slideLayout163.xml"/><Relationship Id="rId29" Type="http://schemas.openxmlformats.org/officeDocument/2006/relationships/slideLayout" Target="../slideLayouts/slideLayout176.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24" Type="http://schemas.openxmlformats.org/officeDocument/2006/relationships/slideLayout" Target="../slideLayouts/slideLayout171.xml"/><Relationship Id="rId32" Type="http://schemas.openxmlformats.org/officeDocument/2006/relationships/slideLayout" Target="../slideLayouts/slideLayout179.xml"/><Relationship Id="rId37" Type="http://schemas.openxmlformats.org/officeDocument/2006/relationships/slideLayout" Target="../slideLayouts/slideLayout184.xml"/><Relationship Id="rId40" Type="http://schemas.openxmlformats.org/officeDocument/2006/relationships/slideLayout" Target="../slideLayouts/slideLayout187.xml"/><Relationship Id="rId45" Type="http://schemas.openxmlformats.org/officeDocument/2006/relationships/slideLayout" Target="../slideLayouts/slideLayout192.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23" Type="http://schemas.openxmlformats.org/officeDocument/2006/relationships/slideLayout" Target="../slideLayouts/slideLayout170.xml"/><Relationship Id="rId28" Type="http://schemas.openxmlformats.org/officeDocument/2006/relationships/slideLayout" Target="../slideLayouts/slideLayout175.xml"/><Relationship Id="rId36" Type="http://schemas.openxmlformats.org/officeDocument/2006/relationships/slideLayout" Target="../slideLayouts/slideLayout183.xml"/><Relationship Id="rId10" Type="http://schemas.openxmlformats.org/officeDocument/2006/relationships/slideLayout" Target="../slideLayouts/slideLayout157.xml"/><Relationship Id="rId19" Type="http://schemas.openxmlformats.org/officeDocument/2006/relationships/slideLayout" Target="../slideLayouts/slideLayout166.xml"/><Relationship Id="rId31" Type="http://schemas.openxmlformats.org/officeDocument/2006/relationships/slideLayout" Target="../slideLayouts/slideLayout178.xml"/><Relationship Id="rId44" Type="http://schemas.openxmlformats.org/officeDocument/2006/relationships/slideLayout" Target="../slideLayouts/slideLayout191.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 Id="rId22" Type="http://schemas.openxmlformats.org/officeDocument/2006/relationships/slideLayout" Target="../slideLayouts/slideLayout169.xml"/><Relationship Id="rId27" Type="http://schemas.openxmlformats.org/officeDocument/2006/relationships/slideLayout" Target="../slideLayouts/slideLayout174.xml"/><Relationship Id="rId30" Type="http://schemas.openxmlformats.org/officeDocument/2006/relationships/slideLayout" Target="../slideLayouts/slideLayout177.xml"/><Relationship Id="rId35" Type="http://schemas.openxmlformats.org/officeDocument/2006/relationships/slideLayout" Target="../slideLayouts/slideLayout182.xml"/><Relationship Id="rId43" Type="http://schemas.openxmlformats.org/officeDocument/2006/relationships/slideLayout" Target="../slideLayouts/slideLayout190.xml"/><Relationship Id="rId8" Type="http://schemas.openxmlformats.org/officeDocument/2006/relationships/slideLayout" Target="../slideLayouts/slideLayout155.xml"/><Relationship Id="rId3" Type="http://schemas.openxmlformats.org/officeDocument/2006/relationships/slideLayout" Target="../slideLayouts/slideLayout150.xml"/><Relationship Id="rId12" Type="http://schemas.openxmlformats.org/officeDocument/2006/relationships/slideLayout" Target="../slideLayouts/slideLayout159.xml"/><Relationship Id="rId17" Type="http://schemas.openxmlformats.org/officeDocument/2006/relationships/slideLayout" Target="../slideLayouts/slideLayout164.xml"/><Relationship Id="rId25" Type="http://schemas.openxmlformats.org/officeDocument/2006/relationships/slideLayout" Target="../slideLayouts/slideLayout172.xml"/><Relationship Id="rId33" Type="http://schemas.openxmlformats.org/officeDocument/2006/relationships/slideLayout" Target="../slideLayouts/slideLayout180.xml"/><Relationship Id="rId38" Type="http://schemas.openxmlformats.org/officeDocument/2006/relationships/slideLayout" Target="../slideLayouts/slideLayout185.xml"/><Relationship Id="rId46" Type="http://schemas.openxmlformats.org/officeDocument/2006/relationships/theme" Target="../theme/theme4.xml"/><Relationship Id="rId20" Type="http://schemas.openxmlformats.org/officeDocument/2006/relationships/slideLayout" Target="../slideLayouts/slideLayout167.xml"/><Relationship Id="rId41" Type="http://schemas.openxmlformats.org/officeDocument/2006/relationships/slideLayout" Target="../slideLayouts/slideLayout188.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05.xml"/><Relationship Id="rId18" Type="http://schemas.openxmlformats.org/officeDocument/2006/relationships/slideLayout" Target="../slideLayouts/slideLayout210.xml"/><Relationship Id="rId26" Type="http://schemas.openxmlformats.org/officeDocument/2006/relationships/slideLayout" Target="../slideLayouts/slideLayout218.xml"/><Relationship Id="rId39" Type="http://schemas.openxmlformats.org/officeDocument/2006/relationships/slideLayout" Target="../slideLayouts/slideLayout231.xml"/><Relationship Id="rId21" Type="http://schemas.openxmlformats.org/officeDocument/2006/relationships/slideLayout" Target="../slideLayouts/slideLayout213.xml"/><Relationship Id="rId34" Type="http://schemas.openxmlformats.org/officeDocument/2006/relationships/slideLayout" Target="../slideLayouts/slideLayout226.xml"/><Relationship Id="rId42" Type="http://schemas.openxmlformats.org/officeDocument/2006/relationships/slideLayout" Target="../slideLayouts/slideLayout234.xml"/><Relationship Id="rId47" Type="http://schemas.openxmlformats.org/officeDocument/2006/relationships/slideLayout" Target="../slideLayouts/slideLayout239.xml"/><Relationship Id="rId50" Type="http://schemas.openxmlformats.org/officeDocument/2006/relationships/slideLayout" Target="../slideLayouts/slideLayout242.xml"/><Relationship Id="rId55" Type="http://schemas.openxmlformats.org/officeDocument/2006/relationships/slideLayout" Target="../slideLayouts/slideLayout247.xml"/><Relationship Id="rId7" Type="http://schemas.openxmlformats.org/officeDocument/2006/relationships/slideLayout" Target="../slideLayouts/slideLayout199.xml"/><Relationship Id="rId2" Type="http://schemas.openxmlformats.org/officeDocument/2006/relationships/slideLayout" Target="../slideLayouts/slideLayout194.xml"/><Relationship Id="rId16" Type="http://schemas.openxmlformats.org/officeDocument/2006/relationships/slideLayout" Target="../slideLayouts/slideLayout208.xml"/><Relationship Id="rId29" Type="http://schemas.openxmlformats.org/officeDocument/2006/relationships/slideLayout" Target="../slideLayouts/slideLayout221.xml"/><Relationship Id="rId11" Type="http://schemas.openxmlformats.org/officeDocument/2006/relationships/slideLayout" Target="../slideLayouts/slideLayout203.xml"/><Relationship Id="rId24" Type="http://schemas.openxmlformats.org/officeDocument/2006/relationships/slideLayout" Target="../slideLayouts/slideLayout216.xml"/><Relationship Id="rId32" Type="http://schemas.openxmlformats.org/officeDocument/2006/relationships/slideLayout" Target="../slideLayouts/slideLayout224.xml"/><Relationship Id="rId37" Type="http://schemas.openxmlformats.org/officeDocument/2006/relationships/slideLayout" Target="../slideLayouts/slideLayout229.xml"/><Relationship Id="rId40" Type="http://schemas.openxmlformats.org/officeDocument/2006/relationships/slideLayout" Target="../slideLayouts/slideLayout232.xml"/><Relationship Id="rId45" Type="http://schemas.openxmlformats.org/officeDocument/2006/relationships/slideLayout" Target="../slideLayouts/slideLayout237.xml"/><Relationship Id="rId53" Type="http://schemas.openxmlformats.org/officeDocument/2006/relationships/slideLayout" Target="../slideLayouts/slideLayout245.xml"/><Relationship Id="rId58" Type="http://schemas.openxmlformats.org/officeDocument/2006/relationships/theme" Target="../theme/theme5.xml"/><Relationship Id="rId5" Type="http://schemas.openxmlformats.org/officeDocument/2006/relationships/slideLayout" Target="../slideLayouts/slideLayout197.xml"/><Relationship Id="rId19" Type="http://schemas.openxmlformats.org/officeDocument/2006/relationships/slideLayout" Target="../slideLayouts/slideLayout211.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slideLayout" Target="../slideLayouts/slideLayout206.xml"/><Relationship Id="rId22" Type="http://schemas.openxmlformats.org/officeDocument/2006/relationships/slideLayout" Target="../slideLayouts/slideLayout214.xml"/><Relationship Id="rId27" Type="http://schemas.openxmlformats.org/officeDocument/2006/relationships/slideLayout" Target="../slideLayouts/slideLayout219.xml"/><Relationship Id="rId30" Type="http://schemas.openxmlformats.org/officeDocument/2006/relationships/slideLayout" Target="../slideLayouts/slideLayout222.xml"/><Relationship Id="rId35" Type="http://schemas.openxmlformats.org/officeDocument/2006/relationships/slideLayout" Target="../slideLayouts/slideLayout227.xml"/><Relationship Id="rId43" Type="http://schemas.openxmlformats.org/officeDocument/2006/relationships/slideLayout" Target="../slideLayouts/slideLayout235.xml"/><Relationship Id="rId48" Type="http://schemas.openxmlformats.org/officeDocument/2006/relationships/slideLayout" Target="../slideLayouts/slideLayout240.xml"/><Relationship Id="rId56" Type="http://schemas.openxmlformats.org/officeDocument/2006/relationships/slideLayout" Target="../slideLayouts/slideLayout248.xml"/><Relationship Id="rId8" Type="http://schemas.openxmlformats.org/officeDocument/2006/relationships/slideLayout" Target="../slideLayouts/slideLayout200.xml"/><Relationship Id="rId51" Type="http://schemas.openxmlformats.org/officeDocument/2006/relationships/slideLayout" Target="../slideLayouts/slideLayout243.xml"/><Relationship Id="rId3" Type="http://schemas.openxmlformats.org/officeDocument/2006/relationships/slideLayout" Target="../slideLayouts/slideLayout195.xml"/><Relationship Id="rId12" Type="http://schemas.openxmlformats.org/officeDocument/2006/relationships/slideLayout" Target="../slideLayouts/slideLayout204.xml"/><Relationship Id="rId17" Type="http://schemas.openxmlformats.org/officeDocument/2006/relationships/slideLayout" Target="../slideLayouts/slideLayout209.xml"/><Relationship Id="rId25" Type="http://schemas.openxmlformats.org/officeDocument/2006/relationships/slideLayout" Target="../slideLayouts/slideLayout217.xml"/><Relationship Id="rId33" Type="http://schemas.openxmlformats.org/officeDocument/2006/relationships/slideLayout" Target="../slideLayouts/slideLayout225.xml"/><Relationship Id="rId38" Type="http://schemas.openxmlformats.org/officeDocument/2006/relationships/slideLayout" Target="../slideLayouts/slideLayout230.xml"/><Relationship Id="rId46" Type="http://schemas.openxmlformats.org/officeDocument/2006/relationships/slideLayout" Target="../slideLayouts/slideLayout238.xml"/><Relationship Id="rId20" Type="http://schemas.openxmlformats.org/officeDocument/2006/relationships/slideLayout" Target="../slideLayouts/slideLayout212.xml"/><Relationship Id="rId41" Type="http://schemas.openxmlformats.org/officeDocument/2006/relationships/slideLayout" Target="../slideLayouts/slideLayout233.xml"/><Relationship Id="rId54" Type="http://schemas.openxmlformats.org/officeDocument/2006/relationships/slideLayout" Target="../slideLayouts/slideLayout246.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5" Type="http://schemas.openxmlformats.org/officeDocument/2006/relationships/slideLayout" Target="../slideLayouts/slideLayout207.xml"/><Relationship Id="rId23" Type="http://schemas.openxmlformats.org/officeDocument/2006/relationships/slideLayout" Target="../slideLayouts/slideLayout215.xml"/><Relationship Id="rId28" Type="http://schemas.openxmlformats.org/officeDocument/2006/relationships/slideLayout" Target="../slideLayouts/slideLayout220.xml"/><Relationship Id="rId36" Type="http://schemas.openxmlformats.org/officeDocument/2006/relationships/slideLayout" Target="../slideLayouts/slideLayout228.xml"/><Relationship Id="rId49" Type="http://schemas.openxmlformats.org/officeDocument/2006/relationships/slideLayout" Target="../slideLayouts/slideLayout241.xml"/><Relationship Id="rId57" Type="http://schemas.openxmlformats.org/officeDocument/2006/relationships/slideLayout" Target="../slideLayouts/slideLayout249.xml"/><Relationship Id="rId10" Type="http://schemas.openxmlformats.org/officeDocument/2006/relationships/slideLayout" Target="../slideLayouts/slideLayout202.xml"/><Relationship Id="rId31" Type="http://schemas.openxmlformats.org/officeDocument/2006/relationships/slideLayout" Target="../slideLayouts/slideLayout223.xml"/><Relationship Id="rId44" Type="http://schemas.openxmlformats.org/officeDocument/2006/relationships/slideLayout" Target="../slideLayouts/slideLayout236.xml"/><Relationship Id="rId52" Type="http://schemas.openxmlformats.org/officeDocument/2006/relationships/slideLayout" Target="../slideLayouts/slideLayout2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142909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 id="2147483726" r:id="rId35"/>
    <p:sldLayoutId id="2147483727" r:id="rId36"/>
    <p:sldLayoutId id="2147483728" r:id="rId37"/>
    <p:sldLayoutId id="2147483729" r:id="rId38"/>
    <p:sldLayoutId id="2147483730" r:id="rId39"/>
    <p:sldLayoutId id="2147483731" r:id="rId40"/>
    <p:sldLayoutId id="2147483732" r:id="rId41"/>
    <p:sldLayoutId id="2147483733" r:id="rId42"/>
    <p:sldLayoutId id="2147483734" r:id="rId43"/>
    <p:sldLayoutId id="2147483735" r:id="rId44"/>
    <p:sldLayoutId id="2147483736" r:id="rId45"/>
    <p:sldLayoutId id="2147483737" r:id="rId46"/>
    <p:sldLayoutId id="2147483738" r:id="rId47"/>
    <p:sldLayoutId id="2147483739" r:id="rId48"/>
    <p:sldLayoutId id="2147483740" r:id="rId49"/>
    <p:sldLayoutId id="2147483741" r:id="rId50"/>
    <p:sldLayoutId id="2147483742" r:id="rId51"/>
  </p:sldLayoutIdLst>
  <p:hf hdr="0"/>
  <p:txStyles>
    <p:titleStyle>
      <a:lvl1pPr algn="ctr" defTabSz="914240" rtl="0" eaLnBrk="1" latinLnBrk="0" hangingPunct="1">
        <a:spcBef>
          <a:spcPct val="0"/>
        </a:spcBef>
        <a:buNone/>
        <a:defRPr sz="4387" kern="1200">
          <a:solidFill>
            <a:schemeClr val="tx1"/>
          </a:solidFill>
          <a:latin typeface="+mj-lt"/>
          <a:ea typeface="+mj-ea"/>
          <a:cs typeface="+mj-cs"/>
        </a:defRPr>
      </a:lvl1pPr>
    </p:titleStyle>
    <p:bodyStyle>
      <a:lvl1pPr marL="342841" indent="-342841" algn="l" defTabSz="914240" rtl="0" eaLnBrk="1" latinLnBrk="0" hangingPunct="1">
        <a:spcBef>
          <a:spcPct val="20000"/>
        </a:spcBef>
        <a:buFont typeface="Arial" panose="020B0604020202020204" pitchFamily="34" charset="0"/>
        <a:buChar char="•"/>
        <a:defRPr sz="3187" kern="1200">
          <a:solidFill>
            <a:schemeClr val="tx1"/>
          </a:solidFill>
          <a:latin typeface="+mn-lt"/>
          <a:ea typeface="+mn-ea"/>
          <a:cs typeface="+mn-cs"/>
        </a:defRPr>
      </a:lvl1pPr>
      <a:lvl2pPr marL="742820" indent="-285701" algn="l" defTabSz="914240" rtl="0" eaLnBrk="1" latinLnBrk="0" hangingPunct="1">
        <a:spcBef>
          <a:spcPct val="20000"/>
        </a:spcBef>
        <a:buFont typeface="Arial" panose="020B0604020202020204" pitchFamily="34" charset="0"/>
        <a:buChar char="–"/>
        <a:defRPr sz="2812" kern="1200">
          <a:solidFill>
            <a:schemeClr val="tx1"/>
          </a:solidFill>
          <a:latin typeface="+mn-lt"/>
          <a:ea typeface="+mn-ea"/>
          <a:cs typeface="+mn-cs"/>
        </a:defRPr>
      </a:lvl2pPr>
      <a:lvl3pPr marL="1142800" indent="-228560" algn="l" defTabSz="914240"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920" indent="-228560" algn="l" defTabSz="914240" rtl="0" eaLnBrk="1" latinLnBrk="0" hangingPunct="1">
        <a:spcBef>
          <a:spcPct val="20000"/>
        </a:spcBef>
        <a:buFont typeface="Arial" panose="020B0604020202020204" pitchFamily="34" charset="0"/>
        <a:buChar char="–"/>
        <a:defRPr sz="1987" kern="1200">
          <a:solidFill>
            <a:schemeClr val="tx1"/>
          </a:solidFill>
          <a:latin typeface="+mn-lt"/>
          <a:ea typeface="+mn-ea"/>
          <a:cs typeface="+mn-cs"/>
        </a:defRPr>
      </a:lvl4pPr>
      <a:lvl5pPr marL="2057040" indent="-228560" algn="l" defTabSz="914240" rtl="0" eaLnBrk="1" latinLnBrk="0" hangingPunct="1">
        <a:spcBef>
          <a:spcPct val="20000"/>
        </a:spcBef>
        <a:buFont typeface="Arial" panose="020B0604020202020204" pitchFamily="34" charset="0"/>
        <a:buChar char="»"/>
        <a:defRPr sz="1987" kern="1200">
          <a:solidFill>
            <a:schemeClr val="tx1"/>
          </a:solidFill>
          <a:latin typeface="+mn-lt"/>
          <a:ea typeface="+mn-ea"/>
          <a:cs typeface="+mn-cs"/>
        </a:defRPr>
      </a:lvl5pPr>
      <a:lvl6pPr marL="2514160" indent="-228560" algn="l" defTabSz="914240" rtl="0" eaLnBrk="1" latinLnBrk="0" hangingPunct="1">
        <a:spcBef>
          <a:spcPct val="20000"/>
        </a:spcBef>
        <a:buFont typeface="Arial" panose="020B0604020202020204" pitchFamily="34" charset="0"/>
        <a:buChar char="•"/>
        <a:defRPr sz="1987" kern="1200">
          <a:solidFill>
            <a:schemeClr val="tx1"/>
          </a:solidFill>
          <a:latin typeface="+mn-lt"/>
          <a:ea typeface="+mn-ea"/>
          <a:cs typeface="+mn-cs"/>
        </a:defRPr>
      </a:lvl6pPr>
      <a:lvl7pPr marL="2971280" indent="-228560" algn="l" defTabSz="914240" rtl="0" eaLnBrk="1" latinLnBrk="0" hangingPunct="1">
        <a:spcBef>
          <a:spcPct val="20000"/>
        </a:spcBef>
        <a:buFont typeface="Arial" panose="020B0604020202020204" pitchFamily="34" charset="0"/>
        <a:buChar char="•"/>
        <a:defRPr sz="1987" kern="1200">
          <a:solidFill>
            <a:schemeClr val="tx1"/>
          </a:solidFill>
          <a:latin typeface="+mn-lt"/>
          <a:ea typeface="+mn-ea"/>
          <a:cs typeface="+mn-cs"/>
        </a:defRPr>
      </a:lvl7pPr>
      <a:lvl8pPr marL="3428400" indent="-228560" algn="l" defTabSz="914240" rtl="0" eaLnBrk="1" latinLnBrk="0" hangingPunct="1">
        <a:spcBef>
          <a:spcPct val="20000"/>
        </a:spcBef>
        <a:buFont typeface="Arial" panose="020B0604020202020204" pitchFamily="34" charset="0"/>
        <a:buChar char="•"/>
        <a:defRPr sz="1987" kern="1200">
          <a:solidFill>
            <a:schemeClr val="tx1"/>
          </a:solidFill>
          <a:latin typeface="+mn-lt"/>
          <a:ea typeface="+mn-ea"/>
          <a:cs typeface="+mn-cs"/>
        </a:defRPr>
      </a:lvl8pPr>
      <a:lvl9pPr marL="3885521" indent="-228560" algn="l" defTabSz="914240" rtl="0" eaLnBrk="1" latinLnBrk="0" hangingPunct="1">
        <a:spcBef>
          <a:spcPct val="20000"/>
        </a:spcBef>
        <a:buFont typeface="Arial" panose="020B0604020202020204" pitchFamily="34" charset="0"/>
        <a:buChar char="•"/>
        <a:defRPr sz="1987" kern="1200">
          <a:solidFill>
            <a:schemeClr val="tx1"/>
          </a:solidFill>
          <a:latin typeface="+mn-lt"/>
          <a:ea typeface="+mn-ea"/>
          <a:cs typeface="+mn-cs"/>
        </a:defRPr>
      </a:lvl9pPr>
    </p:bodyStyle>
    <p:otherStyle>
      <a:defPPr>
        <a:defRPr lang="ru-RU"/>
      </a:defPPr>
      <a:lvl1pPr marL="0" algn="l" defTabSz="914240" rtl="0" eaLnBrk="1" latinLnBrk="0" hangingPunct="1">
        <a:defRPr sz="1800" kern="1200">
          <a:solidFill>
            <a:schemeClr val="tx1"/>
          </a:solidFill>
          <a:latin typeface="+mn-lt"/>
          <a:ea typeface="+mn-ea"/>
          <a:cs typeface="+mn-cs"/>
        </a:defRPr>
      </a:lvl1pPr>
      <a:lvl2pPr marL="457121"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812705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 id="2147483764" r:id="rId20"/>
    <p:sldLayoutId id="2147483765" r:id="rId21"/>
    <p:sldLayoutId id="2147483766" r:id="rId22"/>
    <p:sldLayoutId id="2147483767" r:id="rId23"/>
    <p:sldLayoutId id="2147483768" r:id="rId24"/>
    <p:sldLayoutId id="2147483769" r:id="rId25"/>
    <p:sldLayoutId id="2147483770" r:id="rId26"/>
    <p:sldLayoutId id="2147483771" r:id="rId27"/>
    <p:sldLayoutId id="2147483772" r:id="rId28"/>
    <p:sldLayoutId id="2147483773" r:id="rId29"/>
    <p:sldLayoutId id="2147483774" r:id="rId30"/>
    <p:sldLayoutId id="2147483775" r:id="rId31"/>
    <p:sldLayoutId id="2147483776" r:id="rId32"/>
    <p:sldLayoutId id="2147483777" r:id="rId33"/>
    <p:sldLayoutId id="2147483778" r:id="rId34"/>
    <p:sldLayoutId id="2147483779" r:id="rId35"/>
    <p:sldLayoutId id="2147483780" r:id="rId36"/>
    <p:sldLayoutId id="2147483781" r:id="rId37"/>
    <p:sldLayoutId id="2147483782" r:id="rId38"/>
    <p:sldLayoutId id="2147483783" r:id="rId39"/>
    <p:sldLayoutId id="2147483784" r:id="rId40"/>
    <p:sldLayoutId id="2147483785" r:id="rId41"/>
    <p:sldLayoutId id="2147483786" r:id="rId42"/>
    <p:sldLayoutId id="2147483787" r:id="rId43"/>
    <p:sldLayoutId id="2147483789" r:id="rId44"/>
    <p:sldLayoutId id="2147483888" r:id="rId45"/>
  </p:sldLayoutIdLst>
  <p:hf hdr="0"/>
  <p:txStyles>
    <p:titleStyle>
      <a:lvl1pPr algn="ctr" defTabSz="914240" rtl="0" eaLnBrk="1" latinLnBrk="0" hangingPunct="1">
        <a:spcBef>
          <a:spcPct val="0"/>
        </a:spcBef>
        <a:buNone/>
        <a:defRPr sz="4387" kern="1200">
          <a:solidFill>
            <a:schemeClr val="tx1"/>
          </a:solidFill>
          <a:latin typeface="+mj-lt"/>
          <a:ea typeface="+mj-ea"/>
          <a:cs typeface="+mj-cs"/>
        </a:defRPr>
      </a:lvl1pPr>
    </p:titleStyle>
    <p:bodyStyle>
      <a:lvl1pPr marL="342841" indent="-342841" algn="l" defTabSz="914240" rtl="0" eaLnBrk="1" latinLnBrk="0" hangingPunct="1">
        <a:spcBef>
          <a:spcPct val="20000"/>
        </a:spcBef>
        <a:buFont typeface="Arial" panose="020B0604020202020204" pitchFamily="34" charset="0"/>
        <a:buChar char="•"/>
        <a:defRPr sz="3187" kern="1200">
          <a:solidFill>
            <a:schemeClr val="tx1"/>
          </a:solidFill>
          <a:latin typeface="+mn-lt"/>
          <a:ea typeface="+mn-ea"/>
          <a:cs typeface="+mn-cs"/>
        </a:defRPr>
      </a:lvl1pPr>
      <a:lvl2pPr marL="742820" indent="-285701" algn="l" defTabSz="914240" rtl="0" eaLnBrk="1" latinLnBrk="0" hangingPunct="1">
        <a:spcBef>
          <a:spcPct val="20000"/>
        </a:spcBef>
        <a:buFont typeface="Arial" panose="020B0604020202020204" pitchFamily="34" charset="0"/>
        <a:buChar char="–"/>
        <a:defRPr sz="2812" kern="1200">
          <a:solidFill>
            <a:schemeClr val="tx1"/>
          </a:solidFill>
          <a:latin typeface="+mn-lt"/>
          <a:ea typeface="+mn-ea"/>
          <a:cs typeface="+mn-cs"/>
        </a:defRPr>
      </a:lvl2pPr>
      <a:lvl3pPr marL="1142800" indent="-228560" algn="l" defTabSz="914240"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920" indent="-228560" algn="l" defTabSz="914240" rtl="0" eaLnBrk="1" latinLnBrk="0" hangingPunct="1">
        <a:spcBef>
          <a:spcPct val="20000"/>
        </a:spcBef>
        <a:buFont typeface="Arial" panose="020B0604020202020204" pitchFamily="34" charset="0"/>
        <a:buChar char="–"/>
        <a:defRPr sz="1987" kern="1200">
          <a:solidFill>
            <a:schemeClr val="tx1"/>
          </a:solidFill>
          <a:latin typeface="+mn-lt"/>
          <a:ea typeface="+mn-ea"/>
          <a:cs typeface="+mn-cs"/>
        </a:defRPr>
      </a:lvl4pPr>
      <a:lvl5pPr marL="2057040" indent="-228560" algn="l" defTabSz="914240" rtl="0" eaLnBrk="1" latinLnBrk="0" hangingPunct="1">
        <a:spcBef>
          <a:spcPct val="20000"/>
        </a:spcBef>
        <a:buFont typeface="Arial" panose="020B0604020202020204" pitchFamily="34" charset="0"/>
        <a:buChar char="»"/>
        <a:defRPr sz="1987" kern="1200">
          <a:solidFill>
            <a:schemeClr val="tx1"/>
          </a:solidFill>
          <a:latin typeface="+mn-lt"/>
          <a:ea typeface="+mn-ea"/>
          <a:cs typeface="+mn-cs"/>
        </a:defRPr>
      </a:lvl5pPr>
      <a:lvl6pPr marL="2514160" indent="-228560" algn="l" defTabSz="914240" rtl="0" eaLnBrk="1" latinLnBrk="0" hangingPunct="1">
        <a:spcBef>
          <a:spcPct val="20000"/>
        </a:spcBef>
        <a:buFont typeface="Arial" panose="020B0604020202020204" pitchFamily="34" charset="0"/>
        <a:buChar char="•"/>
        <a:defRPr sz="1987" kern="1200">
          <a:solidFill>
            <a:schemeClr val="tx1"/>
          </a:solidFill>
          <a:latin typeface="+mn-lt"/>
          <a:ea typeface="+mn-ea"/>
          <a:cs typeface="+mn-cs"/>
        </a:defRPr>
      </a:lvl6pPr>
      <a:lvl7pPr marL="2971280" indent="-228560" algn="l" defTabSz="914240" rtl="0" eaLnBrk="1" latinLnBrk="0" hangingPunct="1">
        <a:spcBef>
          <a:spcPct val="20000"/>
        </a:spcBef>
        <a:buFont typeface="Arial" panose="020B0604020202020204" pitchFamily="34" charset="0"/>
        <a:buChar char="•"/>
        <a:defRPr sz="1987" kern="1200">
          <a:solidFill>
            <a:schemeClr val="tx1"/>
          </a:solidFill>
          <a:latin typeface="+mn-lt"/>
          <a:ea typeface="+mn-ea"/>
          <a:cs typeface="+mn-cs"/>
        </a:defRPr>
      </a:lvl7pPr>
      <a:lvl8pPr marL="3428400" indent="-228560" algn="l" defTabSz="914240" rtl="0" eaLnBrk="1" latinLnBrk="0" hangingPunct="1">
        <a:spcBef>
          <a:spcPct val="20000"/>
        </a:spcBef>
        <a:buFont typeface="Arial" panose="020B0604020202020204" pitchFamily="34" charset="0"/>
        <a:buChar char="•"/>
        <a:defRPr sz="1987" kern="1200">
          <a:solidFill>
            <a:schemeClr val="tx1"/>
          </a:solidFill>
          <a:latin typeface="+mn-lt"/>
          <a:ea typeface="+mn-ea"/>
          <a:cs typeface="+mn-cs"/>
        </a:defRPr>
      </a:lvl8pPr>
      <a:lvl9pPr marL="3885521" indent="-228560" algn="l" defTabSz="914240" rtl="0" eaLnBrk="1" latinLnBrk="0" hangingPunct="1">
        <a:spcBef>
          <a:spcPct val="20000"/>
        </a:spcBef>
        <a:buFont typeface="Arial" panose="020B0604020202020204" pitchFamily="34" charset="0"/>
        <a:buChar char="•"/>
        <a:defRPr sz="1987" kern="1200">
          <a:solidFill>
            <a:schemeClr val="tx1"/>
          </a:solidFill>
          <a:latin typeface="+mn-lt"/>
          <a:ea typeface="+mn-ea"/>
          <a:cs typeface="+mn-cs"/>
        </a:defRPr>
      </a:lvl9pPr>
    </p:bodyStyle>
    <p:otherStyle>
      <a:defPPr>
        <a:defRPr lang="ru-RU"/>
      </a:defPPr>
      <a:lvl1pPr marL="0" algn="l" defTabSz="914240" rtl="0" eaLnBrk="1" latinLnBrk="0" hangingPunct="1">
        <a:defRPr sz="1800" kern="1200">
          <a:solidFill>
            <a:schemeClr val="tx1"/>
          </a:solidFill>
          <a:latin typeface="+mn-lt"/>
          <a:ea typeface="+mn-ea"/>
          <a:cs typeface="+mn-cs"/>
        </a:defRPr>
      </a:lvl1pPr>
      <a:lvl2pPr marL="457121"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9148650"/>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 id="2147483812" r:id="rId22"/>
    <p:sldLayoutId id="2147483813" r:id="rId23"/>
    <p:sldLayoutId id="2147483814" r:id="rId24"/>
    <p:sldLayoutId id="2147483815" r:id="rId25"/>
    <p:sldLayoutId id="2147483816" r:id="rId26"/>
    <p:sldLayoutId id="2147483817" r:id="rId27"/>
    <p:sldLayoutId id="2147483818" r:id="rId28"/>
    <p:sldLayoutId id="2147483819" r:id="rId29"/>
    <p:sldLayoutId id="2147483820" r:id="rId30"/>
    <p:sldLayoutId id="2147483821" r:id="rId31"/>
    <p:sldLayoutId id="2147483822" r:id="rId32"/>
    <p:sldLayoutId id="2147483823" r:id="rId33"/>
    <p:sldLayoutId id="2147483824" r:id="rId34"/>
    <p:sldLayoutId id="2147483825" r:id="rId35"/>
    <p:sldLayoutId id="2147483826" r:id="rId36"/>
    <p:sldLayoutId id="2147483827" r:id="rId37"/>
    <p:sldLayoutId id="2147483828" r:id="rId38"/>
    <p:sldLayoutId id="2147483829" r:id="rId39"/>
    <p:sldLayoutId id="2147483830" r:id="rId40"/>
    <p:sldLayoutId id="2147483831" r:id="rId41"/>
    <p:sldLayoutId id="2147483832" r:id="rId42"/>
    <p:sldLayoutId id="2147483833" r:id="rId43"/>
    <p:sldLayoutId id="2147483834" r:id="rId44"/>
    <p:sldLayoutId id="2147483835" r:id="rId45"/>
    <p:sldLayoutId id="2147483836" r:id="rId46"/>
    <p:sldLayoutId id="2147483837" r:id="rId47"/>
    <p:sldLayoutId id="2147483838" r:id="rId48"/>
    <p:sldLayoutId id="2147483839" r:id="rId49"/>
    <p:sldLayoutId id="2147483840" r:id="rId50"/>
    <p:sldLayoutId id="2147483841" r:id="rId51"/>
  </p:sldLayoutIdLst>
  <p:hf hdr="0"/>
  <p:txStyles>
    <p:titleStyle>
      <a:lvl1pPr algn="ctr" defTabSz="1218987" rtl="0" eaLnBrk="1" latinLnBrk="0" hangingPunct="1">
        <a:spcBef>
          <a:spcPct val="0"/>
        </a:spcBef>
        <a:buNone/>
        <a:defRPr sz="5849" kern="1200">
          <a:solidFill>
            <a:schemeClr val="tx1"/>
          </a:solidFill>
          <a:latin typeface="+mj-lt"/>
          <a:ea typeface="+mj-ea"/>
          <a:cs typeface="+mj-cs"/>
        </a:defRPr>
      </a:lvl1pPr>
    </p:titleStyle>
    <p:bodyStyle>
      <a:lvl1pPr marL="457121" indent="-457121" algn="l" defTabSz="1218987" rtl="0" eaLnBrk="1" latinLnBrk="0" hangingPunct="1">
        <a:spcBef>
          <a:spcPct val="20000"/>
        </a:spcBef>
        <a:buFont typeface="Arial" panose="020B0604020202020204" pitchFamily="34" charset="0"/>
        <a:buChar char="•"/>
        <a:defRPr sz="4249" kern="1200">
          <a:solidFill>
            <a:schemeClr val="tx1"/>
          </a:solidFill>
          <a:latin typeface="+mn-lt"/>
          <a:ea typeface="+mn-ea"/>
          <a:cs typeface="+mn-cs"/>
        </a:defRPr>
      </a:lvl1pPr>
      <a:lvl2pPr marL="990426" indent="-380934" algn="l" defTabSz="1218987" rtl="0" eaLnBrk="1" latinLnBrk="0" hangingPunct="1">
        <a:spcBef>
          <a:spcPct val="20000"/>
        </a:spcBef>
        <a:buFont typeface="Arial" panose="020B0604020202020204" pitchFamily="34" charset="0"/>
        <a:buChar char="–"/>
        <a:defRPr sz="3749" kern="1200">
          <a:solidFill>
            <a:schemeClr val="tx1"/>
          </a:solidFill>
          <a:latin typeface="+mn-lt"/>
          <a:ea typeface="+mn-ea"/>
          <a:cs typeface="+mn-cs"/>
        </a:defRPr>
      </a:lvl2pPr>
      <a:lvl3pPr marL="1523733" indent="-304747" algn="l" defTabSz="1218987"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227"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4pPr>
      <a:lvl5pPr marL="2742720"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5pPr>
      <a:lvl6pPr marL="3352213"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6pPr>
      <a:lvl7pPr marL="3961707"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7pPr>
      <a:lvl8pPr marL="4571200"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8pPr>
      <a:lvl9pPr marL="5180694"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9pPr>
    </p:bodyStyle>
    <p:otherStyle>
      <a:defPPr>
        <a:defRPr lang="ru-RU"/>
      </a:defPPr>
      <a:lvl1pPr marL="0" algn="l" defTabSz="1218987" rtl="0" eaLnBrk="1" latinLnBrk="0" hangingPunct="1">
        <a:defRPr sz="2400" kern="1200">
          <a:solidFill>
            <a:schemeClr val="tx1"/>
          </a:solidFill>
          <a:latin typeface="+mn-lt"/>
          <a:ea typeface="+mn-ea"/>
          <a:cs typeface="+mn-cs"/>
        </a:defRPr>
      </a:lvl1pPr>
      <a:lvl2pPr marL="609494"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9014751"/>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1" r:id="rId19"/>
    <p:sldLayoutId id="2147483862" r:id="rId20"/>
    <p:sldLayoutId id="2147483863" r:id="rId21"/>
    <p:sldLayoutId id="2147483864" r:id="rId22"/>
    <p:sldLayoutId id="2147483865" r:id="rId23"/>
    <p:sldLayoutId id="2147483866" r:id="rId24"/>
    <p:sldLayoutId id="2147483867" r:id="rId25"/>
    <p:sldLayoutId id="2147483868" r:id="rId26"/>
    <p:sldLayoutId id="2147483869" r:id="rId27"/>
    <p:sldLayoutId id="2147483870" r:id="rId28"/>
    <p:sldLayoutId id="2147483871" r:id="rId29"/>
    <p:sldLayoutId id="2147483872" r:id="rId30"/>
    <p:sldLayoutId id="2147483873" r:id="rId31"/>
    <p:sldLayoutId id="2147483874" r:id="rId32"/>
    <p:sldLayoutId id="2147483875" r:id="rId33"/>
    <p:sldLayoutId id="2147483876" r:id="rId34"/>
    <p:sldLayoutId id="2147483877" r:id="rId35"/>
    <p:sldLayoutId id="2147483878" r:id="rId36"/>
    <p:sldLayoutId id="2147483879" r:id="rId37"/>
    <p:sldLayoutId id="2147483880" r:id="rId38"/>
    <p:sldLayoutId id="2147483881" r:id="rId39"/>
    <p:sldLayoutId id="2147483882" r:id="rId40"/>
    <p:sldLayoutId id="2147483883" r:id="rId41"/>
    <p:sldLayoutId id="2147483884" r:id="rId42"/>
    <p:sldLayoutId id="2147483885" r:id="rId43"/>
    <p:sldLayoutId id="2147483886" r:id="rId44"/>
    <p:sldLayoutId id="2147483887" r:id="rId45"/>
  </p:sldLayoutIdLst>
  <p:hf hdr="0" ftr="0" dt="0"/>
  <p:txStyles>
    <p:titleStyle>
      <a:lvl1pPr algn="ctr" defTabSz="1218987" rtl="0" eaLnBrk="1" latinLnBrk="0" hangingPunct="1">
        <a:spcBef>
          <a:spcPct val="0"/>
        </a:spcBef>
        <a:buNone/>
        <a:defRPr sz="5849" kern="1200">
          <a:solidFill>
            <a:schemeClr val="tx1"/>
          </a:solidFill>
          <a:latin typeface="+mj-lt"/>
          <a:ea typeface="+mj-ea"/>
          <a:cs typeface="+mj-cs"/>
        </a:defRPr>
      </a:lvl1pPr>
    </p:titleStyle>
    <p:bodyStyle>
      <a:lvl1pPr marL="457121" indent="-457121" algn="l" defTabSz="1218987" rtl="0" eaLnBrk="1" latinLnBrk="0" hangingPunct="1">
        <a:spcBef>
          <a:spcPct val="20000"/>
        </a:spcBef>
        <a:buFont typeface="Arial" panose="020B0604020202020204" pitchFamily="34" charset="0"/>
        <a:buChar char="•"/>
        <a:defRPr sz="4249" kern="1200">
          <a:solidFill>
            <a:schemeClr val="tx1"/>
          </a:solidFill>
          <a:latin typeface="+mn-lt"/>
          <a:ea typeface="+mn-ea"/>
          <a:cs typeface="+mn-cs"/>
        </a:defRPr>
      </a:lvl1pPr>
      <a:lvl2pPr marL="990426" indent="-380934" algn="l" defTabSz="1218987" rtl="0" eaLnBrk="1" latinLnBrk="0" hangingPunct="1">
        <a:spcBef>
          <a:spcPct val="20000"/>
        </a:spcBef>
        <a:buFont typeface="Arial" panose="020B0604020202020204" pitchFamily="34" charset="0"/>
        <a:buChar char="–"/>
        <a:defRPr sz="3749" kern="1200">
          <a:solidFill>
            <a:schemeClr val="tx1"/>
          </a:solidFill>
          <a:latin typeface="+mn-lt"/>
          <a:ea typeface="+mn-ea"/>
          <a:cs typeface="+mn-cs"/>
        </a:defRPr>
      </a:lvl2pPr>
      <a:lvl3pPr marL="1523733" indent="-304747" algn="l" defTabSz="1218987"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227"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4pPr>
      <a:lvl5pPr marL="2742720"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5pPr>
      <a:lvl6pPr marL="3352213"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6pPr>
      <a:lvl7pPr marL="3961707"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7pPr>
      <a:lvl8pPr marL="4571200"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8pPr>
      <a:lvl9pPr marL="5180694"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9pPr>
    </p:bodyStyle>
    <p:otherStyle>
      <a:defPPr>
        <a:defRPr lang="ru-RU"/>
      </a:defPPr>
      <a:lvl1pPr marL="0" algn="l" defTabSz="1218987" rtl="0" eaLnBrk="1" latinLnBrk="0" hangingPunct="1">
        <a:defRPr sz="2400" kern="1200">
          <a:solidFill>
            <a:schemeClr val="tx1"/>
          </a:solidFill>
          <a:latin typeface="+mn-lt"/>
          <a:ea typeface="+mn-ea"/>
          <a:cs typeface="+mn-cs"/>
        </a:defRPr>
      </a:lvl1pPr>
      <a:lvl2pPr marL="609494"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735718"/>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 id="2147483903" r:id="rId14"/>
    <p:sldLayoutId id="2147483904" r:id="rId15"/>
    <p:sldLayoutId id="2147483905" r:id="rId16"/>
    <p:sldLayoutId id="2147483906" r:id="rId17"/>
    <p:sldLayoutId id="2147483907" r:id="rId18"/>
    <p:sldLayoutId id="2147483908" r:id="rId19"/>
    <p:sldLayoutId id="2147483909" r:id="rId20"/>
    <p:sldLayoutId id="2147483910" r:id="rId21"/>
    <p:sldLayoutId id="2147483911" r:id="rId22"/>
    <p:sldLayoutId id="2147483912" r:id="rId23"/>
    <p:sldLayoutId id="2147483913" r:id="rId24"/>
    <p:sldLayoutId id="2147483914" r:id="rId25"/>
    <p:sldLayoutId id="2147483915" r:id="rId26"/>
    <p:sldLayoutId id="2147483916" r:id="rId27"/>
    <p:sldLayoutId id="2147483917" r:id="rId28"/>
    <p:sldLayoutId id="2147483918" r:id="rId29"/>
    <p:sldLayoutId id="2147483919" r:id="rId30"/>
    <p:sldLayoutId id="2147483920" r:id="rId31"/>
    <p:sldLayoutId id="2147483921" r:id="rId32"/>
    <p:sldLayoutId id="2147483922" r:id="rId33"/>
    <p:sldLayoutId id="2147483923" r:id="rId34"/>
    <p:sldLayoutId id="2147483924" r:id="rId35"/>
    <p:sldLayoutId id="2147483925" r:id="rId36"/>
    <p:sldLayoutId id="2147483926" r:id="rId37"/>
    <p:sldLayoutId id="2147483927" r:id="rId38"/>
    <p:sldLayoutId id="2147483928" r:id="rId39"/>
    <p:sldLayoutId id="2147483929" r:id="rId40"/>
    <p:sldLayoutId id="2147483930" r:id="rId41"/>
    <p:sldLayoutId id="2147483931" r:id="rId42"/>
    <p:sldLayoutId id="2147483932" r:id="rId43"/>
    <p:sldLayoutId id="2147483933" r:id="rId44"/>
    <p:sldLayoutId id="2147483934" r:id="rId45"/>
    <p:sldLayoutId id="2147483935" r:id="rId46"/>
    <p:sldLayoutId id="2147483936" r:id="rId47"/>
    <p:sldLayoutId id="2147483937" r:id="rId48"/>
    <p:sldLayoutId id="2147483938" r:id="rId49"/>
    <p:sldLayoutId id="2147483939" r:id="rId50"/>
    <p:sldLayoutId id="2147483940" r:id="rId51"/>
    <p:sldLayoutId id="2147483941" r:id="rId52"/>
    <p:sldLayoutId id="2147483942" r:id="rId53"/>
    <p:sldLayoutId id="2147483943" r:id="rId54"/>
    <p:sldLayoutId id="2147483944" r:id="rId55"/>
    <p:sldLayoutId id="2147483945" r:id="rId56"/>
    <p:sldLayoutId id="2147483946" r:id="rId57"/>
  </p:sldLayoutIdLst>
  <p:hf hdr="0"/>
  <p:txStyles>
    <p:titleStyle>
      <a:lvl1pPr algn="ctr" defTabSz="1218987" rtl="0" eaLnBrk="1" latinLnBrk="0" hangingPunct="1">
        <a:spcBef>
          <a:spcPct val="0"/>
        </a:spcBef>
        <a:buNone/>
        <a:defRPr sz="5849" kern="1200">
          <a:solidFill>
            <a:schemeClr val="tx1"/>
          </a:solidFill>
          <a:latin typeface="+mj-lt"/>
          <a:ea typeface="+mj-ea"/>
          <a:cs typeface="+mj-cs"/>
        </a:defRPr>
      </a:lvl1pPr>
    </p:titleStyle>
    <p:bodyStyle>
      <a:lvl1pPr marL="457121" indent="-457121" algn="l" defTabSz="1218987" rtl="0" eaLnBrk="1" latinLnBrk="0" hangingPunct="1">
        <a:spcBef>
          <a:spcPct val="20000"/>
        </a:spcBef>
        <a:buFont typeface="Arial" panose="020B0604020202020204" pitchFamily="34" charset="0"/>
        <a:buChar char="•"/>
        <a:defRPr sz="4249" kern="1200">
          <a:solidFill>
            <a:schemeClr val="tx1"/>
          </a:solidFill>
          <a:latin typeface="+mn-lt"/>
          <a:ea typeface="+mn-ea"/>
          <a:cs typeface="+mn-cs"/>
        </a:defRPr>
      </a:lvl1pPr>
      <a:lvl2pPr marL="990426" indent="-380934" algn="l" defTabSz="1218987" rtl="0" eaLnBrk="1" latinLnBrk="0" hangingPunct="1">
        <a:spcBef>
          <a:spcPct val="20000"/>
        </a:spcBef>
        <a:buFont typeface="Arial" panose="020B0604020202020204" pitchFamily="34" charset="0"/>
        <a:buChar char="–"/>
        <a:defRPr sz="3749" kern="1200">
          <a:solidFill>
            <a:schemeClr val="tx1"/>
          </a:solidFill>
          <a:latin typeface="+mn-lt"/>
          <a:ea typeface="+mn-ea"/>
          <a:cs typeface="+mn-cs"/>
        </a:defRPr>
      </a:lvl2pPr>
      <a:lvl3pPr marL="1523733" indent="-304747" algn="l" defTabSz="1218987"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227"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4pPr>
      <a:lvl5pPr marL="2742720"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5pPr>
      <a:lvl6pPr marL="3352213"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6pPr>
      <a:lvl7pPr marL="3961707"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7pPr>
      <a:lvl8pPr marL="4571200"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8pPr>
      <a:lvl9pPr marL="5180694"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9pPr>
    </p:bodyStyle>
    <p:otherStyle>
      <a:defPPr>
        <a:defRPr lang="ru-RU"/>
      </a:defPPr>
      <a:lvl1pPr marL="0" algn="l" defTabSz="1218987" rtl="0" eaLnBrk="1" latinLnBrk="0" hangingPunct="1">
        <a:defRPr sz="2400" kern="1200">
          <a:solidFill>
            <a:schemeClr val="tx1"/>
          </a:solidFill>
          <a:latin typeface="+mn-lt"/>
          <a:ea typeface="+mn-ea"/>
          <a:cs typeface="+mn-cs"/>
        </a:defRPr>
      </a:lvl1pPr>
      <a:lvl2pPr marL="609494"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6.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30.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130.xml"/></Relationships>
</file>

<file path=ppt/slides/_rels/slide1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6.png"/><Relationship Id="rId1" Type="http://schemas.openxmlformats.org/officeDocument/2006/relationships/slideLayout" Target="../slideLayouts/slideLayout116.xml"/></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24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2.xml"/></Relationships>
</file>

<file path=ppt/slides/_rels/slide16.xml.rels><?xml version="1.0" encoding="UTF-8" standalone="yes"?>
<Relationships xmlns="http://schemas.openxmlformats.org/package/2006/relationships"><Relationship Id="rId3" Type="http://schemas.openxmlformats.org/officeDocument/2006/relationships/hyperlink" Target="https://adviser.royallondon.com/protection/tools/during-your-client-meeting/guaranteed-whole-of-life-value-calculator/" TargetMode="External"/><Relationship Id="rId2" Type="http://schemas.openxmlformats.org/officeDocument/2006/relationships/notesSlide" Target="../notesSlides/notesSlide8.xml"/><Relationship Id="rId1" Type="http://schemas.openxmlformats.org/officeDocument/2006/relationships/slideLayout" Target="../slideLayouts/slideLayout116.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6.png"/><Relationship Id="rId1" Type="http://schemas.openxmlformats.org/officeDocument/2006/relationships/slideLayout" Target="../slideLayouts/slideLayout116.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0.jpe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6.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6.png"/><Relationship Id="rId1" Type="http://schemas.openxmlformats.org/officeDocument/2006/relationships/slideLayout" Target="../slideLayouts/slideLayout116.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3.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6.png"/><Relationship Id="rId1" Type="http://schemas.openxmlformats.org/officeDocument/2006/relationships/slideLayout" Target="../slideLayouts/slideLayout96.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6.png"/><Relationship Id="rId1" Type="http://schemas.openxmlformats.org/officeDocument/2006/relationships/slideLayout" Target="../slideLayouts/slideLayout9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890D19B0-1772-4F33-9719-0AF248478222}"/>
              </a:ext>
            </a:extLst>
          </p:cNvPr>
          <p:cNvSpPr>
            <a:spLocks noGrp="1"/>
          </p:cNvSpPr>
          <p:nvPr>
            <p:ph type="title"/>
          </p:nvPr>
        </p:nvSpPr>
        <p:spPr>
          <a:xfrm>
            <a:off x="154578" y="397077"/>
            <a:ext cx="10653485" cy="702901"/>
          </a:xfrm>
        </p:spPr>
        <p:txBody>
          <a:bodyPr/>
          <a:lstStyle/>
          <a:p>
            <a:r>
              <a:rPr lang="en-GB" sz="4000" dirty="0"/>
              <a:t>Protection through the generations</a:t>
            </a:r>
            <a:br>
              <a:rPr lang="en-GB" sz="4050" dirty="0"/>
            </a:br>
            <a:endParaRPr lang="en-GB" sz="4050" dirty="0">
              <a:cs typeface="Arial" panose="020B0604020202020204" pitchFamily="34" charset="0"/>
            </a:endParaRPr>
          </a:p>
        </p:txBody>
      </p:sp>
      <p:sp>
        <p:nvSpPr>
          <p:cNvPr id="2" name="TextBox 1">
            <a:extLst>
              <a:ext uri="{FF2B5EF4-FFF2-40B4-BE49-F238E27FC236}">
                <a16:creationId xmlns:a16="http://schemas.microsoft.com/office/drawing/2014/main" id="{04E9B327-6AA3-4794-8DE5-6F319F81AD44}"/>
              </a:ext>
            </a:extLst>
          </p:cNvPr>
          <p:cNvSpPr txBox="1"/>
          <p:nvPr/>
        </p:nvSpPr>
        <p:spPr>
          <a:xfrm>
            <a:off x="261258" y="5617029"/>
            <a:ext cx="5834742" cy="492443"/>
          </a:xfrm>
          <a:prstGeom prst="rect">
            <a:avLst/>
          </a:prstGeom>
          <a:solidFill>
            <a:srgbClr val="470054"/>
          </a:solidFill>
        </p:spPr>
        <p:txBody>
          <a:bodyPr wrap="square" rtlCol="0">
            <a:spAutoFit/>
          </a:bodyPr>
          <a:lstStyle/>
          <a:p>
            <a:r>
              <a:rPr lang="en-GB" sz="1400" dirty="0">
                <a:solidFill>
                  <a:schemeClr val="bg1"/>
                </a:solidFill>
                <a:latin typeface="Arial" panose="020B0604020202020204" pitchFamily="34" charset="0"/>
                <a:cs typeface="Arial" panose="020B0604020202020204" pitchFamily="34" charset="0"/>
              </a:rPr>
              <a:t>Pegasus Whole of Life Plan </a:t>
            </a:r>
          </a:p>
          <a:p>
            <a:endParaRPr lang="en-GB" sz="1200" dirty="0">
              <a:solidFill>
                <a:schemeClr val="bg1"/>
              </a:solidFill>
              <a:latin typeface="Arial" panose="020B0604020202020204" pitchFamily="34" charset="0"/>
              <a:cs typeface="Arial" panose="020B0604020202020204" pitchFamily="34" charset="0"/>
            </a:endParaRPr>
          </a:p>
        </p:txBody>
      </p:sp>
      <p:sp>
        <p:nvSpPr>
          <p:cNvPr id="4" name="Text Placeholder 16">
            <a:extLst>
              <a:ext uri="{FF2B5EF4-FFF2-40B4-BE49-F238E27FC236}">
                <a16:creationId xmlns:a16="http://schemas.microsoft.com/office/drawing/2014/main" id="{13034854-5CEC-4923-A01D-4267F745F137}"/>
              </a:ext>
            </a:extLst>
          </p:cNvPr>
          <p:cNvSpPr>
            <a:spLocks noGrp="1"/>
          </p:cNvSpPr>
          <p:nvPr>
            <p:ph type="body" sz="quarter" idx="11"/>
          </p:nvPr>
        </p:nvSpPr>
        <p:spPr>
          <a:xfrm>
            <a:off x="154578" y="932338"/>
            <a:ext cx="11669484" cy="702901"/>
          </a:xfrm>
        </p:spPr>
        <p:txBody>
          <a:bodyPr/>
          <a:lstStyle/>
          <a:p>
            <a:r>
              <a:rPr lang="en-GB" sz="3200" dirty="0"/>
              <a:t>Understanding the benefits of a Pegasus </a:t>
            </a:r>
          </a:p>
          <a:p>
            <a:r>
              <a:rPr lang="en-GB" sz="3200" dirty="0"/>
              <a:t>Whole of Life Plan.</a:t>
            </a:r>
            <a:endParaRPr lang="en-GB" sz="3200" dirty="0">
              <a:latin typeface="Arial" panose="020B0604020202020204" pitchFamily="34" charset="0"/>
            </a:endParaRPr>
          </a:p>
        </p:txBody>
      </p:sp>
    </p:spTree>
    <p:extLst>
      <p:ext uri="{BB962C8B-B14F-4D97-AF65-F5344CB8AC3E}">
        <p14:creationId xmlns:p14="http://schemas.microsoft.com/office/powerpoint/2010/main" val="3273706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53258B-351D-43F4-8766-D964EBC0528F}"/>
              </a:ext>
            </a:extLst>
          </p:cNvPr>
          <p:cNvSpPr>
            <a:spLocks noGrp="1"/>
          </p:cNvSpPr>
          <p:nvPr>
            <p:ph type="title"/>
          </p:nvPr>
        </p:nvSpPr>
        <p:spPr>
          <a:xfrm>
            <a:off x="292729" y="287037"/>
            <a:ext cx="4816299" cy="507472"/>
          </a:xfrm>
        </p:spPr>
        <p:txBody>
          <a:bodyPr/>
          <a:lstStyle/>
          <a:p>
            <a:r>
              <a:rPr lang="en-GB" sz="2400" dirty="0"/>
              <a:t>Pegasus Whole of Life Plan</a:t>
            </a:r>
          </a:p>
        </p:txBody>
      </p:sp>
      <p:sp>
        <p:nvSpPr>
          <p:cNvPr id="13" name="Text Placeholder 12">
            <a:extLst>
              <a:ext uri="{FF2B5EF4-FFF2-40B4-BE49-F238E27FC236}">
                <a16:creationId xmlns:a16="http://schemas.microsoft.com/office/drawing/2014/main" id="{7DB24E95-5C03-4DC4-A083-EAC55518BE26}"/>
              </a:ext>
            </a:extLst>
          </p:cNvPr>
          <p:cNvSpPr>
            <a:spLocks noGrp="1"/>
          </p:cNvSpPr>
          <p:nvPr>
            <p:ph type="body" sz="quarter" idx="52"/>
          </p:nvPr>
        </p:nvSpPr>
        <p:spPr>
          <a:xfrm>
            <a:off x="292729" y="1693481"/>
            <a:ext cx="4685671" cy="4877482"/>
          </a:xfrm>
          <a:prstGeom prst="rect">
            <a:avLst/>
          </a:prstGeom>
        </p:spPr>
        <p:txBody>
          <a:bodyPr lIns="0" tIns="0" rIns="0" bIns="0"/>
          <a:lstStyle/>
          <a:p>
            <a:pPr marL="0" indent="0">
              <a:spcBef>
                <a:spcPts val="0"/>
              </a:spcBef>
              <a:spcAft>
                <a:spcPts val="450"/>
              </a:spcAft>
              <a:buNone/>
            </a:pPr>
            <a:r>
              <a:rPr lang="en-GB" sz="2000" u="sng" dirty="0">
                <a:solidFill>
                  <a:srgbClr val="470054"/>
                </a:solidFill>
              </a:rPr>
              <a:t>Increasing cover</a:t>
            </a:r>
          </a:p>
          <a:p>
            <a:pPr marL="0" indent="0">
              <a:spcBef>
                <a:spcPts val="0"/>
              </a:spcBef>
              <a:spcAft>
                <a:spcPts val="450"/>
              </a:spcAft>
              <a:buNone/>
            </a:pPr>
            <a:endParaRPr lang="en-GB" sz="800" u="sng" dirty="0">
              <a:solidFill>
                <a:srgbClr val="470054"/>
              </a:solidFill>
            </a:endParaRPr>
          </a:p>
          <a:p>
            <a:pPr marL="0" indent="0">
              <a:spcBef>
                <a:spcPts val="0"/>
              </a:spcBef>
              <a:spcAft>
                <a:spcPts val="450"/>
              </a:spcAft>
              <a:buNone/>
            </a:pPr>
            <a:r>
              <a:rPr lang="en-GB" sz="1800" dirty="0">
                <a:solidFill>
                  <a:srgbClr val="470054"/>
                </a:solidFill>
              </a:rPr>
              <a:t>This benefit helps maintain the </a:t>
            </a:r>
            <a:r>
              <a:rPr lang="en-GB" sz="1800" b="1" dirty="0">
                <a:solidFill>
                  <a:srgbClr val="470054"/>
                </a:solidFill>
              </a:rPr>
              <a:t>real value </a:t>
            </a:r>
            <a:r>
              <a:rPr lang="en-GB" sz="1800" dirty="0">
                <a:solidFill>
                  <a:srgbClr val="470054"/>
                </a:solidFill>
              </a:rPr>
              <a:t>of the cover:</a:t>
            </a:r>
          </a:p>
          <a:p>
            <a:pPr marL="0" indent="0">
              <a:spcBef>
                <a:spcPts val="0"/>
              </a:spcBef>
              <a:spcAft>
                <a:spcPts val="450"/>
              </a:spcAft>
              <a:buNone/>
            </a:pPr>
            <a:endParaRPr lang="en-GB" dirty="0">
              <a:solidFill>
                <a:srgbClr val="470054"/>
              </a:solidFill>
            </a:endParaRPr>
          </a:p>
          <a:p>
            <a:pPr>
              <a:spcBef>
                <a:spcPts val="0"/>
              </a:spcBef>
              <a:spcAft>
                <a:spcPts val="450"/>
              </a:spcAft>
            </a:pPr>
            <a:r>
              <a:rPr lang="en-GB" sz="1800" dirty="0">
                <a:solidFill>
                  <a:srgbClr val="470054"/>
                </a:solidFill>
              </a:rPr>
              <a:t>Benefit increases each year, either by a fixed rate (2-5%) or by RPI (minimum 2%, maximum 10%).</a:t>
            </a:r>
          </a:p>
          <a:p>
            <a:pPr>
              <a:spcBef>
                <a:spcPts val="0"/>
              </a:spcBef>
              <a:spcAft>
                <a:spcPts val="450"/>
              </a:spcAft>
            </a:pPr>
            <a:endParaRPr lang="en-GB" dirty="0">
              <a:solidFill>
                <a:srgbClr val="470054"/>
              </a:solidFill>
            </a:endParaRPr>
          </a:p>
          <a:p>
            <a:pPr>
              <a:spcBef>
                <a:spcPts val="0"/>
              </a:spcBef>
              <a:spcAft>
                <a:spcPts val="450"/>
              </a:spcAft>
            </a:pPr>
            <a:r>
              <a:rPr lang="en-GB" sz="1800" dirty="0">
                <a:solidFill>
                  <a:srgbClr val="470054"/>
                </a:solidFill>
              </a:rPr>
              <a:t>Premium increases by the rate chosen or RPI, multiplied by two.</a:t>
            </a:r>
          </a:p>
          <a:p>
            <a:pPr marL="0" indent="0">
              <a:spcBef>
                <a:spcPts val="0"/>
              </a:spcBef>
              <a:spcAft>
                <a:spcPts val="450"/>
              </a:spcAft>
              <a:buNone/>
            </a:pPr>
            <a:endParaRPr lang="en-GB" dirty="0">
              <a:solidFill>
                <a:srgbClr val="470054"/>
              </a:solidFill>
            </a:endParaRPr>
          </a:p>
          <a:p>
            <a:pPr>
              <a:spcBef>
                <a:spcPts val="0"/>
              </a:spcBef>
              <a:spcAft>
                <a:spcPts val="450"/>
              </a:spcAft>
            </a:pPr>
            <a:r>
              <a:rPr lang="en-GB" sz="1800" dirty="0">
                <a:solidFill>
                  <a:srgbClr val="470054"/>
                </a:solidFill>
              </a:rPr>
              <a:t>Increases can be declined. If two consecutive increases are declined, we won’t offer any further increases.</a:t>
            </a:r>
          </a:p>
          <a:p>
            <a:pPr>
              <a:spcBef>
                <a:spcPts val="0"/>
              </a:spcBef>
              <a:spcAft>
                <a:spcPts val="450"/>
              </a:spcAft>
            </a:pPr>
            <a:endParaRPr lang="en-GB" sz="1800" dirty="0">
              <a:solidFill>
                <a:srgbClr val="470054"/>
              </a:solidFill>
            </a:endParaRPr>
          </a:p>
          <a:p>
            <a:pPr marL="0" indent="0">
              <a:spcBef>
                <a:spcPts val="0"/>
              </a:spcBef>
              <a:spcAft>
                <a:spcPts val="450"/>
              </a:spcAft>
              <a:buNone/>
            </a:pPr>
            <a:endParaRPr lang="en-GB" sz="1800" dirty="0">
              <a:solidFill>
                <a:srgbClr val="470054"/>
              </a:solidFill>
            </a:endParaRPr>
          </a:p>
          <a:p>
            <a:endParaRPr lang="en-GB" dirty="0"/>
          </a:p>
        </p:txBody>
      </p:sp>
      <p:sp>
        <p:nvSpPr>
          <p:cNvPr id="8" name="Text Placeholder 7">
            <a:extLst>
              <a:ext uri="{FF2B5EF4-FFF2-40B4-BE49-F238E27FC236}">
                <a16:creationId xmlns:a16="http://schemas.microsoft.com/office/drawing/2014/main" id="{B8CBF8C9-0CB7-4D9B-9089-45E94074E0EE}"/>
              </a:ext>
            </a:extLst>
          </p:cNvPr>
          <p:cNvSpPr>
            <a:spLocks noGrp="1"/>
          </p:cNvSpPr>
          <p:nvPr>
            <p:ph type="body" sz="quarter" idx="53"/>
          </p:nvPr>
        </p:nvSpPr>
        <p:spPr>
          <a:xfrm>
            <a:off x="292729" y="794509"/>
            <a:ext cx="4925354" cy="555319"/>
          </a:xfrm>
        </p:spPr>
        <p:txBody>
          <a:bodyPr/>
          <a:lstStyle/>
          <a:p>
            <a:r>
              <a:rPr lang="en-GB" sz="2400" dirty="0"/>
              <a:t>Protection through the generations</a:t>
            </a:r>
          </a:p>
        </p:txBody>
      </p:sp>
      <p:pic>
        <p:nvPicPr>
          <p:cNvPr id="14" name="Picture 13">
            <a:extLst>
              <a:ext uri="{FF2B5EF4-FFF2-40B4-BE49-F238E27FC236}">
                <a16:creationId xmlns:a16="http://schemas.microsoft.com/office/drawing/2014/main" id="{7E049FF5-A241-4269-97A9-EB48D99D507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676054" y="5534990"/>
            <a:ext cx="1794149" cy="269999"/>
          </a:xfrm>
          <a:prstGeom prst="rect">
            <a:avLst/>
          </a:prstGeom>
        </p:spPr>
      </p:pic>
      <p:sp>
        <p:nvSpPr>
          <p:cNvPr id="4" name="Picture Placeholder 3">
            <a:extLst>
              <a:ext uri="{FF2B5EF4-FFF2-40B4-BE49-F238E27FC236}">
                <a16:creationId xmlns:a16="http://schemas.microsoft.com/office/drawing/2014/main" id="{AFA96607-8198-4922-BC9E-434942996061}"/>
              </a:ext>
            </a:extLst>
          </p:cNvPr>
          <p:cNvSpPr>
            <a:spLocks noGrp="1"/>
          </p:cNvSpPr>
          <p:nvPr>
            <p:ph type="pic" sz="quarter" idx="46"/>
          </p:nvPr>
        </p:nvSpPr>
        <p:spPr/>
      </p:sp>
      <p:pic>
        <p:nvPicPr>
          <p:cNvPr id="10" name="Picture Placeholder 12" descr="A picture containing indoor&#10;&#10;Description automatically generated">
            <a:extLst>
              <a:ext uri="{FF2B5EF4-FFF2-40B4-BE49-F238E27FC236}">
                <a16:creationId xmlns:a16="http://schemas.microsoft.com/office/drawing/2014/main" id="{66D411A9-12DF-4A47-8DC0-CB1B803F1A24}"/>
              </a:ext>
            </a:extLst>
          </p:cNvPr>
          <p:cNvPicPr>
            <a:picLocks noChangeAspect="1"/>
          </p:cNvPicPr>
          <p:nvPr/>
        </p:nvPicPr>
        <p:blipFill rotWithShape="1">
          <a:blip r:embed="rId3">
            <a:extLst>
              <a:ext uri="{28A0092B-C50C-407E-A947-70E740481C1C}">
                <a14:useLocalDpi xmlns:a14="http://schemas.microsoft.com/office/drawing/2010/main" val="0"/>
              </a:ext>
            </a:extLst>
          </a:blip>
          <a:srcRect t="21921" r="-2" b="2984"/>
          <a:stretch/>
        </p:blipFill>
        <p:spPr>
          <a:xfrm>
            <a:off x="6096000" y="0"/>
            <a:ext cx="6096000" cy="6857990"/>
          </a:xfrm>
          <a:prstGeom prst="rect">
            <a:avLst/>
          </a:prstGeom>
          <a:noFill/>
          <a:ln w="12700" cap="flat" cmpd="sng" algn="ctr">
            <a:noFill/>
            <a:prstDash val="solid"/>
          </a:ln>
          <a:effectLst/>
        </p:spPr>
      </p:pic>
    </p:spTree>
    <p:extLst>
      <p:ext uri="{BB962C8B-B14F-4D97-AF65-F5344CB8AC3E}">
        <p14:creationId xmlns:p14="http://schemas.microsoft.com/office/powerpoint/2010/main" val="1763808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960063805"/>
              </p:ext>
            </p:extLst>
          </p:nvPr>
        </p:nvGraphicFramePr>
        <p:xfrm>
          <a:off x="264252" y="1414288"/>
          <a:ext cx="7505466" cy="4481326"/>
        </p:xfrm>
        <a:graphic>
          <a:graphicData uri="http://schemas.openxmlformats.org/drawingml/2006/table">
            <a:tbl>
              <a:tblPr>
                <a:effectLst/>
                <a:tableStyleId>{5C22544A-7EE6-4342-B048-85BDC9FD1C3A}</a:tableStyleId>
              </a:tblPr>
              <a:tblGrid>
                <a:gridCol w="1876366">
                  <a:extLst>
                    <a:ext uri="{9D8B030D-6E8A-4147-A177-3AD203B41FA5}">
                      <a16:colId xmlns:a16="http://schemas.microsoft.com/office/drawing/2014/main" val="20000"/>
                    </a:ext>
                  </a:extLst>
                </a:gridCol>
                <a:gridCol w="2215654">
                  <a:extLst>
                    <a:ext uri="{9D8B030D-6E8A-4147-A177-3AD203B41FA5}">
                      <a16:colId xmlns:a16="http://schemas.microsoft.com/office/drawing/2014/main" val="2347092187"/>
                    </a:ext>
                  </a:extLst>
                </a:gridCol>
                <a:gridCol w="3413446">
                  <a:extLst>
                    <a:ext uri="{9D8B030D-6E8A-4147-A177-3AD203B41FA5}">
                      <a16:colId xmlns:a16="http://schemas.microsoft.com/office/drawing/2014/main" val="20001"/>
                    </a:ext>
                  </a:extLst>
                </a:gridCol>
              </a:tblGrid>
              <a:tr h="994348">
                <a:tc gridSpan="3">
                  <a:txBody>
                    <a:bodyPr/>
                    <a:lstStyle/>
                    <a:p>
                      <a:pPr algn="ctr"/>
                      <a:endParaRPr lang="en-GB" sz="2400" b="1" i="0" kern="1200" baseline="0" dirty="0">
                        <a:solidFill>
                          <a:srgbClr val="470054"/>
                        </a:solidFill>
                        <a:latin typeface="Arial" panose="020B0604020202020204" pitchFamily="34" charset="0"/>
                        <a:ea typeface="Calibri" panose="020F0502020204030204" pitchFamily="34" charset="0"/>
                        <a:cs typeface="Arial" panose="020B0604020202020204" pitchFamily="34" charset="0"/>
                      </a:endParaRPr>
                    </a:p>
                    <a:p>
                      <a:pPr algn="ctr"/>
                      <a:r>
                        <a:rPr lang="en-GB" sz="2400" b="1" i="0" kern="1200" baseline="0" dirty="0">
                          <a:solidFill>
                            <a:srgbClr val="470054"/>
                          </a:solidFill>
                          <a:latin typeface="Arial" panose="020B0604020202020204" pitchFamily="34" charset="0"/>
                          <a:ea typeface="Calibri" panose="020F0502020204030204" pitchFamily="34" charset="0"/>
                          <a:cs typeface="Arial" panose="020B0604020202020204" pitchFamily="34" charset="0"/>
                        </a:rPr>
                        <a:t>Medical underwriting limits – first event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82868">
                <a:tc>
                  <a:txBody>
                    <a:bodyPr/>
                    <a:lstStyle/>
                    <a:p>
                      <a:pPr algn="ctr"/>
                      <a:r>
                        <a:rPr lang="en-GB" sz="2000" b="1" dirty="0">
                          <a:solidFill>
                            <a:srgbClr val="470054"/>
                          </a:solidFill>
                          <a:effectLst/>
                          <a:latin typeface="Arial" panose="020B0604020202020204" pitchFamily="34" charset="0"/>
                          <a:ea typeface="Calibri" panose="020F0502020204030204" pitchFamily="34" charset="0"/>
                          <a:cs typeface="Arial" panose="020B0604020202020204" pitchFamily="34" charset="0"/>
                        </a:rPr>
                        <a:t>Age band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p>
                      <a:pPr algn="ctr"/>
                      <a:r>
                        <a:rPr lang="en-GB" sz="2000" b="1" dirty="0">
                          <a:solidFill>
                            <a:srgbClr val="470054"/>
                          </a:solidFill>
                          <a:effectLst/>
                          <a:latin typeface="Arial" panose="020B0604020202020204" pitchFamily="34" charset="0"/>
                          <a:ea typeface="Calibri" panose="020F0502020204030204" pitchFamily="34" charset="0"/>
                          <a:cs typeface="Arial" panose="020B0604020202020204" pitchFamily="34" charset="0"/>
                        </a:rPr>
                        <a:t>Paramed Limits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p>
                      <a:pPr algn="ctr"/>
                      <a:r>
                        <a:rPr lang="en-GB" sz="2000" b="1" dirty="0">
                          <a:solidFill>
                            <a:srgbClr val="470054"/>
                          </a:solidFill>
                          <a:effectLst/>
                          <a:latin typeface="Arial" panose="020B0604020202020204" pitchFamily="34" charset="0"/>
                          <a:ea typeface="Calibri" panose="020F0502020204030204" pitchFamily="34" charset="0"/>
                          <a:cs typeface="Arial" panose="020B0604020202020204" pitchFamily="34" charset="0"/>
                        </a:rPr>
                        <a:t>GPR limits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extLst>
                  <a:ext uri="{0D108BD9-81ED-4DB2-BD59-A6C34878D82A}">
                    <a16:rowId xmlns:a16="http://schemas.microsoft.com/office/drawing/2014/main" val="10001"/>
                  </a:ext>
                </a:extLst>
              </a:tr>
              <a:tr h="310411">
                <a:tc>
                  <a:txBody>
                    <a:bodyPr/>
                    <a:lstStyle/>
                    <a:p>
                      <a:pPr algn="ctr"/>
                      <a:r>
                        <a:rPr lang="en-GB" sz="1600" dirty="0">
                          <a:solidFill>
                            <a:srgbClr val="470054"/>
                          </a:solidFill>
                          <a:effectLst/>
                          <a:latin typeface="Arial" panose="020B0604020202020204" pitchFamily="34" charset="0"/>
                          <a:ea typeface="Calibri" panose="020F0502020204030204" pitchFamily="34" charset="0"/>
                          <a:cs typeface="Arial" panose="020B0604020202020204" pitchFamily="34" charset="0"/>
                        </a:rPr>
                        <a:t>Up to 29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p>
                      <a:pPr algn="ctr"/>
                      <a:r>
                        <a:rPr lang="en-GB" sz="1600">
                          <a:solidFill>
                            <a:srgbClr val="470054"/>
                          </a:solidFill>
                          <a:effectLst/>
                          <a:latin typeface="Arial" panose="020B0604020202020204" pitchFamily="34" charset="0"/>
                          <a:ea typeface="Calibri" panose="020F0502020204030204" pitchFamily="34" charset="0"/>
                          <a:cs typeface="Arial" panose="020B0604020202020204" pitchFamily="34" charset="0"/>
                        </a:rPr>
                        <a:t>£900,001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p>
                      <a:pPr algn="ctr"/>
                      <a:r>
                        <a:rPr lang="en-GB" sz="1600" dirty="0">
                          <a:solidFill>
                            <a:srgbClr val="470054"/>
                          </a:solidFill>
                          <a:effectLst/>
                          <a:latin typeface="Arial" panose="020B0604020202020204" pitchFamily="34" charset="0"/>
                          <a:ea typeface="Calibri" panose="020F0502020204030204" pitchFamily="34" charset="0"/>
                          <a:cs typeface="Arial" panose="020B0604020202020204" pitchFamily="34" charset="0"/>
                        </a:rPr>
                        <a:t>£1,100,001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extLst>
                  <a:ext uri="{0D108BD9-81ED-4DB2-BD59-A6C34878D82A}">
                    <a16:rowId xmlns:a16="http://schemas.microsoft.com/office/drawing/2014/main" val="10002"/>
                  </a:ext>
                </a:extLst>
              </a:tr>
              <a:tr h="310411">
                <a:tc>
                  <a:txBody>
                    <a:bodyPr/>
                    <a:lstStyle/>
                    <a:p>
                      <a:pPr algn="ctr"/>
                      <a:r>
                        <a:rPr lang="en-GB" sz="1600" dirty="0">
                          <a:solidFill>
                            <a:srgbClr val="470054"/>
                          </a:solidFill>
                          <a:effectLst/>
                          <a:latin typeface="Arial" panose="020B0604020202020204" pitchFamily="34" charset="0"/>
                          <a:ea typeface="Calibri" panose="020F0502020204030204" pitchFamily="34" charset="0"/>
                          <a:cs typeface="Arial" panose="020B0604020202020204" pitchFamily="34" charset="0"/>
                        </a:rPr>
                        <a:t>30 to  34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p>
                      <a:pPr algn="ctr"/>
                      <a:r>
                        <a:rPr lang="en-GB" sz="1600" dirty="0">
                          <a:solidFill>
                            <a:srgbClr val="470054"/>
                          </a:solidFill>
                          <a:effectLst/>
                          <a:latin typeface="Arial" panose="020B0604020202020204" pitchFamily="34" charset="0"/>
                          <a:ea typeface="Calibri" panose="020F0502020204030204" pitchFamily="34" charset="0"/>
                          <a:cs typeface="Arial" panose="020B0604020202020204" pitchFamily="34" charset="0"/>
                        </a:rPr>
                        <a:t>£825,001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p>
                      <a:pPr algn="ctr"/>
                      <a:r>
                        <a:rPr lang="en-GB" sz="1600" dirty="0">
                          <a:solidFill>
                            <a:srgbClr val="470054"/>
                          </a:solidFill>
                          <a:effectLst/>
                          <a:latin typeface="Arial" panose="020B0604020202020204" pitchFamily="34" charset="0"/>
                          <a:ea typeface="Calibri" panose="020F0502020204030204" pitchFamily="34" charset="0"/>
                          <a:cs typeface="Arial" panose="020B0604020202020204" pitchFamily="34" charset="0"/>
                        </a:rPr>
                        <a:t>£1,100,001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extLst>
                  <a:ext uri="{0D108BD9-81ED-4DB2-BD59-A6C34878D82A}">
                    <a16:rowId xmlns:a16="http://schemas.microsoft.com/office/drawing/2014/main" val="3468099596"/>
                  </a:ext>
                </a:extLst>
              </a:tr>
              <a:tr h="310411">
                <a:tc>
                  <a:txBody>
                    <a:bodyPr/>
                    <a:lstStyle/>
                    <a:p>
                      <a:pPr algn="ctr"/>
                      <a:r>
                        <a:rPr lang="en-GB" sz="1600">
                          <a:solidFill>
                            <a:srgbClr val="470054"/>
                          </a:solidFill>
                          <a:effectLst/>
                          <a:latin typeface="Arial" panose="020B0604020202020204" pitchFamily="34" charset="0"/>
                          <a:ea typeface="Calibri" panose="020F0502020204030204" pitchFamily="34" charset="0"/>
                          <a:cs typeface="Arial" panose="020B0604020202020204" pitchFamily="34" charset="0"/>
                        </a:rPr>
                        <a:t>35 to 39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p>
                      <a:pPr algn="ctr"/>
                      <a:r>
                        <a:rPr lang="en-GB" sz="1600" dirty="0">
                          <a:solidFill>
                            <a:srgbClr val="470054"/>
                          </a:solidFill>
                          <a:effectLst/>
                          <a:latin typeface="Arial" panose="020B0604020202020204" pitchFamily="34" charset="0"/>
                          <a:ea typeface="Calibri" panose="020F0502020204030204" pitchFamily="34" charset="0"/>
                          <a:cs typeface="Arial" panose="020B0604020202020204" pitchFamily="34" charset="0"/>
                        </a:rPr>
                        <a:t>£775,001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p>
                      <a:pPr algn="ctr"/>
                      <a:r>
                        <a:rPr lang="en-GB" sz="1600" dirty="0">
                          <a:solidFill>
                            <a:srgbClr val="470054"/>
                          </a:solidFill>
                          <a:effectLst/>
                          <a:latin typeface="Arial" panose="020B0604020202020204" pitchFamily="34" charset="0"/>
                          <a:ea typeface="Calibri" panose="020F0502020204030204" pitchFamily="34" charset="0"/>
                          <a:cs typeface="Arial" panose="020B0604020202020204" pitchFamily="34" charset="0"/>
                        </a:rPr>
                        <a:t>£1,100,001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extLst>
                  <a:ext uri="{0D108BD9-81ED-4DB2-BD59-A6C34878D82A}">
                    <a16:rowId xmlns:a16="http://schemas.microsoft.com/office/drawing/2014/main" val="10003"/>
                  </a:ext>
                </a:extLst>
              </a:tr>
              <a:tr h="310411">
                <a:tc>
                  <a:txBody>
                    <a:bodyPr/>
                    <a:lstStyle/>
                    <a:p>
                      <a:pPr algn="ctr"/>
                      <a:r>
                        <a:rPr lang="en-GB" sz="1600">
                          <a:solidFill>
                            <a:srgbClr val="470054"/>
                          </a:solidFill>
                          <a:effectLst/>
                          <a:latin typeface="Arial" panose="020B0604020202020204" pitchFamily="34" charset="0"/>
                          <a:ea typeface="Calibri" panose="020F0502020204030204" pitchFamily="34" charset="0"/>
                          <a:cs typeface="Arial" panose="020B0604020202020204" pitchFamily="34" charset="0"/>
                        </a:rPr>
                        <a:t>40 to 44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p>
                      <a:pPr algn="ctr"/>
                      <a:r>
                        <a:rPr lang="en-GB" sz="1600" dirty="0">
                          <a:solidFill>
                            <a:srgbClr val="470054"/>
                          </a:solidFill>
                          <a:effectLst/>
                          <a:latin typeface="Arial" panose="020B0604020202020204" pitchFamily="34" charset="0"/>
                          <a:ea typeface="Calibri" panose="020F0502020204030204" pitchFamily="34" charset="0"/>
                          <a:cs typeface="Arial" panose="020B0604020202020204" pitchFamily="34" charset="0"/>
                        </a:rPr>
                        <a:t>£550,001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p>
                      <a:pPr algn="ctr"/>
                      <a:r>
                        <a:rPr lang="en-GB" sz="1600" dirty="0">
                          <a:solidFill>
                            <a:srgbClr val="470054"/>
                          </a:solidFill>
                          <a:effectLst/>
                          <a:latin typeface="Arial" panose="020B0604020202020204" pitchFamily="34" charset="0"/>
                          <a:ea typeface="Calibri" panose="020F0502020204030204" pitchFamily="34" charset="0"/>
                          <a:cs typeface="Arial" panose="020B0604020202020204" pitchFamily="34" charset="0"/>
                        </a:rPr>
                        <a:t>£825,001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extLst>
                  <a:ext uri="{0D108BD9-81ED-4DB2-BD59-A6C34878D82A}">
                    <a16:rowId xmlns:a16="http://schemas.microsoft.com/office/drawing/2014/main" val="2821315515"/>
                  </a:ext>
                </a:extLst>
              </a:tr>
              <a:tr h="310411">
                <a:tc>
                  <a:txBody>
                    <a:bodyPr/>
                    <a:lstStyle/>
                    <a:p>
                      <a:pPr algn="ctr"/>
                      <a:r>
                        <a:rPr lang="en-GB" sz="1600">
                          <a:solidFill>
                            <a:srgbClr val="470054"/>
                          </a:solidFill>
                          <a:effectLst/>
                          <a:latin typeface="Arial" panose="020B0604020202020204" pitchFamily="34" charset="0"/>
                          <a:ea typeface="Calibri" panose="020F0502020204030204" pitchFamily="34" charset="0"/>
                          <a:cs typeface="Arial" panose="020B0604020202020204" pitchFamily="34" charset="0"/>
                        </a:rPr>
                        <a:t>45 to 49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p>
                      <a:pPr algn="ctr"/>
                      <a:r>
                        <a:rPr lang="en-GB" sz="1600" dirty="0">
                          <a:solidFill>
                            <a:srgbClr val="470054"/>
                          </a:solidFill>
                          <a:effectLst/>
                          <a:latin typeface="Arial" panose="020B0604020202020204" pitchFamily="34" charset="0"/>
                          <a:ea typeface="Calibri" panose="020F0502020204030204" pitchFamily="34" charset="0"/>
                          <a:cs typeface="Arial" panose="020B0604020202020204" pitchFamily="34" charset="0"/>
                        </a:rPr>
                        <a:t>£475,001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p>
                      <a:pPr algn="ctr"/>
                      <a:r>
                        <a:rPr lang="en-GB" sz="1600" dirty="0">
                          <a:solidFill>
                            <a:srgbClr val="470054"/>
                          </a:solidFill>
                          <a:effectLst/>
                          <a:latin typeface="Arial" panose="020B0604020202020204" pitchFamily="34" charset="0"/>
                          <a:ea typeface="Calibri" panose="020F0502020204030204" pitchFamily="34" charset="0"/>
                          <a:cs typeface="Arial" panose="020B0604020202020204" pitchFamily="34" charset="0"/>
                        </a:rPr>
                        <a:t>£675,001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extLst>
                  <a:ext uri="{0D108BD9-81ED-4DB2-BD59-A6C34878D82A}">
                    <a16:rowId xmlns:a16="http://schemas.microsoft.com/office/drawing/2014/main" val="10004"/>
                  </a:ext>
                </a:extLst>
              </a:tr>
              <a:tr h="310411">
                <a:tc>
                  <a:txBody>
                    <a:bodyPr/>
                    <a:lstStyle/>
                    <a:p>
                      <a:pPr algn="ctr"/>
                      <a:r>
                        <a:rPr lang="en-GB" sz="1600">
                          <a:solidFill>
                            <a:srgbClr val="470054"/>
                          </a:solidFill>
                          <a:effectLst/>
                          <a:latin typeface="Arial" panose="020B0604020202020204" pitchFamily="34" charset="0"/>
                          <a:ea typeface="Calibri" panose="020F0502020204030204" pitchFamily="34" charset="0"/>
                          <a:cs typeface="Arial" panose="020B0604020202020204" pitchFamily="34" charset="0"/>
                        </a:rPr>
                        <a:t>50 to 54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p>
                      <a:pPr algn="ctr"/>
                      <a:r>
                        <a:rPr lang="en-GB" sz="1600" dirty="0">
                          <a:solidFill>
                            <a:srgbClr val="470054"/>
                          </a:solidFill>
                          <a:effectLst/>
                          <a:latin typeface="Arial" panose="020B0604020202020204" pitchFamily="34" charset="0"/>
                          <a:ea typeface="Calibri" panose="020F0502020204030204" pitchFamily="34" charset="0"/>
                          <a:cs typeface="Arial" panose="020B0604020202020204" pitchFamily="34" charset="0"/>
                        </a:rPr>
                        <a:t>£350,001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p>
                      <a:pPr algn="ctr"/>
                      <a:r>
                        <a:rPr lang="en-GB" sz="1600" dirty="0">
                          <a:solidFill>
                            <a:srgbClr val="470054"/>
                          </a:solidFill>
                          <a:effectLst/>
                          <a:latin typeface="Arial" panose="020B0604020202020204" pitchFamily="34" charset="0"/>
                          <a:ea typeface="Calibri" panose="020F0502020204030204" pitchFamily="34" charset="0"/>
                          <a:cs typeface="Arial" panose="020B0604020202020204" pitchFamily="34" charset="0"/>
                        </a:rPr>
                        <a:t>£450,001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extLst>
                  <a:ext uri="{0D108BD9-81ED-4DB2-BD59-A6C34878D82A}">
                    <a16:rowId xmlns:a16="http://schemas.microsoft.com/office/drawing/2014/main" val="10005"/>
                  </a:ext>
                </a:extLst>
              </a:tr>
              <a:tr h="310411">
                <a:tc>
                  <a:txBody>
                    <a:bodyPr/>
                    <a:lstStyle/>
                    <a:p>
                      <a:pPr algn="ctr"/>
                      <a:r>
                        <a:rPr lang="en-GB" sz="1600">
                          <a:solidFill>
                            <a:srgbClr val="470054"/>
                          </a:solidFill>
                          <a:effectLst/>
                          <a:latin typeface="Arial" panose="020B0604020202020204" pitchFamily="34" charset="0"/>
                          <a:ea typeface="Calibri" panose="020F0502020204030204" pitchFamily="34" charset="0"/>
                          <a:cs typeface="Arial" panose="020B0604020202020204" pitchFamily="34" charset="0"/>
                        </a:rPr>
                        <a:t>55 to 59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p>
                      <a:pPr algn="ctr"/>
                      <a:r>
                        <a:rPr lang="en-GB" sz="1600" dirty="0">
                          <a:solidFill>
                            <a:srgbClr val="470054"/>
                          </a:solidFill>
                          <a:effectLst/>
                          <a:latin typeface="Arial" panose="020B0604020202020204" pitchFamily="34" charset="0"/>
                          <a:ea typeface="Calibri" panose="020F0502020204030204" pitchFamily="34" charset="0"/>
                          <a:cs typeface="Arial" panose="020B0604020202020204" pitchFamily="34" charset="0"/>
                        </a:rPr>
                        <a:t>£225,001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p>
                      <a:pPr algn="ctr"/>
                      <a:r>
                        <a:rPr lang="en-GB" sz="1600" dirty="0">
                          <a:solidFill>
                            <a:srgbClr val="470054"/>
                          </a:solidFill>
                          <a:effectLst/>
                          <a:latin typeface="Arial" panose="020B0604020202020204" pitchFamily="34" charset="0"/>
                          <a:ea typeface="Calibri" panose="020F0502020204030204" pitchFamily="34" charset="0"/>
                          <a:cs typeface="Arial" panose="020B0604020202020204" pitchFamily="34" charset="0"/>
                        </a:rPr>
                        <a:t>£350,001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extLst>
                  <a:ext uri="{0D108BD9-81ED-4DB2-BD59-A6C34878D82A}">
                    <a16:rowId xmlns:a16="http://schemas.microsoft.com/office/drawing/2014/main" val="3880457129"/>
                  </a:ext>
                </a:extLst>
              </a:tr>
              <a:tr h="310411">
                <a:tc>
                  <a:txBody>
                    <a:bodyPr/>
                    <a:lstStyle/>
                    <a:p>
                      <a:pPr algn="ctr"/>
                      <a:r>
                        <a:rPr lang="en-GB" sz="1600">
                          <a:solidFill>
                            <a:srgbClr val="470054"/>
                          </a:solidFill>
                          <a:effectLst/>
                          <a:latin typeface="Arial" panose="020B0604020202020204" pitchFamily="34" charset="0"/>
                          <a:ea typeface="Calibri" panose="020F0502020204030204" pitchFamily="34" charset="0"/>
                          <a:cs typeface="Arial" panose="020B0604020202020204" pitchFamily="34" charset="0"/>
                        </a:rPr>
                        <a:t>60 to 69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p>
                      <a:pPr algn="ctr"/>
                      <a:r>
                        <a:rPr lang="en-GB" sz="1600">
                          <a:solidFill>
                            <a:srgbClr val="470054"/>
                          </a:solidFill>
                          <a:effectLst/>
                          <a:latin typeface="Arial" panose="020B0604020202020204" pitchFamily="34" charset="0"/>
                          <a:ea typeface="Calibri" panose="020F0502020204030204" pitchFamily="34" charset="0"/>
                          <a:cs typeface="Arial" panose="020B0604020202020204" pitchFamily="34" charset="0"/>
                        </a:rPr>
                        <a:t>£100,001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p>
                      <a:pPr algn="ctr"/>
                      <a:r>
                        <a:rPr lang="en-GB" sz="1600" dirty="0">
                          <a:solidFill>
                            <a:srgbClr val="470054"/>
                          </a:solidFill>
                          <a:effectLst/>
                          <a:latin typeface="Arial" panose="020B0604020202020204" pitchFamily="34" charset="0"/>
                          <a:ea typeface="Calibri" panose="020F0502020204030204" pitchFamily="34" charset="0"/>
                          <a:cs typeface="Arial" panose="020B0604020202020204" pitchFamily="34" charset="0"/>
                        </a:rPr>
                        <a:t>£150,001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extLst>
                  <a:ext uri="{0D108BD9-81ED-4DB2-BD59-A6C34878D82A}">
                    <a16:rowId xmlns:a16="http://schemas.microsoft.com/office/drawing/2014/main" val="10006"/>
                  </a:ext>
                </a:extLst>
              </a:tr>
              <a:tr h="310411">
                <a:tc>
                  <a:txBody>
                    <a:bodyPr/>
                    <a:lstStyle/>
                    <a:p>
                      <a:pPr algn="ctr"/>
                      <a:r>
                        <a:rPr lang="en-GB" sz="1600">
                          <a:solidFill>
                            <a:srgbClr val="470054"/>
                          </a:solidFill>
                          <a:effectLst/>
                          <a:latin typeface="Arial" panose="020B0604020202020204" pitchFamily="34" charset="0"/>
                          <a:ea typeface="Calibri" panose="020F0502020204030204" pitchFamily="34" charset="0"/>
                          <a:cs typeface="Arial" panose="020B0604020202020204" pitchFamily="34" charset="0"/>
                        </a:rPr>
                        <a:t>70 to 74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p>
                      <a:pPr algn="ctr"/>
                      <a:r>
                        <a:rPr lang="en-GB" sz="1600">
                          <a:solidFill>
                            <a:srgbClr val="470054"/>
                          </a:solidFill>
                          <a:effectLst/>
                          <a:latin typeface="Arial" panose="020B0604020202020204" pitchFamily="34" charset="0"/>
                          <a:ea typeface="Calibri" panose="020F0502020204030204" pitchFamily="34" charset="0"/>
                          <a:cs typeface="Arial" panose="020B0604020202020204" pitchFamily="34" charset="0"/>
                        </a:rPr>
                        <a:t>£50,001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p>
                      <a:pPr algn="ctr"/>
                      <a:r>
                        <a:rPr lang="en-GB" sz="1600" dirty="0">
                          <a:solidFill>
                            <a:srgbClr val="470054"/>
                          </a:solidFill>
                          <a:effectLst/>
                          <a:latin typeface="Arial" panose="020B0604020202020204" pitchFamily="34" charset="0"/>
                          <a:ea typeface="Calibri" panose="020F0502020204030204" pitchFamily="34" charset="0"/>
                          <a:cs typeface="Arial" panose="020B0604020202020204" pitchFamily="34" charset="0"/>
                        </a:rPr>
                        <a:t>£150,001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extLst>
                  <a:ext uri="{0D108BD9-81ED-4DB2-BD59-A6C34878D82A}">
                    <a16:rowId xmlns:a16="http://schemas.microsoft.com/office/drawing/2014/main" val="874283013"/>
                  </a:ext>
                </a:extLst>
              </a:tr>
              <a:tr h="310411">
                <a:tc>
                  <a:txBody>
                    <a:bodyPr/>
                    <a:lstStyle/>
                    <a:p>
                      <a:pPr algn="ctr"/>
                      <a:r>
                        <a:rPr lang="en-GB" sz="1600">
                          <a:solidFill>
                            <a:srgbClr val="470054"/>
                          </a:solidFill>
                          <a:effectLst/>
                          <a:latin typeface="Arial" panose="020B0604020202020204" pitchFamily="34" charset="0"/>
                          <a:ea typeface="Calibri" panose="020F0502020204030204" pitchFamily="34" charset="0"/>
                          <a:cs typeface="Arial" panose="020B0604020202020204" pitchFamily="34" charset="0"/>
                        </a:rPr>
                        <a:t>75 and over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p>
                      <a:pPr algn="ctr"/>
                      <a:r>
                        <a:rPr lang="en-GB" sz="1600">
                          <a:solidFill>
                            <a:srgbClr val="470054"/>
                          </a:solidFill>
                          <a:effectLst/>
                          <a:latin typeface="Arial" panose="020B0604020202020204" pitchFamily="34" charset="0"/>
                          <a:ea typeface="Calibri" panose="020F0502020204030204" pitchFamily="34" charset="0"/>
                          <a:cs typeface="Arial" panose="020B0604020202020204" pitchFamily="34" charset="0"/>
                        </a:rPr>
                        <a:t>£25,001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p>
                      <a:pPr algn="ctr"/>
                      <a:r>
                        <a:rPr lang="en-GB" sz="1600" dirty="0">
                          <a:solidFill>
                            <a:srgbClr val="470054"/>
                          </a:solidFill>
                          <a:effectLst/>
                          <a:latin typeface="Arial" panose="020B0604020202020204" pitchFamily="34" charset="0"/>
                          <a:ea typeface="Calibri" panose="020F0502020204030204" pitchFamily="34" charset="0"/>
                          <a:cs typeface="Arial" panose="020B0604020202020204" pitchFamily="34" charset="0"/>
                        </a:rPr>
                        <a:t>£150,001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extLst>
                  <a:ext uri="{0D108BD9-81ED-4DB2-BD59-A6C34878D82A}">
                    <a16:rowId xmlns:a16="http://schemas.microsoft.com/office/drawing/2014/main" val="10007"/>
                  </a:ext>
                </a:extLst>
              </a:tr>
            </a:tbl>
          </a:graphicData>
        </a:graphic>
      </p:graphicFrame>
      <p:sp>
        <p:nvSpPr>
          <p:cNvPr id="9" name="Title 2">
            <a:extLst>
              <a:ext uri="{FF2B5EF4-FFF2-40B4-BE49-F238E27FC236}">
                <a16:creationId xmlns:a16="http://schemas.microsoft.com/office/drawing/2014/main" id="{8698EA1B-702B-4912-87C7-46293A157B33}"/>
              </a:ext>
            </a:extLst>
          </p:cNvPr>
          <p:cNvSpPr>
            <a:spLocks noGrp="1"/>
          </p:cNvSpPr>
          <p:nvPr>
            <p:ph type="title"/>
          </p:nvPr>
        </p:nvSpPr>
        <p:spPr>
          <a:xfrm>
            <a:off x="274191" y="363385"/>
            <a:ext cx="4646989" cy="636534"/>
          </a:xfrm>
          <a:prstGeom prst="rect">
            <a:avLst/>
          </a:prstGeom>
        </p:spPr>
        <p:txBody>
          <a:bodyPr/>
          <a:lstStyle/>
          <a:p>
            <a:r>
              <a:rPr lang="en-GB" sz="2400" dirty="0">
                <a:solidFill>
                  <a:srgbClr val="470054"/>
                </a:solidFill>
              </a:rPr>
              <a:t>Pegasus Whole of Life Plan</a:t>
            </a:r>
          </a:p>
        </p:txBody>
      </p:sp>
      <p:sp>
        <p:nvSpPr>
          <p:cNvPr id="10" name="Text Placeholder 1">
            <a:extLst>
              <a:ext uri="{FF2B5EF4-FFF2-40B4-BE49-F238E27FC236}">
                <a16:creationId xmlns:a16="http://schemas.microsoft.com/office/drawing/2014/main" id="{34AD237A-938F-4100-A4C8-6880C5CC2A88}"/>
              </a:ext>
            </a:extLst>
          </p:cNvPr>
          <p:cNvSpPr>
            <a:spLocks noGrp="1"/>
          </p:cNvSpPr>
          <p:nvPr>
            <p:ph type="body" sz="quarter" idx="53"/>
          </p:nvPr>
        </p:nvSpPr>
        <p:spPr>
          <a:xfrm>
            <a:off x="264252" y="794510"/>
            <a:ext cx="4656928" cy="636534"/>
          </a:xfrm>
        </p:spPr>
        <p:txBody>
          <a:bodyPr/>
          <a:lstStyle/>
          <a:p>
            <a:r>
              <a:rPr lang="en-GB" sz="2400" dirty="0"/>
              <a:t>Protection through the generations</a:t>
            </a:r>
          </a:p>
        </p:txBody>
      </p:sp>
      <p:pic>
        <p:nvPicPr>
          <p:cNvPr id="3" name="Picture 2" descr="A picture containing accessory&#10;&#10;Description automatically generated">
            <a:extLst>
              <a:ext uri="{FF2B5EF4-FFF2-40B4-BE49-F238E27FC236}">
                <a16:creationId xmlns:a16="http://schemas.microsoft.com/office/drawing/2014/main" id="{9714A78E-12A4-4ECA-85BC-C2AB4F42214B}"/>
              </a:ext>
            </a:extLst>
          </p:cNvPr>
          <p:cNvPicPr>
            <a:picLocks noChangeAspect="1"/>
          </p:cNvPicPr>
          <p:nvPr/>
        </p:nvPicPr>
        <p:blipFill>
          <a:blip r:embed="rId3"/>
          <a:stretch>
            <a:fillRect/>
          </a:stretch>
        </p:blipFill>
        <p:spPr>
          <a:xfrm>
            <a:off x="7779657" y="2263065"/>
            <a:ext cx="3844660" cy="2880000"/>
          </a:xfrm>
          <a:prstGeom prst="rect">
            <a:avLst/>
          </a:prstGeom>
        </p:spPr>
      </p:pic>
    </p:spTree>
    <p:extLst>
      <p:ext uri="{BB962C8B-B14F-4D97-AF65-F5344CB8AC3E}">
        <p14:creationId xmlns:p14="http://schemas.microsoft.com/office/powerpoint/2010/main" val="91926148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194586640"/>
              </p:ext>
            </p:extLst>
          </p:nvPr>
        </p:nvGraphicFramePr>
        <p:xfrm>
          <a:off x="274191" y="1399212"/>
          <a:ext cx="7505466" cy="4170915"/>
        </p:xfrm>
        <a:graphic>
          <a:graphicData uri="http://schemas.openxmlformats.org/drawingml/2006/table">
            <a:tbl>
              <a:tblPr>
                <a:effectLst/>
                <a:tableStyleId>{5C22544A-7EE6-4342-B048-85BDC9FD1C3A}</a:tableStyleId>
              </a:tblPr>
              <a:tblGrid>
                <a:gridCol w="1876366">
                  <a:extLst>
                    <a:ext uri="{9D8B030D-6E8A-4147-A177-3AD203B41FA5}">
                      <a16:colId xmlns:a16="http://schemas.microsoft.com/office/drawing/2014/main" val="20000"/>
                    </a:ext>
                  </a:extLst>
                </a:gridCol>
                <a:gridCol w="2215654">
                  <a:extLst>
                    <a:ext uri="{9D8B030D-6E8A-4147-A177-3AD203B41FA5}">
                      <a16:colId xmlns:a16="http://schemas.microsoft.com/office/drawing/2014/main" val="2347092187"/>
                    </a:ext>
                  </a:extLst>
                </a:gridCol>
                <a:gridCol w="3413446">
                  <a:extLst>
                    <a:ext uri="{9D8B030D-6E8A-4147-A177-3AD203B41FA5}">
                      <a16:colId xmlns:a16="http://schemas.microsoft.com/office/drawing/2014/main" val="20001"/>
                    </a:ext>
                  </a:extLst>
                </a:gridCol>
              </a:tblGrid>
              <a:tr h="994348">
                <a:tc gridSpan="3">
                  <a:txBody>
                    <a:bodyPr/>
                    <a:lstStyle/>
                    <a:p>
                      <a:pPr algn="ctr"/>
                      <a:endParaRPr lang="en-GB" sz="2400" b="1" dirty="0">
                        <a:solidFill>
                          <a:srgbClr val="470054"/>
                        </a:solidFill>
                        <a:effectLst/>
                        <a:latin typeface="Arial" panose="020B0604020202020204" pitchFamily="34" charset="0"/>
                        <a:ea typeface="Calibri" panose="020F0502020204030204" pitchFamily="34" charset="0"/>
                        <a:cs typeface="Arial" panose="020B0604020202020204" pitchFamily="34" charset="0"/>
                      </a:endParaRPr>
                    </a:p>
                    <a:p>
                      <a:pPr algn="ctr"/>
                      <a:r>
                        <a:rPr lang="en-GB" sz="2400" b="1" dirty="0">
                          <a:solidFill>
                            <a:srgbClr val="470054"/>
                          </a:solidFill>
                          <a:effectLst/>
                          <a:latin typeface="Arial" panose="020B0604020202020204" pitchFamily="34" charset="0"/>
                          <a:ea typeface="Calibri" panose="020F0502020204030204" pitchFamily="34" charset="0"/>
                          <a:cs typeface="Arial" panose="020B0604020202020204" pitchFamily="34" charset="0"/>
                        </a:rPr>
                        <a:t>Medical underwriting limits – second event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82868">
                <a:tc>
                  <a:txBody>
                    <a:bodyPr/>
                    <a:lstStyle/>
                    <a:p>
                      <a:pPr algn="ctr"/>
                      <a:r>
                        <a:rPr lang="en-GB" sz="2000" b="1" dirty="0">
                          <a:solidFill>
                            <a:srgbClr val="470054"/>
                          </a:solidFill>
                          <a:effectLst/>
                          <a:latin typeface="Arial" panose="020B0604020202020204" pitchFamily="34" charset="0"/>
                          <a:ea typeface="Calibri" panose="020F0502020204030204" pitchFamily="34" charset="0"/>
                          <a:cs typeface="Arial" panose="020B0604020202020204" pitchFamily="34" charset="0"/>
                        </a:rPr>
                        <a:t>Age band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p>
                      <a:pPr algn="ctr"/>
                      <a:r>
                        <a:rPr lang="en-GB" sz="2000" b="1" dirty="0">
                          <a:solidFill>
                            <a:srgbClr val="470054"/>
                          </a:solidFill>
                          <a:effectLst/>
                          <a:latin typeface="Arial" panose="020B0604020202020204" pitchFamily="34" charset="0"/>
                          <a:ea typeface="Calibri" panose="020F0502020204030204" pitchFamily="34" charset="0"/>
                          <a:cs typeface="Arial" panose="020B0604020202020204" pitchFamily="34" charset="0"/>
                        </a:rPr>
                        <a:t>Paramed Limits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p>
                      <a:pPr algn="ctr"/>
                      <a:r>
                        <a:rPr lang="en-GB" sz="2000" b="1" dirty="0">
                          <a:solidFill>
                            <a:srgbClr val="470054"/>
                          </a:solidFill>
                          <a:effectLst/>
                          <a:latin typeface="Arial" panose="020B0604020202020204" pitchFamily="34" charset="0"/>
                          <a:ea typeface="Calibri" panose="020F0502020204030204" pitchFamily="34" charset="0"/>
                          <a:cs typeface="Arial" panose="020B0604020202020204" pitchFamily="34" charset="0"/>
                        </a:rPr>
                        <a:t>GPR limits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extLst>
                  <a:ext uri="{0D108BD9-81ED-4DB2-BD59-A6C34878D82A}">
                    <a16:rowId xmlns:a16="http://schemas.microsoft.com/office/drawing/2014/main" val="10001"/>
                  </a:ext>
                </a:extLst>
              </a:tr>
              <a:tr h="310411">
                <a:tc>
                  <a:txBody>
                    <a:bodyPr/>
                    <a:lstStyle/>
                    <a:p>
                      <a:pPr algn="ctr"/>
                      <a:r>
                        <a:rPr lang="en-GB" sz="1600" b="0" dirty="0">
                          <a:solidFill>
                            <a:srgbClr val="470054"/>
                          </a:solidFill>
                          <a:effectLst/>
                          <a:latin typeface="Arial" panose="020B0604020202020204" pitchFamily="34" charset="0"/>
                          <a:ea typeface="Calibri" panose="020F0502020204030204" pitchFamily="34" charset="0"/>
                          <a:cs typeface="Arial" panose="020B0604020202020204" pitchFamily="34" charset="0"/>
                        </a:rPr>
                        <a:t>Up to 34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p>
                      <a:pPr algn="ctr"/>
                      <a:r>
                        <a:rPr lang="en-GB" sz="1600" b="0">
                          <a:solidFill>
                            <a:srgbClr val="470054"/>
                          </a:solidFill>
                          <a:effectLst/>
                          <a:latin typeface="Arial" panose="020B0604020202020204" pitchFamily="34" charset="0"/>
                          <a:ea typeface="Calibri" panose="020F0502020204030204" pitchFamily="34" charset="0"/>
                          <a:cs typeface="Arial" panose="020B0604020202020204" pitchFamily="34" charset="0"/>
                        </a:rPr>
                        <a:t>£1,375,001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p>
                      <a:pPr algn="ctr"/>
                      <a:r>
                        <a:rPr lang="en-GB" sz="1600" b="0">
                          <a:solidFill>
                            <a:srgbClr val="470054"/>
                          </a:solidFill>
                          <a:effectLst/>
                          <a:latin typeface="Arial" panose="020B0604020202020204" pitchFamily="34" charset="0"/>
                          <a:ea typeface="Calibri" panose="020F0502020204030204" pitchFamily="34" charset="0"/>
                          <a:cs typeface="Arial" panose="020B0604020202020204" pitchFamily="34" charset="0"/>
                        </a:rPr>
                        <a:t>£2,200,001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extLst>
                  <a:ext uri="{0D108BD9-81ED-4DB2-BD59-A6C34878D82A}">
                    <a16:rowId xmlns:a16="http://schemas.microsoft.com/office/drawing/2014/main" val="10002"/>
                  </a:ext>
                </a:extLst>
              </a:tr>
              <a:tr h="310411">
                <a:tc>
                  <a:txBody>
                    <a:bodyPr/>
                    <a:lstStyle/>
                    <a:p>
                      <a:pPr algn="ctr"/>
                      <a:r>
                        <a:rPr lang="en-GB" sz="1600" b="0" dirty="0">
                          <a:solidFill>
                            <a:srgbClr val="470054"/>
                          </a:solidFill>
                          <a:effectLst/>
                          <a:latin typeface="Arial" panose="020B0604020202020204" pitchFamily="34" charset="0"/>
                          <a:ea typeface="Calibri" panose="020F0502020204030204" pitchFamily="34" charset="0"/>
                          <a:cs typeface="Arial" panose="020B0604020202020204" pitchFamily="34" charset="0"/>
                        </a:rPr>
                        <a:t>35 to 39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p>
                      <a:pPr algn="ctr"/>
                      <a:r>
                        <a:rPr lang="en-GB" sz="1600" b="0">
                          <a:solidFill>
                            <a:srgbClr val="470054"/>
                          </a:solidFill>
                          <a:effectLst/>
                          <a:latin typeface="Arial" panose="020B0604020202020204" pitchFamily="34" charset="0"/>
                          <a:ea typeface="Calibri" panose="020F0502020204030204" pitchFamily="34" charset="0"/>
                          <a:cs typeface="Arial" panose="020B0604020202020204" pitchFamily="34" charset="0"/>
                        </a:rPr>
                        <a:t>£1,000,001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p>
                      <a:pPr algn="ctr"/>
                      <a:r>
                        <a:rPr lang="en-GB" sz="1600" b="0">
                          <a:solidFill>
                            <a:srgbClr val="470054"/>
                          </a:solidFill>
                          <a:effectLst/>
                          <a:latin typeface="Arial" panose="020B0604020202020204" pitchFamily="34" charset="0"/>
                          <a:ea typeface="Calibri" panose="020F0502020204030204" pitchFamily="34" charset="0"/>
                          <a:cs typeface="Arial" panose="020B0604020202020204" pitchFamily="34" charset="0"/>
                        </a:rPr>
                        <a:t>£2,200,001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extLst>
                  <a:ext uri="{0D108BD9-81ED-4DB2-BD59-A6C34878D82A}">
                    <a16:rowId xmlns:a16="http://schemas.microsoft.com/office/drawing/2014/main" val="3468099596"/>
                  </a:ext>
                </a:extLst>
              </a:tr>
              <a:tr h="310411">
                <a:tc>
                  <a:txBody>
                    <a:bodyPr/>
                    <a:lstStyle/>
                    <a:p>
                      <a:pPr algn="ctr"/>
                      <a:r>
                        <a:rPr lang="en-GB" sz="1600" b="0" dirty="0">
                          <a:solidFill>
                            <a:srgbClr val="470054"/>
                          </a:solidFill>
                          <a:effectLst/>
                          <a:latin typeface="Arial" panose="020B0604020202020204" pitchFamily="34" charset="0"/>
                          <a:ea typeface="Calibri" panose="020F0502020204030204" pitchFamily="34" charset="0"/>
                          <a:cs typeface="Arial" panose="020B0604020202020204" pitchFamily="34" charset="0"/>
                        </a:rPr>
                        <a:t>40 to 44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p>
                      <a:pPr algn="ctr"/>
                      <a:r>
                        <a:rPr lang="en-GB" sz="1600" b="0">
                          <a:solidFill>
                            <a:srgbClr val="470054"/>
                          </a:solidFill>
                          <a:effectLst/>
                          <a:latin typeface="Arial" panose="020B0604020202020204" pitchFamily="34" charset="0"/>
                          <a:ea typeface="Calibri" panose="020F0502020204030204" pitchFamily="34" charset="0"/>
                          <a:cs typeface="Arial" panose="020B0604020202020204" pitchFamily="34" charset="0"/>
                        </a:rPr>
                        <a:t>£825,001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p>
                      <a:pPr algn="ctr"/>
                      <a:r>
                        <a:rPr lang="en-GB" sz="1600" b="0">
                          <a:solidFill>
                            <a:srgbClr val="470054"/>
                          </a:solidFill>
                          <a:effectLst/>
                          <a:latin typeface="Arial" panose="020B0604020202020204" pitchFamily="34" charset="0"/>
                          <a:ea typeface="Calibri" panose="020F0502020204030204" pitchFamily="34" charset="0"/>
                          <a:cs typeface="Arial" panose="020B0604020202020204" pitchFamily="34" charset="0"/>
                        </a:rPr>
                        <a:t>£2,200,001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extLst>
                  <a:ext uri="{0D108BD9-81ED-4DB2-BD59-A6C34878D82A}">
                    <a16:rowId xmlns:a16="http://schemas.microsoft.com/office/drawing/2014/main" val="10003"/>
                  </a:ext>
                </a:extLst>
              </a:tr>
              <a:tr h="310411">
                <a:tc>
                  <a:txBody>
                    <a:bodyPr/>
                    <a:lstStyle/>
                    <a:p>
                      <a:pPr algn="ctr"/>
                      <a:r>
                        <a:rPr lang="en-GB" sz="1600" b="0" dirty="0">
                          <a:solidFill>
                            <a:srgbClr val="470054"/>
                          </a:solidFill>
                          <a:effectLst/>
                          <a:latin typeface="Arial" panose="020B0604020202020204" pitchFamily="34" charset="0"/>
                          <a:ea typeface="Calibri" panose="020F0502020204030204" pitchFamily="34" charset="0"/>
                          <a:cs typeface="Arial" panose="020B0604020202020204" pitchFamily="34" charset="0"/>
                        </a:rPr>
                        <a:t>45 to 49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p>
                      <a:pPr algn="ctr"/>
                      <a:r>
                        <a:rPr lang="en-GB" sz="1600" b="0">
                          <a:solidFill>
                            <a:srgbClr val="470054"/>
                          </a:solidFill>
                          <a:effectLst/>
                          <a:latin typeface="Arial" panose="020B0604020202020204" pitchFamily="34" charset="0"/>
                          <a:ea typeface="Calibri" panose="020F0502020204030204" pitchFamily="34" charset="0"/>
                          <a:cs typeface="Arial" panose="020B0604020202020204" pitchFamily="34" charset="0"/>
                        </a:rPr>
                        <a:t>£675,001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p>
                      <a:pPr algn="ctr"/>
                      <a:r>
                        <a:rPr lang="en-GB" sz="1600" b="0">
                          <a:solidFill>
                            <a:srgbClr val="470054"/>
                          </a:solidFill>
                          <a:effectLst/>
                          <a:latin typeface="Arial" panose="020B0604020202020204" pitchFamily="34" charset="0"/>
                          <a:ea typeface="Calibri" panose="020F0502020204030204" pitchFamily="34" charset="0"/>
                          <a:cs typeface="Arial" panose="020B0604020202020204" pitchFamily="34" charset="0"/>
                        </a:rPr>
                        <a:t>£1,375,001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extLst>
                  <a:ext uri="{0D108BD9-81ED-4DB2-BD59-A6C34878D82A}">
                    <a16:rowId xmlns:a16="http://schemas.microsoft.com/office/drawing/2014/main" val="2821315515"/>
                  </a:ext>
                </a:extLst>
              </a:tr>
              <a:tr h="310411">
                <a:tc>
                  <a:txBody>
                    <a:bodyPr/>
                    <a:lstStyle/>
                    <a:p>
                      <a:pPr algn="ctr"/>
                      <a:r>
                        <a:rPr lang="en-GB" sz="1600" b="0">
                          <a:solidFill>
                            <a:srgbClr val="470054"/>
                          </a:solidFill>
                          <a:effectLst/>
                          <a:latin typeface="Arial" panose="020B0604020202020204" pitchFamily="34" charset="0"/>
                          <a:ea typeface="Calibri" panose="020F0502020204030204" pitchFamily="34" charset="0"/>
                          <a:cs typeface="Arial" panose="020B0604020202020204" pitchFamily="34" charset="0"/>
                        </a:rPr>
                        <a:t>50 to 54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p>
                      <a:pPr algn="ctr"/>
                      <a:r>
                        <a:rPr lang="en-GB" sz="1600" b="0" dirty="0">
                          <a:solidFill>
                            <a:srgbClr val="470054"/>
                          </a:solidFill>
                          <a:effectLst/>
                          <a:latin typeface="Arial" panose="020B0604020202020204" pitchFamily="34" charset="0"/>
                          <a:ea typeface="Calibri" panose="020F0502020204030204" pitchFamily="34" charset="0"/>
                          <a:cs typeface="Arial" panose="020B0604020202020204" pitchFamily="34" charset="0"/>
                        </a:rPr>
                        <a:t>£425,001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p>
                      <a:pPr algn="ctr"/>
                      <a:r>
                        <a:rPr lang="en-GB" sz="1600" b="0">
                          <a:solidFill>
                            <a:srgbClr val="470054"/>
                          </a:solidFill>
                          <a:effectLst/>
                          <a:latin typeface="Arial" panose="020B0604020202020204" pitchFamily="34" charset="0"/>
                          <a:ea typeface="Calibri" panose="020F0502020204030204" pitchFamily="34" charset="0"/>
                          <a:cs typeface="Arial" panose="020B0604020202020204" pitchFamily="34" charset="0"/>
                        </a:rPr>
                        <a:t>£675,001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extLst>
                  <a:ext uri="{0D108BD9-81ED-4DB2-BD59-A6C34878D82A}">
                    <a16:rowId xmlns:a16="http://schemas.microsoft.com/office/drawing/2014/main" val="10004"/>
                  </a:ext>
                </a:extLst>
              </a:tr>
              <a:tr h="310411">
                <a:tc>
                  <a:txBody>
                    <a:bodyPr/>
                    <a:lstStyle/>
                    <a:p>
                      <a:pPr algn="ctr"/>
                      <a:r>
                        <a:rPr lang="en-GB" sz="1600" b="0">
                          <a:solidFill>
                            <a:srgbClr val="470054"/>
                          </a:solidFill>
                          <a:effectLst/>
                          <a:latin typeface="Arial" panose="020B0604020202020204" pitchFamily="34" charset="0"/>
                          <a:ea typeface="Calibri" panose="020F0502020204030204" pitchFamily="34" charset="0"/>
                          <a:cs typeface="Arial" panose="020B0604020202020204" pitchFamily="34" charset="0"/>
                        </a:rPr>
                        <a:t>55 to 59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p>
                      <a:pPr algn="ctr"/>
                      <a:r>
                        <a:rPr lang="en-GB" sz="1600" b="0" dirty="0">
                          <a:solidFill>
                            <a:srgbClr val="470054"/>
                          </a:solidFill>
                          <a:effectLst/>
                          <a:latin typeface="Arial" panose="020B0604020202020204" pitchFamily="34" charset="0"/>
                          <a:ea typeface="Calibri" panose="020F0502020204030204" pitchFamily="34" charset="0"/>
                          <a:cs typeface="Arial" panose="020B0604020202020204" pitchFamily="34" charset="0"/>
                        </a:rPr>
                        <a:t>£350,001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p>
                      <a:pPr algn="ctr"/>
                      <a:r>
                        <a:rPr lang="en-GB" sz="1600" b="0">
                          <a:solidFill>
                            <a:srgbClr val="470054"/>
                          </a:solidFill>
                          <a:effectLst/>
                          <a:latin typeface="Arial" panose="020B0604020202020204" pitchFamily="34" charset="0"/>
                          <a:ea typeface="Calibri" panose="020F0502020204030204" pitchFamily="34" charset="0"/>
                          <a:cs typeface="Arial" panose="020B0604020202020204" pitchFamily="34" charset="0"/>
                        </a:rPr>
                        <a:t>£450,001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extLst>
                  <a:ext uri="{0D108BD9-81ED-4DB2-BD59-A6C34878D82A}">
                    <a16:rowId xmlns:a16="http://schemas.microsoft.com/office/drawing/2014/main" val="10005"/>
                  </a:ext>
                </a:extLst>
              </a:tr>
              <a:tr h="310411">
                <a:tc>
                  <a:txBody>
                    <a:bodyPr/>
                    <a:lstStyle/>
                    <a:p>
                      <a:pPr algn="ctr"/>
                      <a:r>
                        <a:rPr lang="en-GB" sz="1600" b="0">
                          <a:solidFill>
                            <a:srgbClr val="470054"/>
                          </a:solidFill>
                          <a:effectLst/>
                          <a:latin typeface="Arial" panose="020B0604020202020204" pitchFamily="34" charset="0"/>
                          <a:ea typeface="Calibri" panose="020F0502020204030204" pitchFamily="34" charset="0"/>
                          <a:cs typeface="Arial" panose="020B0604020202020204" pitchFamily="34" charset="0"/>
                        </a:rPr>
                        <a:t>60 to 64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p>
                      <a:pPr algn="ctr"/>
                      <a:r>
                        <a:rPr lang="en-GB" sz="1600" b="0" dirty="0">
                          <a:solidFill>
                            <a:srgbClr val="470054"/>
                          </a:solidFill>
                          <a:effectLst/>
                          <a:latin typeface="Arial" panose="020B0604020202020204" pitchFamily="34" charset="0"/>
                          <a:ea typeface="Calibri" panose="020F0502020204030204" pitchFamily="34" charset="0"/>
                          <a:cs typeface="Arial" panose="020B0604020202020204" pitchFamily="34" charset="0"/>
                        </a:rPr>
                        <a:t>£200,001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p>
                      <a:pPr algn="ctr"/>
                      <a:r>
                        <a:rPr lang="en-GB" sz="1600" b="0" dirty="0">
                          <a:solidFill>
                            <a:srgbClr val="470054"/>
                          </a:solidFill>
                          <a:effectLst/>
                          <a:latin typeface="Arial" panose="020B0604020202020204" pitchFamily="34" charset="0"/>
                          <a:ea typeface="Calibri" panose="020F0502020204030204" pitchFamily="34" charset="0"/>
                          <a:cs typeface="Arial" panose="020B0604020202020204" pitchFamily="34" charset="0"/>
                        </a:rPr>
                        <a:t>£250,001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extLst>
                  <a:ext uri="{0D108BD9-81ED-4DB2-BD59-A6C34878D82A}">
                    <a16:rowId xmlns:a16="http://schemas.microsoft.com/office/drawing/2014/main" val="3880457129"/>
                  </a:ext>
                </a:extLst>
              </a:tr>
              <a:tr h="310411">
                <a:tc>
                  <a:txBody>
                    <a:bodyPr/>
                    <a:lstStyle/>
                    <a:p>
                      <a:pPr algn="ctr"/>
                      <a:r>
                        <a:rPr lang="en-GB" sz="1600" b="0">
                          <a:solidFill>
                            <a:srgbClr val="470054"/>
                          </a:solidFill>
                          <a:effectLst/>
                          <a:latin typeface="Arial" panose="020B0604020202020204" pitchFamily="34" charset="0"/>
                          <a:ea typeface="Calibri" panose="020F0502020204030204" pitchFamily="34" charset="0"/>
                          <a:cs typeface="Arial" panose="020B0604020202020204" pitchFamily="34" charset="0"/>
                        </a:rPr>
                        <a:t>65 to 69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p>
                      <a:pPr algn="ctr"/>
                      <a:r>
                        <a:rPr lang="en-GB" sz="1600" b="0">
                          <a:solidFill>
                            <a:srgbClr val="470054"/>
                          </a:solidFill>
                          <a:effectLst/>
                          <a:latin typeface="Arial" panose="020B0604020202020204" pitchFamily="34" charset="0"/>
                          <a:ea typeface="Calibri" panose="020F0502020204030204" pitchFamily="34" charset="0"/>
                          <a:cs typeface="Arial" panose="020B0604020202020204" pitchFamily="34" charset="0"/>
                        </a:rPr>
                        <a:t>£100,001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p>
                      <a:pPr algn="ctr"/>
                      <a:r>
                        <a:rPr lang="en-GB" sz="1600" b="0" dirty="0">
                          <a:solidFill>
                            <a:srgbClr val="470054"/>
                          </a:solidFill>
                          <a:effectLst/>
                          <a:latin typeface="Arial" panose="020B0604020202020204" pitchFamily="34" charset="0"/>
                          <a:ea typeface="Calibri" panose="020F0502020204030204" pitchFamily="34" charset="0"/>
                          <a:cs typeface="Arial" panose="020B0604020202020204" pitchFamily="34" charset="0"/>
                        </a:rPr>
                        <a:t>£200,001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extLst>
                  <a:ext uri="{0D108BD9-81ED-4DB2-BD59-A6C34878D82A}">
                    <a16:rowId xmlns:a16="http://schemas.microsoft.com/office/drawing/2014/main" val="10006"/>
                  </a:ext>
                </a:extLst>
              </a:tr>
              <a:tr h="310411">
                <a:tc>
                  <a:txBody>
                    <a:bodyPr/>
                    <a:lstStyle/>
                    <a:p>
                      <a:pPr algn="ctr"/>
                      <a:r>
                        <a:rPr lang="en-GB" sz="1600" b="0">
                          <a:solidFill>
                            <a:srgbClr val="470054"/>
                          </a:solidFill>
                          <a:effectLst/>
                          <a:latin typeface="Arial" panose="020B0604020202020204" pitchFamily="34" charset="0"/>
                          <a:ea typeface="Calibri" panose="020F0502020204030204" pitchFamily="34" charset="0"/>
                          <a:cs typeface="Arial" panose="020B0604020202020204" pitchFamily="34" charset="0"/>
                        </a:rPr>
                        <a:t>70 and over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p>
                      <a:pPr algn="ctr"/>
                      <a:r>
                        <a:rPr lang="en-GB" sz="1600" b="0">
                          <a:solidFill>
                            <a:srgbClr val="470054"/>
                          </a:solidFill>
                          <a:effectLst/>
                          <a:latin typeface="Arial" panose="020B0604020202020204" pitchFamily="34" charset="0"/>
                          <a:ea typeface="Calibri" panose="020F0502020204030204" pitchFamily="34" charset="0"/>
                          <a:cs typeface="Arial" panose="020B0604020202020204" pitchFamily="34" charset="0"/>
                        </a:rPr>
                        <a:t>£50,001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p>
                      <a:pPr algn="ctr"/>
                      <a:r>
                        <a:rPr lang="en-GB" sz="1600" b="0" dirty="0">
                          <a:solidFill>
                            <a:srgbClr val="470054"/>
                          </a:solidFill>
                          <a:effectLst/>
                          <a:latin typeface="Arial" panose="020B0604020202020204" pitchFamily="34" charset="0"/>
                          <a:ea typeface="Calibri" panose="020F0502020204030204" pitchFamily="34" charset="0"/>
                          <a:cs typeface="Arial" panose="020B0604020202020204" pitchFamily="34" charset="0"/>
                        </a:rPr>
                        <a:t>£200,001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4F5"/>
                    </a:solidFill>
                  </a:tcPr>
                </a:tc>
                <a:extLst>
                  <a:ext uri="{0D108BD9-81ED-4DB2-BD59-A6C34878D82A}">
                    <a16:rowId xmlns:a16="http://schemas.microsoft.com/office/drawing/2014/main" val="874283013"/>
                  </a:ext>
                </a:extLst>
              </a:tr>
            </a:tbl>
          </a:graphicData>
        </a:graphic>
      </p:graphicFrame>
      <p:sp>
        <p:nvSpPr>
          <p:cNvPr id="9" name="Title 2">
            <a:extLst>
              <a:ext uri="{FF2B5EF4-FFF2-40B4-BE49-F238E27FC236}">
                <a16:creationId xmlns:a16="http://schemas.microsoft.com/office/drawing/2014/main" id="{8698EA1B-702B-4912-87C7-46293A157B33}"/>
              </a:ext>
            </a:extLst>
          </p:cNvPr>
          <p:cNvSpPr>
            <a:spLocks noGrp="1"/>
          </p:cNvSpPr>
          <p:nvPr>
            <p:ph type="title"/>
          </p:nvPr>
        </p:nvSpPr>
        <p:spPr>
          <a:xfrm>
            <a:off x="274191" y="363385"/>
            <a:ext cx="4646989" cy="636534"/>
          </a:xfrm>
          <a:prstGeom prst="rect">
            <a:avLst/>
          </a:prstGeom>
        </p:spPr>
        <p:txBody>
          <a:bodyPr/>
          <a:lstStyle/>
          <a:p>
            <a:r>
              <a:rPr lang="en-GB" sz="2400" dirty="0">
                <a:solidFill>
                  <a:srgbClr val="470054"/>
                </a:solidFill>
              </a:rPr>
              <a:t>Pegasus Whole of Life Plan</a:t>
            </a:r>
          </a:p>
        </p:txBody>
      </p:sp>
      <p:sp>
        <p:nvSpPr>
          <p:cNvPr id="10" name="Text Placeholder 1">
            <a:extLst>
              <a:ext uri="{FF2B5EF4-FFF2-40B4-BE49-F238E27FC236}">
                <a16:creationId xmlns:a16="http://schemas.microsoft.com/office/drawing/2014/main" id="{34AD237A-938F-4100-A4C8-6880C5CC2A88}"/>
              </a:ext>
            </a:extLst>
          </p:cNvPr>
          <p:cNvSpPr>
            <a:spLocks noGrp="1"/>
          </p:cNvSpPr>
          <p:nvPr>
            <p:ph type="body" sz="quarter" idx="53"/>
          </p:nvPr>
        </p:nvSpPr>
        <p:spPr>
          <a:xfrm>
            <a:off x="264252" y="794510"/>
            <a:ext cx="4656928" cy="636534"/>
          </a:xfrm>
        </p:spPr>
        <p:txBody>
          <a:bodyPr/>
          <a:lstStyle/>
          <a:p>
            <a:r>
              <a:rPr lang="en-GB" sz="2400" dirty="0"/>
              <a:t>Protection through the generations</a:t>
            </a:r>
          </a:p>
        </p:txBody>
      </p:sp>
      <p:pic>
        <p:nvPicPr>
          <p:cNvPr id="4" name="Picture 3" descr="A picture containing accessory&#10;&#10;Description automatically generated">
            <a:extLst>
              <a:ext uri="{FF2B5EF4-FFF2-40B4-BE49-F238E27FC236}">
                <a16:creationId xmlns:a16="http://schemas.microsoft.com/office/drawing/2014/main" id="{2C256A81-38BD-4C15-8146-F2A796C024E5}"/>
              </a:ext>
            </a:extLst>
          </p:cNvPr>
          <p:cNvPicPr>
            <a:picLocks noChangeAspect="1"/>
          </p:cNvPicPr>
          <p:nvPr/>
        </p:nvPicPr>
        <p:blipFill>
          <a:blip r:embed="rId3"/>
          <a:stretch>
            <a:fillRect/>
          </a:stretch>
        </p:blipFill>
        <p:spPr>
          <a:xfrm>
            <a:off x="7789596" y="2214815"/>
            <a:ext cx="3844660" cy="2880000"/>
          </a:xfrm>
          <a:prstGeom prst="rect">
            <a:avLst/>
          </a:prstGeom>
        </p:spPr>
      </p:pic>
    </p:spTree>
    <p:extLst>
      <p:ext uri="{BB962C8B-B14F-4D97-AF65-F5344CB8AC3E}">
        <p14:creationId xmlns:p14="http://schemas.microsoft.com/office/powerpoint/2010/main" val="86829106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53258B-351D-43F4-8766-D964EBC0528F}"/>
              </a:ext>
            </a:extLst>
          </p:cNvPr>
          <p:cNvSpPr>
            <a:spLocks noGrp="1"/>
          </p:cNvSpPr>
          <p:nvPr>
            <p:ph type="title"/>
          </p:nvPr>
        </p:nvSpPr>
        <p:spPr>
          <a:xfrm>
            <a:off x="292729" y="287037"/>
            <a:ext cx="4816299" cy="507472"/>
          </a:xfrm>
        </p:spPr>
        <p:txBody>
          <a:bodyPr/>
          <a:lstStyle/>
          <a:p>
            <a:r>
              <a:rPr lang="en-GB" sz="2400" dirty="0"/>
              <a:t>Pegasus Whole of Life Plan</a:t>
            </a:r>
          </a:p>
        </p:txBody>
      </p:sp>
      <p:sp>
        <p:nvSpPr>
          <p:cNvPr id="13" name="Text Placeholder 12">
            <a:extLst>
              <a:ext uri="{FF2B5EF4-FFF2-40B4-BE49-F238E27FC236}">
                <a16:creationId xmlns:a16="http://schemas.microsoft.com/office/drawing/2014/main" id="{7DB24E95-5C03-4DC4-A083-EAC55518BE26}"/>
              </a:ext>
            </a:extLst>
          </p:cNvPr>
          <p:cNvSpPr>
            <a:spLocks noGrp="1"/>
          </p:cNvSpPr>
          <p:nvPr>
            <p:ph type="body" sz="quarter" idx="52"/>
          </p:nvPr>
        </p:nvSpPr>
        <p:spPr>
          <a:xfrm>
            <a:off x="292730" y="1693481"/>
            <a:ext cx="4700184" cy="4877482"/>
          </a:xfrm>
          <a:prstGeom prst="rect">
            <a:avLst/>
          </a:prstGeom>
        </p:spPr>
        <p:txBody>
          <a:bodyPr lIns="0" tIns="0" rIns="0" bIns="0"/>
          <a:lstStyle/>
          <a:p>
            <a:pPr marL="0" indent="0">
              <a:spcBef>
                <a:spcPts val="0"/>
              </a:spcBef>
              <a:spcAft>
                <a:spcPts val="450"/>
              </a:spcAft>
              <a:buNone/>
            </a:pPr>
            <a:r>
              <a:rPr lang="en-GB" sz="2000" u="sng" dirty="0">
                <a:solidFill>
                  <a:srgbClr val="470054"/>
                </a:solidFill>
              </a:rPr>
              <a:t>Financial limits</a:t>
            </a:r>
          </a:p>
          <a:p>
            <a:pPr marL="0" indent="0">
              <a:spcBef>
                <a:spcPts val="0"/>
              </a:spcBef>
              <a:spcAft>
                <a:spcPts val="450"/>
              </a:spcAft>
              <a:buNone/>
            </a:pPr>
            <a:endParaRPr lang="en-GB" sz="800" u="sng" dirty="0">
              <a:solidFill>
                <a:srgbClr val="470054"/>
              </a:solidFill>
            </a:endParaRPr>
          </a:p>
          <a:p>
            <a:pPr marL="0" indent="0">
              <a:spcBef>
                <a:spcPts val="0"/>
              </a:spcBef>
              <a:spcAft>
                <a:spcPts val="450"/>
              </a:spcAft>
              <a:buNone/>
            </a:pPr>
            <a:r>
              <a:rPr lang="en-GB" sz="1800" dirty="0">
                <a:solidFill>
                  <a:srgbClr val="470054"/>
                </a:solidFill>
              </a:rPr>
              <a:t>We need a financial questionnaire for sums assured over £2m. </a:t>
            </a:r>
          </a:p>
          <a:p>
            <a:pPr marL="0" indent="0">
              <a:spcBef>
                <a:spcPts val="0"/>
              </a:spcBef>
              <a:spcAft>
                <a:spcPts val="450"/>
              </a:spcAft>
              <a:buNone/>
            </a:pPr>
            <a:endParaRPr lang="en-GB" dirty="0">
              <a:solidFill>
                <a:srgbClr val="470054"/>
              </a:solidFill>
            </a:endParaRPr>
          </a:p>
          <a:p>
            <a:pPr>
              <a:spcBef>
                <a:spcPts val="0"/>
              </a:spcBef>
              <a:spcAft>
                <a:spcPts val="450"/>
              </a:spcAft>
            </a:pPr>
            <a:r>
              <a:rPr lang="en-GB" sz="1800" dirty="0">
                <a:solidFill>
                  <a:srgbClr val="470054"/>
                </a:solidFill>
              </a:rPr>
              <a:t>For sums over £3.5m, we need financial evidence. For example, accountant or    solicitor's letter to confirm the value of </a:t>
            </a:r>
          </a:p>
          <a:p>
            <a:pPr marL="0" indent="0">
              <a:spcBef>
                <a:spcPts val="0"/>
              </a:spcBef>
              <a:spcAft>
                <a:spcPts val="450"/>
              </a:spcAft>
              <a:buNone/>
            </a:pPr>
            <a:r>
              <a:rPr lang="en-GB" sz="1800" dirty="0">
                <a:solidFill>
                  <a:srgbClr val="470054"/>
                </a:solidFill>
              </a:rPr>
              <a:t>   the estate.</a:t>
            </a:r>
          </a:p>
          <a:p>
            <a:pPr>
              <a:spcBef>
                <a:spcPts val="0"/>
              </a:spcBef>
              <a:spcAft>
                <a:spcPts val="450"/>
              </a:spcAft>
            </a:pPr>
            <a:endParaRPr lang="en-GB" sz="1800" dirty="0">
              <a:solidFill>
                <a:srgbClr val="470054"/>
              </a:solidFill>
            </a:endParaRPr>
          </a:p>
          <a:p>
            <a:pPr marL="0" indent="0">
              <a:spcBef>
                <a:spcPts val="0"/>
              </a:spcBef>
              <a:spcAft>
                <a:spcPts val="450"/>
              </a:spcAft>
              <a:buNone/>
            </a:pPr>
            <a:endParaRPr lang="en-GB" sz="1800" dirty="0">
              <a:solidFill>
                <a:srgbClr val="470054"/>
              </a:solidFill>
            </a:endParaRPr>
          </a:p>
          <a:p>
            <a:endParaRPr lang="en-GB" dirty="0"/>
          </a:p>
        </p:txBody>
      </p:sp>
      <p:sp>
        <p:nvSpPr>
          <p:cNvPr id="8" name="Text Placeholder 7">
            <a:extLst>
              <a:ext uri="{FF2B5EF4-FFF2-40B4-BE49-F238E27FC236}">
                <a16:creationId xmlns:a16="http://schemas.microsoft.com/office/drawing/2014/main" id="{B8CBF8C9-0CB7-4D9B-9089-45E94074E0EE}"/>
              </a:ext>
            </a:extLst>
          </p:cNvPr>
          <p:cNvSpPr>
            <a:spLocks noGrp="1"/>
          </p:cNvSpPr>
          <p:nvPr>
            <p:ph type="body" sz="quarter" idx="53"/>
          </p:nvPr>
        </p:nvSpPr>
        <p:spPr>
          <a:xfrm>
            <a:off x="292729" y="794509"/>
            <a:ext cx="4925354" cy="555319"/>
          </a:xfrm>
        </p:spPr>
        <p:txBody>
          <a:bodyPr/>
          <a:lstStyle/>
          <a:p>
            <a:r>
              <a:rPr lang="en-GB" sz="2400" dirty="0"/>
              <a:t>Protection through the generations</a:t>
            </a:r>
          </a:p>
        </p:txBody>
      </p:sp>
      <p:pic>
        <p:nvPicPr>
          <p:cNvPr id="14" name="Picture 13">
            <a:extLst>
              <a:ext uri="{FF2B5EF4-FFF2-40B4-BE49-F238E27FC236}">
                <a16:creationId xmlns:a16="http://schemas.microsoft.com/office/drawing/2014/main" id="{7E049FF5-A241-4269-97A9-EB48D99D507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676054" y="5534990"/>
            <a:ext cx="1794149" cy="269999"/>
          </a:xfrm>
          <a:prstGeom prst="rect">
            <a:avLst/>
          </a:prstGeom>
        </p:spPr>
      </p:pic>
      <p:pic>
        <p:nvPicPr>
          <p:cNvPr id="3" name="Picture Placeholder 2" descr="A picture containing text&#10;&#10;Description automatically generated">
            <a:extLst>
              <a:ext uri="{FF2B5EF4-FFF2-40B4-BE49-F238E27FC236}">
                <a16:creationId xmlns:a16="http://schemas.microsoft.com/office/drawing/2014/main" id="{4204DEFC-7BF2-467A-8819-23B62EB4AF92}"/>
              </a:ext>
            </a:extLst>
          </p:cNvPr>
          <p:cNvPicPr>
            <a:picLocks noGrp="1" noChangeAspect="1"/>
          </p:cNvPicPr>
          <p:nvPr>
            <p:ph type="pic" sz="quarter" idx="46"/>
          </p:nvPr>
        </p:nvPicPr>
        <p:blipFill>
          <a:blip r:embed="rId3"/>
          <a:srcRect t="12500" b="12500"/>
          <a:stretch>
            <a:fillRect/>
          </a:stretch>
        </p:blipFill>
        <p:spPr/>
      </p:pic>
    </p:spTree>
    <p:extLst>
      <p:ext uri="{BB962C8B-B14F-4D97-AF65-F5344CB8AC3E}">
        <p14:creationId xmlns:p14="http://schemas.microsoft.com/office/powerpoint/2010/main" val="145777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74C389-45CF-47C5-8AA0-84CCDC1220BE}"/>
              </a:ext>
            </a:extLst>
          </p:cNvPr>
          <p:cNvSpPr>
            <a:spLocks noGrp="1"/>
          </p:cNvSpPr>
          <p:nvPr>
            <p:ph type="body" sz="quarter" idx="52"/>
          </p:nvPr>
        </p:nvSpPr>
        <p:spPr>
          <a:xfrm>
            <a:off x="292729" y="2537207"/>
            <a:ext cx="5405640" cy="2736850"/>
          </a:xfrm>
        </p:spPr>
        <p:txBody>
          <a:bodyPr/>
          <a:lstStyle/>
          <a:p>
            <a:pPr>
              <a:buClr>
                <a:srgbClr val="470054"/>
              </a:buClr>
            </a:pPr>
            <a:r>
              <a:rPr lang="en-GB" sz="1800" dirty="0">
                <a:solidFill>
                  <a:srgbClr val="470054"/>
                </a:solidFill>
              </a:rPr>
              <a:t>Cover starts immediately </a:t>
            </a:r>
          </a:p>
          <a:p>
            <a:pPr marL="0" indent="0">
              <a:buClr>
                <a:srgbClr val="470054"/>
              </a:buClr>
              <a:buNone/>
            </a:pPr>
            <a:endParaRPr lang="en-GB" sz="1800" dirty="0">
              <a:solidFill>
                <a:srgbClr val="470054"/>
              </a:solidFill>
            </a:endParaRPr>
          </a:p>
          <a:p>
            <a:pPr>
              <a:buClr>
                <a:srgbClr val="470054"/>
              </a:buClr>
            </a:pPr>
            <a:r>
              <a:rPr lang="en-GB" sz="1800" dirty="0">
                <a:solidFill>
                  <a:srgbClr val="470054"/>
                </a:solidFill>
              </a:rPr>
              <a:t>Life Cover from £500,000 to £3.5m</a:t>
            </a:r>
          </a:p>
          <a:p>
            <a:pPr>
              <a:buClr>
                <a:srgbClr val="470054"/>
              </a:buClr>
            </a:pPr>
            <a:endParaRPr lang="en-GB" sz="1800" dirty="0">
              <a:solidFill>
                <a:srgbClr val="470054"/>
              </a:solidFill>
            </a:endParaRPr>
          </a:p>
          <a:p>
            <a:pPr>
              <a:buClr>
                <a:srgbClr val="470054"/>
              </a:buClr>
            </a:pPr>
            <a:r>
              <a:rPr lang="en-GB" sz="1800" dirty="0">
                <a:solidFill>
                  <a:srgbClr val="470054"/>
                </a:solidFill>
              </a:rPr>
              <a:t>Up to 6 months cover whilst we underwrite</a:t>
            </a:r>
          </a:p>
          <a:p>
            <a:pPr marL="0" indent="0">
              <a:buClr>
                <a:srgbClr val="470054"/>
              </a:buClr>
              <a:buNone/>
            </a:pPr>
            <a:endParaRPr lang="en-GB" sz="1800" dirty="0">
              <a:solidFill>
                <a:srgbClr val="470054"/>
              </a:solidFill>
            </a:endParaRPr>
          </a:p>
          <a:p>
            <a:pPr>
              <a:buClr>
                <a:srgbClr val="470054"/>
              </a:buClr>
            </a:pPr>
            <a:r>
              <a:rPr lang="en-GB" sz="1800" dirty="0">
                <a:solidFill>
                  <a:srgbClr val="470054"/>
                </a:solidFill>
              </a:rPr>
              <a:t>No max age</a:t>
            </a:r>
          </a:p>
          <a:p>
            <a:pPr marL="0" indent="0">
              <a:buClr>
                <a:srgbClr val="470054"/>
              </a:buClr>
              <a:buNone/>
            </a:pPr>
            <a:endParaRPr lang="en-GB" sz="1800" dirty="0">
              <a:solidFill>
                <a:srgbClr val="470054"/>
              </a:solidFill>
            </a:endParaRPr>
          </a:p>
          <a:p>
            <a:pPr>
              <a:buClr>
                <a:srgbClr val="470054"/>
              </a:buClr>
            </a:pPr>
            <a:endParaRPr lang="en-GB" sz="1800" dirty="0">
              <a:solidFill>
                <a:srgbClr val="470054"/>
              </a:solidFill>
            </a:endParaRPr>
          </a:p>
          <a:p>
            <a:pPr>
              <a:buClr>
                <a:srgbClr val="470054"/>
              </a:buClr>
            </a:pPr>
            <a:endParaRPr lang="en-GB" sz="1800" dirty="0">
              <a:solidFill>
                <a:srgbClr val="470054"/>
              </a:solidFill>
            </a:endParaRPr>
          </a:p>
          <a:p>
            <a:pPr>
              <a:buClr>
                <a:srgbClr val="470054"/>
              </a:buClr>
            </a:pPr>
            <a:endParaRPr lang="en-GB" sz="1800" dirty="0">
              <a:solidFill>
                <a:srgbClr val="470054"/>
              </a:solidFill>
            </a:endParaRPr>
          </a:p>
          <a:p>
            <a:endParaRPr lang="en-GB" sz="2400" dirty="0"/>
          </a:p>
          <a:p>
            <a:endParaRPr lang="en-GB" sz="2400" dirty="0"/>
          </a:p>
          <a:p>
            <a:endParaRPr lang="en-GB" dirty="0"/>
          </a:p>
        </p:txBody>
      </p:sp>
      <p:pic>
        <p:nvPicPr>
          <p:cNvPr id="7" name="Picture Placeholder 15">
            <a:extLst>
              <a:ext uri="{FF2B5EF4-FFF2-40B4-BE49-F238E27FC236}">
                <a16:creationId xmlns:a16="http://schemas.microsoft.com/office/drawing/2014/main" id="{BEABD989-53DF-4EC5-BA76-AC9CE89B80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9" t="-404" r="34212"/>
          <a:stretch/>
        </p:blipFill>
        <p:spPr>
          <a:xfrm>
            <a:off x="6095999" y="-42417"/>
            <a:ext cx="6095999" cy="6900417"/>
          </a:xfrm>
          <a:prstGeom prst="rect">
            <a:avLst/>
          </a:prstGeom>
          <a:pattFill prst="smCheck">
            <a:fgClr>
              <a:schemeClr val="bg1"/>
            </a:fgClr>
            <a:bgClr>
              <a:schemeClr val="bg1">
                <a:lumMod val="75000"/>
              </a:schemeClr>
            </a:bgClr>
          </a:pattFill>
          <a:ln w="9525" cap="flat" cmpd="sng" algn="ctr">
            <a:noFill/>
            <a:prstDash val="solid"/>
          </a:ln>
          <a:effectLst/>
        </p:spPr>
      </p:pic>
      <p:sp>
        <p:nvSpPr>
          <p:cNvPr id="5" name="Title 6">
            <a:extLst>
              <a:ext uri="{FF2B5EF4-FFF2-40B4-BE49-F238E27FC236}">
                <a16:creationId xmlns:a16="http://schemas.microsoft.com/office/drawing/2014/main" id="{D35464D8-DB4B-42B5-BCFD-C067AA17947D}"/>
              </a:ext>
            </a:extLst>
          </p:cNvPr>
          <p:cNvSpPr txBox="1">
            <a:spLocks/>
          </p:cNvSpPr>
          <p:nvPr/>
        </p:nvSpPr>
        <p:spPr>
          <a:xfrm>
            <a:off x="292729" y="287037"/>
            <a:ext cx="4816299" cy="507472"/>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GB" sz="2400" dirty="0"/>
              <a:t>Pegasus Whole of Life Plan</a:t>
            </a:r>
          </a:p>
        </p:txBody>
      </p:sp>
      <p:sp>
        <p:nvSpPr>
          <p:cNvPr id="9" name="Text Placeholder 7">
            <a:extLst>
              <a:ext uri="{FF2B5EF4-FFF2-40B4-BE49-F238E27FC236}">
                <a16:creationId xmlns:a16="http://schemas.microsoft.com/office/drawing/2014/main" id="{C038C340-3D71-4C13-8169-1036A715D7A1}"/>
              </a:ext>
            </a:extLst>
          </p:cNvPr>
          <p:cNvSpPr txBox="1">
            <a:spLocks/>
          </p:cNvSpPr>
          <p:nvPr/>
        </p:nvSpPr>
        <p:spPr>
          <a:xfrm>
            <a:off x="292729" y="764937"/>
            <a:ext cx="4925354" cy="555319"/>
          </a:xfrm>
          <a:prstGeom prst="rect">
            <a:avLst/>
          </a:prstGeom>
        </p:spPr>
        <p:txBody>
          <a:bodyPr wrap="none" lIns="0" tIns="0" rIns="0" bIns="0"/>
          <a:lstStyle>
            <a:lvl1pPr marL="0" indent="0" algn="l" defTabSz="1218987" rtl="0" eaLnBrk="1" latinLnBrk="0" hangingPunct="1">
              <a:spcBef>
                <a:spcPts val="0"/>
              </a:spcBef>
              <a:buFontTx/>
              <a:buNone/>
              <a:defRPr sz="3300" kern="1200">
                <a:solidFill>
                  <a:srgbClr val="00818A"/>
                </a:solidFill>
                <a:latin typeface="Arial" panose="020B0604020202020204" pitchFamily="34" charset="0"/>
                <a:ea typeface="+mn-ea"/>
                <a:cs typeface="Arial" panose="020B0604020202020204" pitchFamily="34" charset="0"/>
              </a:defRPr>
            </a:lvl1pPr>
            <a:lvl2pPr marL="990426" indent="-380934" algn="l" defTabSz="1218987" rtl="0" eaLnBrk="1" latinLnBrk="0" hangingPunct="1">
              <a:spcBef>
                <a:spcPct val="20000"/>
              </a:spcBef>
              <a:buFont typeface="Arial" panose="020B0604020202020204" pitchFamily="34" charset="0"/>
              <a:buChar char="–"/>
              <a:defRPr sz="3749" kern="1200">
                <a:solidFill>
                  <a:schemeClr val="tx1"/>
                </a:solidFill>
                <a:latin typeface="+mn-lt"/>
                <a:ea typeface="+mn-ea"/>
                <a:cs typeface="+mn-cs"/>
              </a:defRPr>
            </a:lvl2pPr>
            <a:lvl3pPr marL="1523733" indent="-304747" algn="l" defTabSz="1218987"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227"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4pPr>
            <a:lvl5pPr marL="2742720"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5pPr>
            <a:lvl6pPr marL="3352213"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6pPr>
            <a:lvl7pPr marL="3961707"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7pPr>
            <a:lvl8pPr marL="4571200"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8pPr>
            <a:lvl9pPr marL="5180694"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818A"/>
                </a:solidFill>
                <a:effectLst/>
                <a:uLnTx/>
                <a:uFillTx/>
                <a:latin typeface="Arial" panose="020B0604020202020204" pitchFamily="34" charset="0"/>
                <a:ea typeface="+mn-ea"/>
                <a:cs typeface="Arial" panose="020B0604020202020204" pitchFamily="34" charset="0"/>
              </a:rPr>
              <a:t>Protection through the generations</a:t>
            </a:r>
          </a:p>
        </p:txBody>
      </p:sp>
      <p:sp>
        <p:nvSpPr>
          <p:cNvPr id="11" name="TextBox 10">
            <a:extLst>
              <a:ext uri="{FF2B5EF4-FFF2-40B4-BE49-F238E27FC236}">
                <a16:creationId xmlns:a16="http://schemas.microsoft.com/office/drawing/2014/main" id="{7541D9AA-FE66-45A8-BED3-0FEBB386F1A1}"/>
              </a:ext>
            </a:extLst>
          </p:cNvPr>
          <p:cNvSpPr txBox="1"/>
          <p:nvPr/>
        </p:nvSpPr>
        <p:spPr>
          <a:xfrm>
            <a:off x="186655" y="1846005"/>
            <a:ext cx="6094602" cy="400110"/>
          </a:xfrm>
          <a:prstGeom prst="rect">
            <a:avLst/>
          </a:prstGeom>
          <a:noFill/>
        </p:spPr>
        <p:txBody>
          <a:bodyPr wrap="square">
            <a:spAutoFit/>
          </a:bodyPr>
          <a:lstStyle/>
          <a:p>
            <a:pPr marL="0" indent="0">
              <a:spcBef>
                <a:spcPts val="0"/>
              </a:spcBef>
              <a:spcAft>
                <a:spcPts val="450"/>
              </a:spcAft>
              <a:buNone/>
            </a:pPr>
            <a:r>
              <a:rPr lang="en-GB" sz="2000" u="sng" dirty="0">
                <a:solidFill>
                  <a:srgbClr val="470054"/>
                </a:solidFill>
              </a:rPr>
              <a:t>Cover now, Underwrite Later</a:t>
            </a:r>
          </a:p>
        </p:txBody>
      </p:sp>
    </p:spTree>
    <p:extLst>
      <p:ext uri="{BB962C8B-B14F-4D97-AF65-F5344CB8AC3E}">
        <p14:creationId xmlns:p14="http://schemas.microsoft.com/office/powerpoint/2010/main" val="2379341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091738" y="5650355"/>
            <a:ext cx="10099331" cy="286603"/>
          </a:xfrm>
          <a:prstGeom prst="rect">
            <a:avLst/>
          </a:prstGeom>
          <a:noFill/>
        </p:spPr>
        <p:txBody>
          <a:bodyPr wrap="square" lIns="0" tIns="0" rIns="0" bIns="0" rtlCol="0">
            <a:noAutofit/>
          </a:bodyPr>
          <a:lstStyle/>
          <a:p>
            <a:r>
              <a:rPr lang="en-GB" sz="1050" dirty="0">
                <a:solidFill>
                  <a:srgbClr val="470054"/>
                </a:solidFill>
                <a:latin typeface="Arial" panose="020B0604020202020204" pitchFamily="34" charset="0"/>
                <a:cs typeface="Arial" panose="020B0604020202020204" pitchFamily="34" charset="0"/>
              </a:rPr>
              <a:t>Source: Age UK Later Life in the United Kingdom, December 2017 </a:t>
            </a:r>
          </a:p>
        </p:txBody>
      </p:sp>
      <p:sp>
        <p:nvSpPr>
          <p:cNvPr id="14" name="Title 2">
            <a:extLst>
              <a:ext uri="{FF2B5EF4-FFF2-40B4-BE49-F238E27FC236}">
                <a16:creationId xmlns:a16="http://schemas.microsoft.com/office/drawing/2014/main" id="{6C6A1B68-DD7E-48C9-BBE3-78B401894E19}"/>
              </a:ext>
            </a:extLst>
          </p:cNvPr>
          <p:cNvSpPr>
            <a:spLocks noGrp="1"/>
          </p:cNvSpPr>
          <p:nvPr>
            <p:ph type="title"/>
          </p:nvPr>
        </p:nvSpPr>
        <p:spPr>
          <a:xfrm>
            <a:off x="264252" y="374284"/>
            <a:ext cx="5458938" cy="532263"/>
          </a:xfrm>
          <a:prstGeom prst="rect">
            <a:avLst/>
          </a:prstGeom>
        </p:spPr>
        <p:txBody>
          <a:bodyPr/>
          <a:lstStyle/>
          <a:p>
            <a:r>
              <a:rPr lang="en-GB" sz="2400" dirty="0"/>
              <a:t>Pegasus Whole of Life Plan</a:t>
            </a:r>
          </a:p>
        </p:txBody>
      </p:sp>
      <p:sp>
        <p:nvSpPr>
          <p:cNvPr id="16" name="Text Placeholder 1">
            <a:extLst>
              <a:ext uri="{FF2B5EF4-FFF2-40B4-BE49-F238E27FC236}">
                <a16:creationId xmlns:a16="http://schemas.microsoft.com/office/drawing/2014/main" id="{F4C3D54C-5DB8-4577-8E42-496A25856AC5}"/>
              </a:ext>
            </a:extLst>
          </p:cNvPr>
          <p:cNvSpPr>
            <a:spLocks noGrp="1"/>
          </p:cNvSpPr>
          <p:nvPr>
            <p:ph type="body" sz="quarter" idx="53"/>
          </p:nvPr>
        </p:nvSpPr>
        <p:spPr/>
        <p:txBody>
          <a:bodyPr/>
          <a:lstStyle/>
          <a:p>
            <a:r>
              <a:rPr lang="en-GB" sz="2400" dirty="0"/>
              <a:t>Protection through the generations</a:t>
            </a:r>
          </a:p>
        </p:txBody>
      </p:sp>
      <p:sp>
        <p:nvSpPr>
          <p:cNvPr id="3" name="Rectangle 2">
            <a:extLst>
              <a:ext uri="{FF2B5EF4-FFF2-40B4-BE49-F238E27FC236}">
                <a16:creationId xmlns:a16="http://schemas.microsoft.com/office/drawing/2014/main" id="{5B8813F5-D227-416B-893A-8A1F8D9F253E}"/>
              </a:ext>
            </a:extLst>
          </p:cNvPr>
          <p:cNvSpPr/>
          <p:nvPr/>
        </p:nvSpPr>
        <p:spPr>
          <a:xfrm>
            <a:off x="244397" y="2731049"/>
            <a:ext cx="10099331" cy="2551981"/>
          </a:xfrm>
          <a:prstGeom prst="rect">
            <a:avLst/>
          </a:prstGeom>
        </p:spPr>
        <p:txBody>
          <a:bodyPr wrap="square">
            <a:spAutoFit/>
          </a:bodyPr>
          <a:lstStyle/>
          <a:p>
            <a:pPr>
              <a:spcBef>
                <a:spcPts val="1200"/>
              </a:spcBef>
              <a:buClr>
                <a:srgbClr val="FF5C39"/>
              </a:buClr>
            </a:pPr>
            <a:endParaRPr lang="en-GB" sz="100" b="1" u="sng" dirty="0">
              <a:solidFill>
                <a:schemeClr val="bg1"/>
              </a:solidFill>
              <a:latin typeface="Arial" panose="020B0604020202020204" pitchFamily="34" charset="0"/>
              <a:cs typeface="Arial" panose="020B0604020202020204" pitchFamily="34" charset="0"/>
            </a:endParaRPr>
          </a:p>
          <a:p>
            <a:pPr marL="179388" indent="-179388">
              <a:lnSpc>
                <a:spcPts val="2200"/>
              </a:lnSpc>
              <a:spcBef>
                <a:spcPts val="1200"/>
              </a:spcBef>
              <a:buClr>
                <a:schemeClr val="bg1"/>
              </a:buClr>
              <a:buFont typeface="Arial" pitchFamily="34" charset="0"/>
              <a:buChar char="•"/>
            </a:pPr>
            <a:r>
              <a:rPr lang="en-GB" dirty="0">
                <a:solidFill>
                  <a:prstClr val="white"/>
                </a:solidFill>
                <a:latin typeface="Arial" panose="020B0604020202020204" pitchFamily="34" charset="0"/>
                <a:ea typeface="Arial" pitchFamily="127" charset="0"/>
                <a:cs typeface="Arial" panose="020B0604020202020204" pitchFamily="34" charset="0"/>
              </a:rPr>
              <a:t>Avoid a serious complaint - let your clients choose who should benefit from the plan proceeds, instead of the taxman.</a:t>
            </a:r>
          </a:p>
          <a:p>
            <a:pPr marL="179388" indent="-179388">
              <a:lnSpc>
                <a:spcPts val="2200"/>
              </a:lnSpc>
              <a:spcBef>
                <a:spcPts val="1200"/>
              </a:spcBef>
              <a:buClr>
                <a:schemeClr val="bg1"/>
              </a:buClr>
              <a:buFont typeface="Arial" pitchFamily="34" charset="0"/>
              <a:buChar char="•"/>
            </a:pPr>
            <a:r>
              <a:rPr lang="en-GB" dirty="0">
                <a:solidFill>
                  <a:prstClr val="white"/>
                </a:solidFill>
                <a:latin typeface="Arial" panose="020B0604020202020204" pitchFamily="34" charset="0"/>
                <a:ea typeface="Arial" pitchFamily="127" charset="0"/>
                <a:cs typeface="Arial" panose="020B0604020202020204" pitchFamily="34" charset="0"/>
              </a:rPr>
              <a:t>The proceeds are paid without probate delay.</a:t>
            </a:r>
          </a:p>
          <a:p>
            <a:pPr marL="179388" indent="-179388">
              <a:lnSpc>
                <a:spcPts val="2200"/>
              </a:lnSpc>
              <a:spcBef>
                <a:spcPts val="1200"/>
              </a:spcBef>
              <a:buClr>
                <a:schemeClr val="bg1"/>
              </a:buClr>
              <a:buFont typeface="Arial" pitchFamily="34" charset="0"/>
              <a:buChar char="•"/>
            </a:pPr>
            <a:r>
              <a:rPr lang="en-GB" dirty="0">
                <a:solidFill>
                  <a:prstClr val="white"/>
                </a:solidFill>
                <a:latin typeface="Arial" panose="020B0604020202020204" pitchFamily="34" charset="0"/>
                <a:ea typeface="Arial" pitchFamily="127" charset="0"/>
                <a:cs typeface="Arial" panose="020B0604020202020204" pitchFamily="34" charset="0"/>
              </a:rPr>
              <a:t>A trust can be set up either online or on paper.</a:t>
            </a:r>
          </a:p>
          <a:p>
            <a:pPr marL="179388" indent="-179388">
              <a:lnSpc>
                <a:spcPts val="2200"/>
              </a:lnSpc>
              <a:spcBef>
                <a:spcPts val="1200"/>
              </a:spcBef>
              <a:buClr>
                <a:schemeClr val="bg1"/>
              </a:buClr>
              <a:buFont typeface="Arial" pitchFamily="34" charset="0"/>
              <a:buChar char="•"/>
            </a:pPr>
            <a:r>
              <a:rPr lang="en-GB" dirty="0">
                <a:solidFill>
                  <a:prstClr val="white"/>
                </a:solidFill>
                <a:latin typeface="Arial" panose="020B0604020202020204" pitchFamily="34" charset="0"/>
                <a:ea typeface="Arial" pitchFamily="127" charset="0"/>
                <a:cs typeface="Arial" panose="020B0604020202020204" pitchFamily="34" charset="0"/>
              </a:rPr>
              <a:t>Visit </a:t>
            </a:r>
            <a:r>
              <a:rPr lang="en-GB" b="1" dirty="0">
                <a:solidFill>
                  <a:prstClr val="white"/>
                </a:solidFill>
                <a:latin typeface="Arial" panose="020B0604020202020204" pitchFamily="34" charset="0"/>
                <a:ea typeface="Arial" pitchFamily="127" charset="0"/>
                <a:cs typeface="Arial" panose="020B0604020202020204" pitchFamily="34" charset="0"/>
              </a:rPr>
              <a:t>http://adviser.royallondon.com/protection/our-trusts/ </a:t>
            </a:r>
            <a:r>
              <a:rPr lang="en-GB" dirty="0">
                <a:solidFill>
                  <a:prstClr val="white"/>
                </a:solidFill>
                <a:latin typeface="Arial" panose="020B0604020202020204" pitchFamily="34" charset="0"/>
                <a:ea typeface="Arial" pitchFamily="127" charset="0"/>
                <a:cs typeface="Arial" panose="020B0604020202020204" pitchFamily="34" charset="0"/>
              </a:rPr>
              <a:t>for more information about trusts. </a:t>
            </a:r>
          </a:p>
          <a:p>
            <a:pPr marL="179388" indent="-179388">
              <a:lnSpc>
                <a:spcPts val="2200"/>
              </a:lnSpc>
              <a:spcBef>
                <a:spcPts val="1200"/>
              </a:spcBef>
              <a:buClr>
                <a:srgbClr val="FF5C39"/>
              </a:buClr>
              <a:buFont typeface="Arial" pitchFamily="34" charset="0"/>
              <a:buChar char="•"/>
            </a:pPr>
            <a:endParaRPr lang="en-US" dirty="0">
              <a:solidFill>
                <a:srgbClr val="ECECEC"/>
              </a:solidFill>
              <a:latin typeface="Arial" panose="020B0604020202020204" pitchFamily="34" charset="0"/>
              <a:ea typeface="Arial" pitchFamily="127" charset="0"/>
              <a:cs typeface="Arial" panose="020B0604020202020204" pitchFamily="34" charset="0"/>
            </a:endParaRPr>
          </a:p>
        </p:txBody>
      </p:sp>
      <p:sp>
        <p:nvSpPr>
          <p:cNvPr id="8" name="Rectangle 7">
            <a:extLst>
              <a:ext uri="{FF2B5EF4-FFF2-40B4-BE49-F238E27FC236}">
                <a16:creationId xmlns:a16="http://schemas.microsoft.com/office/drawing/2014/main" id="{B092693D-200C-4C00-A236-C2D586FC228D}"/>
              </a:ext>
            </a:extLst>
          </p:cNvPr>
          <p:cNvSpPr/>
          <p:nvPr/>
        </p:nvSpPr>
        <p:spPr>
          <a:xfrm>
            <a:off x="264252" y="5125226"/>
            <a:ext cx="9935514" cy="938264"/>
          </a:xfrm>
          <a:prstGeom prst="rect">
            <a:avLst/>
          </a:prstGeom>
        </p:spPr>
        <p:txBody>
          <a:bodyPr wrap="square">
            <a:spAutoFit/>
          </a:bodyPr>
          <a:lstStyle/>
          <a:p>
            <a:pPr>
              <a:lnSpc>
                <a:spcPts val="2200"/>
              </a:lnSpc>
              <a:spcBef>
                <a:spcPts val="1200"/>
              </a:spcBef>
              <a:buClr>
                <a:schemeClr val="bg1"/>
              </a:buClr>
            </a:pPr>
            <a:r>
              <a:rPr lang="en-GB">
                <a:solidFill>
                  <a:prstClr val="white"/>
                </a:solidFill>
                <a:latin typeface="Arial" panose="020B0604020202020204" pitchFamily="34" charset="0"/>
                <a:ea typeface="Arial" pitchFamily="127" charset="0"/>
                <a:cs typeface="Arial" panose="020B0604020202020204" pitchFamily="34" charset="0"/>
              </a:rPr>
              <a:t>This is based on Royal London’s understanding of the relevant legal and tax position, which may depend on individual circumstances and is subject to change. It does not constitute legal, tax or other financial advice.</a:t>
            </a:r>
            <a:endParaRPr lang="en-GB" dirty="0">
              <a:solidFill>
                <a:prstClr val="white"/>
              </a:solidFill>
              <a:latin typeface="Arial" panose="020B0604020202020204" pitchFamily="34" charset="0"/>
              <a:ea typeface="Arial" pitchFamily="127" charset="0"/>
              <a:cs typeface="Arial" panose="020B0604020202020204" pitchFamily="34" charset="0"/>
            </a:endParaRPr>
          </a:p>
        </p:txBody>
      </p:sp>
      <p:sp>
        <p:nvSpPr>
          <p:cNvPr id="10" name="Rectangle 9">
            <a:extLst>
              <a:ext uri="{FF2B5EF4-FFF2-40B4-BE49-F238E27FC236}">
                <a16:creationId xmlns:a16="http://schemas.microsoft.com/office/drawing/2014/main" id="{838BF791-18EA-4876-887D-45EA3007CDD1}"/>
              </a:ext>
            </a:extLst>
          </p:cNvPr>
          <p:cNvSpPr/>
          <p:nvPr/>
        </p:nvSpPr>
        <p:spPr>
          <a:xfrm>
            <a:off x="244397" y="1618743"/>
            <a:ext cx="7766143" cy="400110"/>
          </a:xfrm>
          <a:prstGeom prst="rect">
            <a:avLst/>
          </a:prstGeom>
        </p:spPr>
        <p:txBody>
          <a:bodyPr wrap="square">
            <a:spAutoFit/>
          </a:bodyPr>
          <a:lstStyle/>
          <a:p>
            <a:pPr>
              <a:spcBef>
                <a:spcPts val="1200"/>
              </a:spcBef>
              <a:buClr>
                <a:srgbClr val="FF5C39"/>
              </a:buClr>
            </a:pPr>
            <a:r>
              <a:rPr lang="en-GB" sz="2000" b="1" u="sng" dirty="0">
                <a:solidFill>
                  <a:schemeClr val="bg1"/>
                </a:solidFill>
                <a:latin typeface="Arial" panose="020B0604020202020204" pitchFamily="34" charset="0"/>
                <a:cs typeface="Arial" panose="020B0604020202020204" pitchFamily="34" charset="0"/>
              </a:rPr>
              <a:t>Why put your clients’ plans in trust?</a:t>
            </a:r>
          </a:p>
        </p:txBody>
      </p:sp>
      <p:sp>
        <p:nvSpPr>
          <p:cNvPr id="2" name="TextBox 1">
            <a:extLst>
              <a:ext uri="{FF2B5EF4-FFF2-40B4-BE49-F238E27FC236}">
                <a16:creationId xmlns:a16="http://schemas.microsoft.com/office/drawing/2014/main" id="{1B396681-1FA6-40AA-84D8-09157BFC8BD0}"/>
              </a:ext>
            </a:extLst>
          </p:cNvPr>
          <p:cNvSpPr txBox="1"/>
          <p:nvPr/>
        </p:nvSpPr>
        <p:spPr>
          <a:xfrm>
            <a:off x="244397" y="2190669"/>
            <a:ext cx="11027862" cy="369332"/>
          </a:xfrm>
          <a:prstGeom prst="rect">
            <a:avLst/>
          </a:prstGeom>
          <a:noFill/>
        </p:spPr>
        <p:txBody>
          <a:bodyPr wrap="square" rtlCol="0">
            <a:spAutoFit/>
          </a:bodyPr>
          <a:lstStyle/>
          <a:p>
            <a:r>
              <a:rPr lang="en-GB" dirty="0">
                <a:solidFill>
                  <a:schemeClr val="bg1"/>
                </a:solidFill>
                <a:latin typeface="Arial" panose="020B0604020202020204" pitchFamily="34" charset="0"/>
                <a:ea typeface="Arial" pitchFamily="127" charset="0"/>
                <a:cs typeface="Arial" panose="020B0604020202020204" pitchFamily="34" charset="0"/>
              </a:rPr>
              <a:t>Help your clients put the </a:t>
            </a:r>
            <a:r>
              <a:rPr lang="en-GB" b="1" dirty="0">
                <a:solidFill>
                  <a:schemeClr val="bg1"/>
                </a:solidFill>
                <a:latin typeface="Arial" panose="020B0604020202020204" pitchFamily="34" charset="0"/>
                <a:ea typeface="Arial" pitchFamily="127" charset="0"/>
                <a:cs typeface="Arial" panose="020B0604020202020204" pitchFamily="34" charset="0"/>
              </a:rPr>
              <a:t>right money </a:t>
            </a:r>
            <a:r>
              <a:rPr lang="en-GB" dirty="0">
                <a:solidFill>
                  <a:schemeClr val="bg1"/>
                </a:solidFill>
                <a:latin typeface="Arial" panose="020B0604020202020204" pitchFamily="34" charset="0"/>
                <a:ea typeface="Arial" pitchFamily="127" charset="0"/>
                <a:cs typeface="Arial" panose="020B0604020202020204" pitchFamily="34" charset="0"/>
              </a:rPr>
              <a:t>in the </a:t>
            </a:r>
            <a:r>
              <a:rPr lang="en-GB" b="1" dirty="0">
                <a:solidFill>
                  <a:schemeClr val="bg1"/>
                </a:solidFill>
                <a:latin typeface="Arial" panose="020B0604020202020204" pitchFamily="34" charset="0"/>
                <a:ea typeface="Arial" pitchFamily="127" charset="0"/>
                <a:cs typeface="Arial" panose="020B0604020202020204" pitchFamily="34" charset="0"/>
              </a:rPr>
              <a:t>right hands </a:t>
            </a:r>
            <a:r>
              <a:rPr lang="en-GB" dirty="0">
                <a:solidFill>
                  <a:schemeClr val="bg1"/>
                </a:solidFill>
                <a:latin typeface="Arial" panose="020B0604020202020204" pitchFamily="34" charset="0"/>
                <a:ea typeface="Arial" pitchFamily="127" charset="0"/>
                <a:cs typeface="Arial" panose="020B0604020202020204" pitchFamily="34" charset="0"/>
              </a:rPr>
              <a:t>at the </a:t>
            </a:r>
            <a:r>
              <a:rPr lang="en-GB" b="1" dirty="0">
                <a:solidFill>
                  <a:schemeClr val="bg1"/>
                </a:solidFill>
                <a:latin typeface="Arial" panose="020B0604020202020204" pitchFamily="34" charset="0"/>
                <a:ea typeface="Arial" pitchFamily="127" charset="0"/>
                <a:cs typeface="Arial" panose="020B0604020202020204" pitchFamily="34" charset="0"/>
              </a:rPr>
              <a:t>right time</a:t>
            </a:r>
            <a:r>
              <a:rPr lang="en-GB" dirty="0">
                <a:solidFill>
                  <a:schemeClr val="bg1"/>
                </a:solidFill>
                <a:latin typeface="Arial" panose="020B0604020202020204" pitchFamily="34" charset="0"/>
                <a:ea typeface="Arial" pitchFamily="127" charset="0"/>
                <a:cs typeface="Arial" panose="020B0604020202020204" pitchFamily="34" charset="0"/>
              </a:rPr>
              <a:t>:</a:t>
            </a:r>
          </a:p>
        </p:txBody>
      </p:sp>
    </p:spTree>
    <p:extLst>
      <p:ext uri="{BB962C8B-B14F-4D97-AF65-F5344CB8AC3E}">
        <p14:creationId xmlns:p14="http://schemas.microsoft.com/office/powerpoint/2010/main" val="231013382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53258B-351D-43F4-8766-D964EBC0528F}"/>
              </a:ext>
            </a:extLst>
          </p:cNvPr>
          <p:cNvSpPr>
            <a:spLocks noGrp="1"/>
          </p:cNvSpPr>
          <p:nvPr>
            <p:ph type="title"/>
          </p:nvPr>
        </p:nvSpPr>
        <p:spPr>
          <a:xfrm>
            <a:off x="348281" y="287039"/>
            <a:ext cx="4816299" cy="507472"/>
          </a:xfrm>
        </p:spPr>
        <p:txBody>
          <a:bodyPr/>
          <a:lstStyle/>
          <a:p>
            <a:r>
              <a:rPr lang="en-GB" sz="2400" dirty="0"/>
              <a:t>Pegasus Whole of Life Plan</a:t>
            </a:r>
          </a:p>
        </p:txBody>
      </p:sp>
      <p:sp>
        <p:nvSpPr>
          <p:cNvPr id="13" name="Text Placeholder 12">
            <a:extLst>
              <a:ext uri="{FF2B5EF4-FFF2-40B4-BE49-F238E27FC236}">
                <a16:creationId xmlns:a16="http://schemas.microsoft.com/office/drawing/2014/main" id="{7DB24E95-5C03-4DC4-A083-EAC55518BE26}"/>
              </a:ext>
            </a:extLst>
          </p:cNvPr>
          <p:cNvSpPr>
            <a:spLocks noGrp="1"/>
          </p:cNvSpPr>
          <p:nvPr>
            <p:ph type="body" sz="quarter" idx="52"/>
          </p:nvPr>
        </p:nvSpPr>
        <p:spPr>
          <a:xfrm>
            <a:off x="348281" y="1619014"/>
            <a:ext cx="9681090" cy="587157"/>
          </a:xfrm>
          <a:prstGeom prst="rect">
            <a:avLst/>
          </a:prstGeom>
        </p:spPr>
        <p:txBody>
          <a:bodyPr lIns="0" tIns="0" rIns="0" bIns="0"/>
          <a:lstStyle/>
          <a:p>
            <a:pPr marL="0" indent="0">
              <a:buNone/>
            </a:pPr>
            <a:r>
              <a:rPr lang="en-GB" sz="2000" b="1" u="sng" dirty="0"/>
              <a:t>Guaranteed Whole of Life value calculator</a:t>
            </a:r>
            <a:endParaRPr lang="en-GB" sz="800" u="sng" dirty="0">
              <a:solidFill>
                <a:srgbClr val="470054"/>
              </a:solidFill>
            </a:endParaRPr>
          </a:p>
          <a:p>
            <a:pPr marL="0" indent="0">
              <a:buNone/>
            </a:pPr>
            <a:endParaRPr lang="en-GB" sz="1100" dirty="0">
              <a:ea typeface="Arial" pitchFamily="127" charset="0"/>
              <a:cs typeface="Arial" pitchFamily="127" charset="0"/>
            </a:endParaRPr>
          </a:p>
          <a:p>
            <a:pPr marL="0" indent="0">
              <a:spcBef>
                <a:spcPts val="0"/>
              </a:spcBef>
              <a:spcAft>
                <a:spcPts val="450"/>
              </a:spcAft>
              <a:buNone/>
            </a:pPr>
            <a:endParaRPr lang="en-GB" sz="2000" b="0" i="0" dirty="0">
              <a:solidFill>
                <a:srgbClr val="470054"/>
              </a:solidFill>
              <a:effectLst/>
              <a:latin typeface="Georgia" panose="02040502050405020303" pitchFamily="18" charset="0"/>
            </a:endParaRPr>
          </a:p>
          <a:p>
            <a:pPr>
              <a:spcBef>
                <a:spcPts val="0"/>
              </a:spcBef>
              <a:spcAft>
                <a:spcPts val="450"/>
              </a:spcAft>
            </a:pPr>
            <a:r>
              <a:rPr lang="en-GB" sz="1800" dirty="0">
                <a:solidFill>
                  <a:srgbClr val="470054"/>
                </a:solidFill>
              </a:rPr>
              <a:t>D</a:t>
            </a:r>
            <a:r>
              <a:rPr lang="en-GB" sz="1800" b="0" i="0" dirty="0">
                <a:solidFill>
                  <a:srgbClr val="470054"/>
                </a:solidFill>
                <a:effectLst/>
              </a:rPr>
              <a:t>esigned to strengthen Whole of Life conversations</a:t>
            </a:r>
          </a:p>
          <a:p>
            <a:pPr>
              <a:spcBef>
                <a:spcPts val="0"/>
              </a:spcBef>
              <a:spcAft>
                <a:spcPts val="450"/>
              </a:spcAft>
            </a:pPr>
            <a:endParaRPr lang="en-GB" sz="1800" dirty="0">
              <a:solidFill>
                <a:srgbClr val="470054"/>
              </a:solidFill>
            </a:endParaRPr>
          </a:p>
          <a:p>
            <a:pPr>
              <a:spcBef>
                <a:spcPts val="0"/>
              </a:spcBef>
              <a:spcAft>
                <a:spcPts val="450"/>
              </a:spcAft>
            </a:pPr>
            <a:r>
              <a:rPr lang="en-GB" sz="1800" dirty="0">
                <a:solidFill>
                  <a:srgbClr val="470054"/>
                </a:solidFill>
              </a:rPr>
              <a:t>Basic information required</a:t>
            </a:r>
          </a:p>
          <a:p>
            <a:pPr>
              <a:spcBef>
                <a:spcPts val="0"/>
              </a:spcBef>
              <a:spcAft>
                <a:spcPts val="450"/>
              </a:spcAft>
            </a:pPr>
            <a:endParaRPr lang="en-GB" sz="1800" dirty="0">
              <a:solidFill>
                <a:srgbClr val="470054"/>
              </a:solidFill>
            </a:endParaRPr>
          </a:p>
          <a:p>
            <a:pPr>
              <a:spcBef>
                <a:spcPts val="0"/>
              </a:spcBef>
              <a:spcAft>
                <a:spcPts val="450"/>
              </a:spcAft>
            </a:pPr>
            <a:r>
              <a:rPr lang="en-GB" sz="1800" dirty="0">
                <a:solidFill>
                  <a:srgbClr val="470054"/>
                </a:solidFill>
              </a:rPr>
              <a:t>Quickly demonstrates the value of taking out a Guaranteed Whole of Life policy vs savings</a:t>
            </a:r>
          </a:p>
          <a:p>
            <a:pPr marL="0" indent="0">
              <a:spcBef>
                <a:spcPts val="0"/>
              </a:spcBef>
              <a:spcAft>
                <a:spcPts val="450"/>
              </a:spcAft>
              <a:buNone/>
            </a:pPr>
            <a:endParaRPr lang="en-GB" sz="1800" dirty="0">
              <a:solidFill>
                <a:srgbClr val="470054"/>
              </a:solidFill>
            </a:endParaRPr>
          </a:p>
          <a:p>
            <a:pPr marL="0" indent="0">
              <a:spcBef>
                <a:spcPts val="0"/>
              </a:spcBef>
              <a:spcAft>
                <a:spcPts val="450"/>
              </a:spcAft>
              <a:buNone/>
            </a:pPr>
            <a:endParaRPr lang="en-GB" sz="1800" dirty="0">
              <a:solidFill>
                <a:srgbClr val="470054"/>
              </a:solidFill>
            </a:endParaRPr>
          </a:p>
          <a:p>
            <a:pPr marL="0" indent="0">
              <a:spcBef>
                <a:spcPts val="0"/>
              </a:spcBef>
              <a:spcAft>
                <a:spcPts val="450"/>
              </a:spcAft>
              <a:buNone/>
            </a:pPr>
            <a:r>
              <a:rPr lang="en-GB" sz="2000" dirty="0">
                <a:hlinkClick r:id="rId3"/>
              </a:rPr>
              <a:t>Guaranteed Whole of Life value calculator - Royal London for advisers</a:t>
            </a:r>
            <a:endParaRPr lang="en-GB" sz="1800" dirty="0">
              <a:solidFill>
                <a:srgbClr val="470054"/>
              </a:solidFill>
            </a:endParaRPr>
          </a:p>
        </p:txBody>
      </p:sp>
      <p:sp>
        <p:nvSpPr>
          <p:cNvPr id="8" name="Text Placeholder 7">
            <a:extLst>
              <a:ext uri="{FF2B5EF4-FFF2-40B4-BE49-F238E27FC236}">
                <a16:creationId xmlns:a16="http://schemas.microsoft.com/office/drawing/2014/main" id="{B8CBF8C9-0CB7-4D9B-9089-45E94074E0EE}"/>
              </a:ext>
            </a:extLst>
          </p:cNvPr>
          <p:cNvSpPr>
            <a:spLocks noGrp="1"/>
          </p:cNvSpPr>
          <p:nvPr>
            <p:ph type="body" sz="quarter" idx="53"/>
          </p:nvPr>
        </p:nvSpPr>
        <p:spPr>
          <a:xfrm>
            <a:off x="348281" y="794511"/>
            <a:ext cx="6884782" cy="439204"/>
          </a:xfrm>
        </p:spPr>
        <p:txBody>
          <a:bodyPr/>
          <a:lstStyle/>
          <a:p>
            <a:r>
              <a:rPr lang="en-GB" sz="2400" dirty="0"/>
              <a:t>Protection through the generations</a:t>
            </a:r>
          </a:p>
        </p:txBody>
      </p:sp>
      <p:pic>
        <p:nvPicPr>
          <p:cNvPr id="14" name="Picture 13">
            <a:extLst>
              <a:ext uri="{FF2B5EF4-FFF2-40B4-BE49-F238E27FC236}">
                <a16:creationId xmlns:a16="http://schemas.microsoft.com/office/drawing/2014/main" id="{7E049FF5-A241-4269-97A9-EB48D99D507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676054" y="5534990"/>
            <a:ext cx="1794149" cy="269999"/>
          </a:xfrm>
          <a:prstGeom prst="rect">
            <a:avLst/>
          </a:prstGeom>
        </p:spPr>
      </p:pic>
    </p:spTree>
    <p:extLst>
      <p:ext uri="{BB962C8B-B14F-4D97-AF65-F5344CB8AC3E}">
        <p14:creationId xmlns:p14="http://schemas.microsoft.com/office/powerpoint/2010/main" val="2342751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67B0C-0910-4830-ADC7-C01C5B075433}"/>
              </a:ext>
            </a:extLst>
          </p:cNvPr>
          <p:cNvSpPr>
            <a:spLocks noGrp="1"/>
          </p:cNvSpPr>
          <p:nvPr>
            <p:ph type="title"/>
          </p:nvPr>
        </p:nvSpPr>
        <p:spPr>
          <a:xfrm>
            <a:off x="606704" y="932543"/>
            <a:ext cx="6884002" cy="672277"/>
          </a:xfrm>
          <a:prstGeom prst="rect">
            <a:avLst/>
          </a:prstGeom>
        </p:spPr>
        <p:txBody>
          <a:bodyPr>
            <a:noAutofit/>
          </a:bodyPr>
          <a:lstStyle/>
          <a:p>
            <a:r>
              <a:rPr lang="en-GB" sz="4000" dirty="0"/>
              <a:t>Case studies</a:t>
            </a:r>
          </a:p>
        </p:txBody>
      </p:sp>
    </p:spTree>
    <p:extLst>
      <p:ext uri="{BB962C8B-B14F-4D97-AF65-F5344CB8AC3E}">
        <p14:creationId xmlns:p14="http://schemas.microsoft.com/office/powerpoint/2010/main" val="1950451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53258B-351D-43F4-8766-D964EBC0528F}"/>
              </a:ext>
            </a:extLst>
          </p:cNvPr>
          <p:cNvSpPr>
            <a:spLocks noGrp="1"/>
          </p:cNvSpPr>
          <p:nvPr>
            <p:ph type="title"/>
          </p:nvPr>
        </p:nvSpPr>
        <p:spPr>
          <a:xfrm>
            <a:off x="292729" y="287037"/>
            <a:ext cx="4816299" cy="507472"/>
          </a:xfrm>
        </p:spPr>
        <p:txBody>
          <a:bodyPr/>
          <a:lstStyle/>
          <a:p>
            <a:r>
              <a:rPr lang="en-GB" sz="2400" dirty="0"/>
              <a:t>Pegasus Whole of Life Plan</a:t>
            </a:r>
          </a:p>
        </p:txBody>
      </p:sp>
      <p:sp>
        <p:nvSpPr>
          <p:cNvPr id="13" name="Text Placeholder 12">
            <a:extLst>
              <a:ext uri="{FF2B5EF4-FFF2-40B4-BE49-F238E27FC236}">
                <a16:creationId xmlns:a16="http://schemas.microsoft.com/office/drawing/2014/main" id="{7DB24E95-5C03-4DC4-A083-EAC55518BE26}"/>
              </a:ext>
            </a:extLst>
          </p:cNvPr>
          <p:cNvSpPr>
            <a:spLocks noGrp="1"/>
          </p:cNvSpPr>
          <p:nvPr>
            <p:ph type="body" sz="quarter" idx="52"/>
          </p:nvPr>
        </p:nvSpPr>
        <p:spPr>
          <a:xfrm>
            <a:off x="292729" y="1693481"/>
            <a:ext cx="4925353" cy="4877482"/>
          </a:xfrm>
          <a:prstGeom prst="rect">
            <a:avLst/>
          </a:prstGeom>
        </p:spPr>
        <p:txBody>
          <a:bodyPr lIns="0" tIns="0" rIns="0" bIns="0"/>
          <a:lstStyle/>
          <a:p>
            <a:pPr marL="0" indent="0">
              <a:spcBef>
                <a:spcPts val="0"/>
              </a:spcBef>
              <a:spcAft>
                <a:spcPts val="450"/>
              </a:spcAft>
              <a:buNone/>
            </a:pPr>
            <a:r>
              <a:rPr lang="en-GB" sz="2000" u="sng" dirty="0">
                <a:solidFill>
                  <a:srgbClr val="470054"/>
                </a:solidFill>
              </a:rPr>
              <a:t>Protecting a legacy</a:t>
            </a:r>
          </a:p>
          <a:p>
            <a:pPr marL="0" indent="0">
              <a:spcBef>
                <a:spcPts val="0"/>
              </a:spcBef>
              <a:spcAft>
                <a:spcPts val="450"/>
              </a:spcAft>
              <a:buNone/>
            </a:pPr>
            <a:endParaRPr lang="en-GB" sz="800" u="sng" dirty="0">
              <a:solidFill>
                <a:srgbClr val="470054"/>
              </a:solidFill>
            </a:endParaRPr>
          </a:p>
          <a:p>
            <a:pPr marL="0" indent="0">
              <a:spcBef>
                <a:spcPts val="0"/>
              </a:spcBef>
              <a:spcAft>
                <a:spcPts val="450"/>
              </a:spcAft>
              <a:buNone/>
            </a:pPr>
            <a:r>
              <a:rPr lang="en-GB" sz="1800" dirty="0">
                <a:solidFill>
                  <a:srgbClr val="470054"/>
                </a:solidFill>
              </a:rPr>
              <a:t>John and Jane want to </a:t>
            </a:r>
            <a:r>
              <a:rPr lang="en-GB" sz="1800" b="1" dirty="0">
                <a:solidFill>
                  <a:srgbClr val="470054"/>
                </a:solidFill>
              </a:rPr>
              <a:t>protect</a:t>
            </a:r>
            <a:r>
              <a:rPr lang="en-GB" sz="1800" dirty="0">
                <a:solidFill>
                  <a:srgbClr val="470054"/>
                </a:solidFill>
              </a:rPr>
              <a:t> their </a:t>
            </a:r>
            <a:r>
              <a:rPr lang="en-GB" sz="1800" b="1" dirty="0">
                <a:solidFill>
                  <a:srgbClr val="470054"/>
                </a:solidFill>
              </a:rPr>
              <a:t>legacy</a:t>
            </a:r>
            <a:r>
              <a:rPr lang="en-GB" sz="1800" dirty="0">
                <a:solidFill>
                  <a:srgbClr val="470054"/>
                </a:solidFill>
              </a:rPr>
              <a:t> by:</a:t>
            </a:r>
          </a:p>
          <a:p>
            <a:pPr marL="0" indent="0">
              <a:spcBef>
                <a:spcPts val="0"/>
              </a:spcBef>
              <a:spcAft>
                <a:spcPts val="450"/>
              </a:spcAft>
              <a:buNone/>
            </a:pPr>
            <a:endParaRPr lang="en-GB" dirty="0">
              <a:solidFill>
                <a:srgbClr val="470054"/>
              </a:solidFill>
            </a:endParaRPr>
          </a:p>
          <a:p>
            <a:pPr>
              <a:spcBef>
                <a:spcPts val="0"/>
              </a:spcBef>
              <a:spcAft>
                <a:spcPts val="450"/>
              </a:spcAft>
            </a:pPr>
            <a:r>
              <a:rPr lang="en-GB" sz="1800" dirty="0">
                <a:solidFill>
                  <a:srgbClr val="470054"/>
                </a:solidFill>
              </a:rPr>
              <a:t>Leaving a lump sum for their family.</a:t>
            </a:r>
          </a:p>
          <a:p>
            <a:pPr marL="0" indent="0">
              <a:spcBef>
                <a:spcPts val="0"/>
              </a:spcBef>
              <a:spcAft>
                <a:spcPts val="450"/>
              </a:spcAft>
              <a:buNone/>
            </a:pPr>
            <a:endParaRPr lang="en-GB" sz="1200" dirty="0">
              <a:solidFill>
                <a:srgbClr val="470054"/>
              </a:solidFill>
            </a:endParaRPr>
          </a:p>
          <a:p>
            <a:pPr>
              <a:spcBef>
                <a:spcPts val="0"/>
              </a:spcBef>
              <a:spcAft>
                <a:spcPts val="450"/>
              </a:spcAft>
            </a:pPr>
            <a:r>
              <a:rPr lang="en-GB" sz="1800" dirty="0">
                <a:solidFill>
                  <a:srgbClr val="470054"/>
                </a:solidFill>
              </a:rPr>
              <a:t>Passing on their wealth for future generations.</a:t>
            </a:r>
          </a:p>
          <a:p>
            <a:pPr>
              <a:spcBef>
                <a:spcPts val="0"/>
              </a:spcBef>
              <a:spcAft>
                <a:spcPts val="450"/>
              </a:spcAft>
            </a:pPr>
            <a:endParaRPr lang="en-GB" sz="1800" dirty="0">
              <a:solidFill>
                <a:srgbClr val="470054"/>
              </a:solidFill>
            </a:endParaRPr>
          </a:p>
          <a:p>
            <a:pPr marL="0" indent="0">
              <a:spcBef>
                <a:spcPts val="0"/>
              </a:spcBef>
              <a:spcAft>
                <a:spcPts val="450"/>
              </a:spcAft>
              <a:buNone/>
            </a:pPr>
            <a:endParaRPr lang="en-GB" sz="1800" dirty="0">
              <a:solidFill>
                <a:srgbClr val="470054"/>
              </a:solidFill>
            </a:endParaRPr>
          </a:p>
          <a:p>
            <a:endParaRPr lang="en-GB" dirty="0"/>
          </a:p>
        </p:txBody>
      </p:sp>
      <p:sp>
        <p:nvSpPr>
          <p:cNvPr id="8" name="Text Placeholder 7">
            <a:extLst>
              <a:ext uri="{FF2B5EF4-FFF2-40B4-BE49-F238E27FC236}">
                <a16:creationId xmlns:a16="http://schemas.microsoft.com/office/drawing/2014/main" id="{B8CBF8C9-0CB7-4D9B-9089-45E94074E0EE}"/>
              </a:ext>
            </a:extLst>
          </p:cNvPr>
          <p:cNvSpPr>
            <a:spLocks noGrp="1"/>
          </p:cNvSpPr>
          <p:nvPr>
            <p:ph type="body" sz="quarter" idx="53"/>
          </p:nvPr>
        </p:nvSpPr>
        <p:spPr>
          <a:xfrm>
            <a:off x="292729" y="794509"/>
            <a:ext cx="4925354" cy="555319"/>
          </a:xfrm>
        </p:spPr>
        <p:txBody>
          <a:bodyPr/>
          <a:lstStyle/>
          <a:p>
            <a:r>
              <a:rPr lang="en-GB" sz="2400" dirty="0"/>
              <a:t>Protection through the generations</a:t>
            </a:r>
          </a:p>
        </p:txBody>
      </p:sp>
      <p:pic>
        <p:nvPicPr>
          <p:cNvPr id="14" name="Picture 13">
            <a:extLst>
              <a:ext uri="{FF2B5EF4-FFF2-40B4-BE49-F238E27FC236}">
                <a16:creationId xmlns:a16="http://schemas.microsoft.com/office/drawing/2014/main" id="{7E049FF5-A241-4269-97A9-EB48D99D507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676054" y="5534990"/>
            <a:ext cx="1794149" cy="269999"/>
          </a:xfrm>
          <a:prstGeom prst="rect">
            <a:avLst/>
          </a:prstGeom>
        </p:spPr>
      </p:pic>
      <p:sp>
        <p:nvSpPr>
          <p:cNvPr id="2" name="TextBox 1">
            <a:extLst>
              <a:ext uri="{FF2B5EF4-FFF2-40B4-BE49-F238E27FC236}">
                <a16:creationId xmlns:a16="http://schemas.microsoft.com/office/drawing/2014/main" id="{81BDA030-8210-4033-9B6F-6BC6D9D8C9C0}"/>
              </a:ext>
            </a:extLst>
          </p:cNvPr>
          <p:cNvSpPr txBox="1"/>
          <p:nvPr/>
        </p:nvSpPr>
        <p:spPr>
          <a:xfrm>
            <a:off x="292729" y="4132222"/>
            <a:ext cx="5266242" cy="646331"/>
          </a:xfrm>
          <a:prstGeom prst="rect">
            <a:avLst/>
          </a:prstGeom>
          <a:noFill/>
        </p:spPr>
        <p:txBody>
          <a:bodyPr wrap="square" rtlCol="0">
            <a:spAutoFit/>
          </a:bodyPr>
          <a:lstStyle/>
          <a:p>
            <a:r>
              <a:rPr lang="en-GB" dirty="0">
                <a:solidFill>
                  <a:srgbClr val="470054"/>
                </a:solidFill>
                <a:latin typeface="Arial" panose="020B0604020202020204" pitchFamily="34" charset="0"/>
                <a:cs typeface="Arial" panose="020B0604020202020204" pitchFamily="34" charset="0"/>
              </a:rPr>
              <a:t>The </a:t>
            </a:r>
            <a:r>
              <a:rPr lang="en-GB" b="1" dirty="0">
                <a:solidFill>
                  <a:srgbClr val="470054"/>
                </a:solidFill>
                <a:latin typeface="Arial" panose="020B0604020202020204" pitchFamily="34" charset="0"/>
                <a:cs typeface="Arial" panose="020B0604020202020204" pitchFamily="34" charset="0"/>
              </a:rPr>
              <a:t>reality</a:t>
            </a:r>
            <a:r>
              <a:rPr lang="en-GB" dirty="0">
                <a:solidFill>
                  <a:srgbClr val="470054"/>
                </a:solidFill>
                <a:latin typeface="Arial" panose="020B0604020202020204" pitchFamily="34" charset="0"/>
                <a:cs typeface="Arial" panose="020B0604020202020204" pitchFamily="34" charset="0"/>
              </a:rPr>
              <a:t> is that their home could be sold to cover care costs and their </a:t>
            </a:r>
            <a:r>
              <a:rPr lang="en-GB" b="1" dirty="0">
                <a:solidFill>
                  <a:srgbClr val="470054"/>
                </a:solidFill>
                <a:latin typeface="Arial" panose="020B0604020202020204" pitchFamily="34" charset="0"/>
                <a:cs typeface="Arial" panose="020B0604020202020204" pitchFamily="34" charset="0"/>
              </a:rPr>
              <a:t>estate could diminish</a:t>
            </a:r>
            <a:r>
              <a:rPr lang="en-GB" dirty="0">
                <a:solidFill>
                  <a:srgbClr val="470054"/>
                </a:solidFill>
                <a:latin typeface="Arial" panose="020B0604020202020204" pitchFamily="34" charset="0"/>
                <a:cs typeface="Arial" panose="020B0604020202020204" pitchFamily="34" charset="0"/>
              </a:rPr>
              <a:t>.</a:t>
            </a:r>
          </a:p>
        </p:txBody>
      </p:sp>
      <p:pic>
        <p:nvPicPr>
          <p:cNvPr id="9" name="Picture Placeholder 8" descr="A picture containing metalware, lock&#10;&#10;Description automatically generated">
            <a:extLst>
              <a:ext uri="{FF2B5EF4-FFF2-40B4-BE49-F238E27FC236}">
                <a16:creationId xmlns:a16="http://schemas.microsoft.com/office/drawing/2014/main" id="{9DF731DB-A8D2-4B50-97BD-9BF891E6C5F7}"/>
              </a:ext>
            </a:extLst>
          </p:cNvPr>
          <p:cNvPicPr>
            <a:picLocks noGrp="1" noChangeAspect="1"/>
          </p:cNvPicPr>
          <p:nvPr>
            <p:ph type="pic" sz="quarter" idx="46"/>
          </p:nvPr>
        </p:nvPicPr>
        <p:blipFill>
          <a:blip r:embed="rId3"/>
          <a:srcRect t="12486" b="12486"/>
          <a:stretch>
            <a:fillRect/>
          </a:stretch>
        </p:blipFill>
        <p:spPr/>
      </p:pic>
    </p:spTree>
    <p:extLst>
      <p:ext uri="{BB962C8B-B14F-4D97-AF65-F5344CB8AC3E}">
        <p14:creationId xmlns:p14="http://schemas.microsoft.com/office/powerpoint/2010/main" val="3522296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53258B-351D-43F4-8766-D964EBC0528F}"/>
              </a:ext>
            </a:extLst>
          </p:cNvPr>
          <p:cNvSpPr>
            <a:spLocks noGrp="1"/>
          </p:cNvSpPr>
          <p:nvPr>
            <p:ph type="title"/>
          </p:nvPr>
        </p:nvSpPr>
        <p:spPr>
          <a:xfrm>
            <a:off x="191130" y="287039"/>
            <a:ext cx="4816299" cy="507472"/>
          </a:xfrm>
        </p:spPr>
        <p:txBody>
          <a:bodyPr/>
          <a:lstStyle/>
          <a:p>
            <a:r>
              <a:rPr lang="en-GB" sz="2400" dirty="0"/>
              <a:t>Pegasus Whole of Life Plan</a:t>
            </a:r>
          </a:p>
        </p:txBody>
      </p:sp>
      <p:sp>
        <p:nvSpPr>
          <p:cNvPr id="13" name="Text Placeholder 12">
            <a:extLst>
              <a:ext uri="{FF2B5EF4-FFF2-40B4-BE49-F238E27FC236}">
                <a16:creationId xmlns:a16="http://schemas.microsoft.com/office/drawing/2014/main" id="{7DB24E95-5C03-4DC4-A083-EAC55518BE26}"/>
              </a:ext>
            </a:extLst>
          </p:cNvPr>
          <p:cNvSpPr>
            <a:spLocks noGrp="1"/>
          </p:cNvSpPr>
          <p:nvPr>
            <p:ph type="body" sz="quarter" idx="52"/>
          </p:nvPr>
        </p:nvSpPr>
        <p:spPr>
          <a:xfrm>
            <a:off x="191130" y="1559198"/>
            <a:ext cx="12291156" cy="269999"/>
          </a:xfrm>
          <a:prstGeom prst="rect">
            <a:avLst/>
          </a:prstGeom>
        </p:spPr>
        <p:txBody>
          <a:bodyPr lIns="0" tIns="0" rIns="0" bIns="0"/>
          <a:lstStyle/>
          <a:p>
            <a:pPr marL="0" indent="0">
              <a:buNone/>
            </a:pPr>
            <a:r>
              <a:rPr lang="en-GB" sz="2000" b="1" u="sng" dirty="0"/>
              <a:t>Leaving a lump sum for their family</a:t>
            </a:r>
          </a:p>
          <a:p>
            <a:pPr marL="0" indent="0">
              <a:spcBef>
                <a:spcPts val="0"/>
              </a:spcBef>
              <a:spcAft>
                <a:spcPts val="450"/>
              </a:spcAft>
              <a:buNone/>
            </a:pPr>
            <a:endParaRPr lang="en-GB" sz="800" u="sng" dirty="0">
              <a:solidFill>
                <a:srgbClr val="470054"/>
              </a:solidFill>
            </a:endParaRPr>
          </a:p>
          <a:p>
            <a:pPr marL="0" indent="0">
              <a:buNone/>
            </a:pPr>
            <a:r>
              <a:rPr lang="en-GB" sz="1800" dirty="0"/>
              <a:t>John and Jane want to be sure that they leave a lump sum to their children on the second death:</a:t>
            </a:r>
          </a:p>
          <a:p>
            <a:pPr marL="0" indent="0">
              <a:spcBef>
                <a:spcPts val="0"/>
              </a:spcBef>
              <a:spcAft>
                <a:spcPts val="450"/>
              </a:spcAft>
              <a:buNone/>
            </a:pPr>
            <a:endParaRPr lang="en-GB" sz="1800" dirty="0">
              <a:solidFill>
                <a:srgbClr val="470054"/>
              </a:solidFill>
            </a:endParaRPr>
          </a:p>
          <a:p>
            <a:endParaRPr lang="en-GB" dirty="0"/>
          </a:p>
        </p:txBody>
      </p:sp>
      <p:sp>
        <p:nvSpPr>
          <p:cNvPr id="8" name="Text Placeholder 7">
            <a:extLst>
              <a:ext uri="{FF2B5EF4-FFF2-40B4-BE49-F238E27FC236}">
                <a16:creationId xmlns:a16="http://schemas.microsoft.com/office/drawing/2014/main" id="{B8CBF8C9-0CB7-4D9B-9089-45E94074E0EE}"/>
              </a:ext>
            </a:extLst>
          </p:cNvPr>
          <p:cNvSpPr>
            <a:spLocks noGrp="1"/>
          </p:cNvSpPr>
          <p:nvPr>
            <p:ph type="body" sz="quarter" idx="53"/>
          </p:nvPr>
        </p:nvSpPr>
        <p:spPr>
          <a:xfrm>
            <a:off x="191130" y="801476"/>
            <a:ext cx="6884782" cy="439204"/>
          </a:xfrm>
        </p:spPr>
        <p:txBody>
          <a:bodyPr/>
          <a:lstStyle/>
          <a:p>
            <a:r>
              <a:rPr lang="en-GB" sz="2400" dirty="0"/>
              <a:t>Protection through the generations</a:t>
            </a:r>
          </a:p>
        </p:txBody>
      </p:sp>
      <p:pic>
        <p:nvPicPr>
          <p:cNvPr id="14" name="Picture 13">
            <a:extLst>
              <a:ext uri="{FF2B5EF4-FFF2-40B4-BE49-F238E27FC236}">
                <a16:creationId xmlns:a16="http://schemas.microsoft.com/office/drawing/2014/main" id="{7E049FF5-A241-4269-97A9-EB48D99D507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676054" y="5534990"/>
            <a:ext cx="1794149" cy="269999"/>
          </a:xfrm>
          <a:prstGeom prst="rect">
            <a:avLst/>
          </a:prstGeom>
        </p:spPr>
      </p:pic>
      <p:graphicFrame>
        <p:nvGraphicFramePr>
          <p:cNvPr id="11" name="Table 10">
            <a:extLst>
              <a:ext uri="{FF2B5EF4-FFF2-40B4-BE49-F238E27FC236}">
                <a16:creationId xmlns:a16="http://schemas.microsoft.com/office/drawing/2014/main" id="{70C9BC10-C201-4753-8A98-B51DE712C650}"/>
              </a:ext>
            </a:extLst>
          </p:cNvPr>
          <p:cNvGraphicFramePr>
            <a:graphicFrameLocks noGrp="1"/>
          </p:cNvGraphicFramePr>
          <p:nvPr>
            <p:extLst>
              <p:ext uri="{D42A27DB-BD31-4B8C-83A1-F6EECF244321}">
                <p14:modId xmlns:p14="http://schemas.microsoft.com/office/powerpoint/2010/main" val="813401808"/>
              </p:ext>
            </p:extLst>
          </p:nvPr>
        </p:nvGraphicFramePr>
        <p:xfrm>
          <a:off x="870857" y="2806089"/>
          <a:ext cx="10450286" cy="1964214"/>
        </p:xfrm>
        <a:graphic>
          <a:graphicData uri="http://schemas.openxmlformats.org/drawingml/2006/table">
            <a:tbl>
              <a:tblPr firstRow="1" bandRow="1">
                <a:tableStyleId>{5C22544A-7EE6-4342-B048-85BDC9FD1C3A}</a:tableStyleId>
              </a:tblPr>
              <a:tblGrid>
                <a:gridCol w="10450286">
                  <a:extLst>
                    <a:ext uri="{9D8B030D-6E8A-4147-A177-3AD203B41FA5}">
                      <a16:colId xmlns:a16="http://schemas.microsoft.com/office/drawing/2014/main" val="20002"/>
                    </a:ext>
                  </a:extLst>
                </a:gridCol>
              </a:tblGrid>
              <a:tr h="639236">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GB" sz="1800" b="0" i="0" u="none" strike="noStrike" cap="none" normalizeH="0" baseline="0" dirty="0">
                          <a:ln>
                            <a:noFill/>
                          </a:ln>
                          <a:solidFill>
                            <a:schemeClr val="bg1"/>
                          </a:solidFill>
                          <a:effectLst/>
                          <a:latin typeface="Arial" panose="020B0604020202020204" pitchFamily="34" charset="0"/>
                          <a:ea typeface="ＭＳ Ｐゴシック" pitchFamily="127" charset="-128"/>
                          <a:cs typeface="Arial" panose="020B0604020202020204" pitchFamily="34" charset="0"/>
                        </a:rPr>
                        <a:t>John 63 and Jane 61 (age next birthday), non-smokers - lump sum benefit of £150,000</a:t>
                      </a:r>
                    </a:p>
                    <a:p>
                      <a:pPr algn="ctr"/>
                      <a:endParaRPr lang="en-GB" sz="1800" dirty="0">
                        <a:solidFill>
                          <a:schemeClr val="bg1"/>
                        </a:solidFill>
                        <a:latin typeface="Arial" panose="020B0604020202020204" pitchFamily="34" charset="0"/>
                        <a:cs typeface="Arial" panose="020B0604020202020204" pitchFamily="34" charset="0"/>
                      </a:endParaRPr>
                    </a:p>
                  </a:txBody>
                  <a:tcPr marL="121920" marR="121920" marT="60960" marB="60960">
                    <a:solidFill>
                      <a:srgbClr val="470054"/>
                    </a:solidFill>
                  </a:tcPr>
                </a:tc>
                <a:extLst>
                  <a:ext uri="{0D108BD9-81ED-4DB2-BD59-A6C34878D82A}">
                    <a16:rowId xmlns:a16="http://schemas.microsoft.com/office/drawing/2014/main" val="10000"/>
                  </a:ext>
                </a:extLst>
              </a:tr>
              <a:tr h="623094">
                <a:tc>
                  <a:txBody>
                    <a:bodyPr/>
                    <a:lstStyle/>
                    <a:p>
                      <a:pPr algn="ctr"/>
                      <a:r>
                        <a:rPr lang="en-GB" sz="1800" dirty="0">
                          <a:solidFill>
                            <a:schemeClr val="tx2"/>
                          </a:solidFill>
                          <a:latin typeface="Arial" panose="020B0604020202020204" pitchFamily="34" charset="0"/>
                          <a:cs typeface="Arial" panose="020B0604020202020204" pitchFamily="34" charset="0"/>
                        </a:rPr>
                        <a:t>Guaranteed premiums - £263.90 each month</a:t>
                      </a:r>
                    </a:p>
                  </a:txBody>
                  <a:tcPr marL="121920" marR="121920" marT="60960" marB="60960"/>
                </a:tc>
                <a:extLst>
                  <a:ext uri="{0D108BD9-81ED-4DB2-BD59-A6C34878D82A}">
                    <a16:rowId xmlns:a16="http://schemas.microsoft.com/office/drawing/2014/main" val="10001"/>
                  </a:ext>
                </a:extLst>
              </a:tr>
              <a:tr h="639236">
                <a:tc>
                  <a:txBody>
                    <a:bodyPr/>
                    <a:lstStyle/>
                    <a:p>
                      <a:pPr algn="ctr"/>
                      <a:r>
                        <a:rPr lang="en-GB" sz="1800" dirty="0">
                          <a:solidFill>
                            <a:schemeClr val="tx2"/>
                          </a:solidFill>
                          <a:latin typeface="Arial" panose="020B0604020202020204" pitchFamily="34" charset="0"/>
                          <a:cs typeface="Arial" panose="020B0604020202020204" pitchFamily="34" charset="0"/>
                        </a:rPr>
                        <a:t>To help protect the benefit amount against the effects of inflation John and Fiona want to increase the benefit amount on the plan anniversary each year in line with the retail price index (RPI).</a:t>
                      </a:r>
                    </a:p>
                  </a:txBody>
                  <a:tcPr marL="121920" marR="121920" marT="60960" marB="60960"/>
                </a:tc>
                <a:extLst>
                  <a:ext uri="{0D108BD9-81ED-4DB2-BD59-A6C34878D82A}">
                    <a16:rowId xmlns:a16="http://schemas.microsoft.com/office/drawing/2014/main" val="10002"/>
                  </a:ext>
                </a:extLst>
              </a:tr>
            </a:tbl>
          </a:graphicData>
        </a:graphic>
      </p:graphicFrame>
      <p:sp>
        <p:nvSpPr>
          <p:cNvPr id="2" name="TextBox 1">
            <a:extLst>
              <a:ext uri="{FF2B5EF4-FFF2-40B4-BE49-F238E27FC236}">
                <a16:creationId xmlns:a16="http://schemas.microsoft.com/office/drawing/2014/main" id="{4DB34481-AA6C-43F1-9212-F2C70ECA9B97}"/>
              </a:ext>
            </a:extLst>
          </p:cNvPr>
          <p:cNvSpPr txBox="1"/>
          <p:nvPr/>
        </p:nvSpPr>
        <p:spPr>
          <a:xfrm>
            <a:off x="191130" y="5073325"/>
            <a:ext cx="10279073" cy="646331"/>
          </a:xfrm>
          <a:prstGeom prst="rect">
            <a:avLst/>
          </a:prstGeom>
          <a:noFill/>
        </p:spPr>
        <p:txBody>
          <a:bodyPr wrap="square" rtlCol="0">
            <a:spAutoFit/>
          </a:bodyPr>
          <a:lstStyle/>
          <a:p>
            <a:r>
              <a:rPr lang="en-GB" dirty="0">
                <a:solidFill>
                  <a:schemeClr val="tx2"/>
                </a:solidFill>
                <a:latin typeface="Arial" panose="020B0604020202020204" pitchFamily="34" charset="0"/>
                <a:cs typeface="Arial" panose="020B0604020202020204" pitchFamily="34" charset="0"/>
              </a:rPr>
              <a:t>Premiums correct at May 2022. The plan does not have a cash-in value at any time. Based on a joint life plan that pays out on second death, monthly premium includes £2.60 plan charge. </a:t>
            </a:r>
          </a:p>
        </p:txBody>
      </p:sp>
    </p:spTree>
    <p:extLst>
      <p:ext uri="{BB962C8B-B14F-4D97-AF65-F5344CB8AC3E}">
        <p14:creationId xmlns:p14="http://schemas.microsoft.com/office/powerpoint/2010/main" val="183017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picture containing table, sitting&#10;&#10;Description automatically generated">
            <a:extLst>
              <a:ext uri="{FF2B5EF4-FFF2-40B4-BE49-F238E27FC236}">
                <a16:creationId xmlns:a16="http://schemas.microsoft.com/office/drawing/2014/main" id="{687F89A3-B60C-4D31-A1F4-87C1B2DA4604}"/>
              </a:ext>
            </a:extLst>
          </p:cNvPr>
          <p:cNvPicPr>
            <a:picLocks noGrp="1" noChangeAspect="1"/>
          </p:cNvPicPr>
          <p:nvPr>
            <p:ph type="pic" sz="quarter" idx="46"/>
          </p:nvPr>
        </p:nvPicPr>
        <p:blipFill>
          <a:blip r:embed="rId2" cstate="print">
            <a:extLst>
              <a:ext uri="{28A0092B-C50C-407E-A947-70E740481C1C}">
                <a14:useLocalDpi xmlns:a14="http://schemas.microsoft.com/office/drawing/2010/main" val="0"/>
              </a:ext>
            </a:extLst>
          </a:blip>
          <a:srcRect t="15381" b="15381"/>
          <a:stretch>
            <a:fillRect/>
          </a:stretch>
        </p:blipFill>
        <p:spPr>
          <a:xfrm>
            <a:off x="6270170" y="0"/>
            <a:ext cx="5921829" cy="6858000"/>
          </a:xfrm>
        </p:spPr>
      </p:pic>
      <p:sp>
        <p:nvSpPr>
          <p:cNvPr id="7" name="Title 6">
            <a:extLst>
              <a:ext uri="{FF2B5EF4-FFF2-40B4-BE49-F238E27FC236}">
                <a16:creationId xmlns:a16="http://schemas.microsoft.com/office/drawing/2014/main" id="{B553258B-351D-43F4-8766-D964EBC0528F}"/>
              </a:ext>
            </a:extLst>
          </p:cNvPr>
          <p:cNvSpPr>
            <a:spLocks noGrp="1"/>
          </p:cNvSpPr>
          <p:nvPr>
            <p:ph type="title"/>
          </p:nvPr>
        </p:nvSpPr>
        <p:spPr>
          <a:xfrm>
            <a:off x="292729" y="287037"/>
            <a:ext cx="4816299" cy="507472"/>
          </a:xfrm>
        </p:spPr>
        <p:txBody>
          <a:bodyPr/>
          <a:lstStyle/>
          <a:p>
            <a:r>
              <a:rPr lang="en-GB" sz="2400" dirty="0"/>
              <a:t>Pegasus Whole of Life Plan</a:t>
            </a:r>
          </a:p>
        </p:txBody>
      </p:sp>
      <p:sp>
        <p:nvSpPr>
          <p:cNvPr id="13" name="Text Placeholder 12">
            <a:extLst>
              <a:ext uri="{FF2B5EF4-FFF2-40B4-BE49-F238E27FC236}">
                <a16:creationId xmlns:a16="http://schemas.microsoft.com/office/drawing/2014/main" id="{7DB24E95-5C03-4DC4-A083-EAC55518BE26}"/>
              </a:ext>
            </a:extLst>
          </p:cNvPr>
          <p:cNvSpPr>
            <a:spLocks noGrp="1"/>
          </p:cNvSpPr>
          <p:nvPr>
            <p:ph type="body" sz="quarter" idx="52"/>
          </p:nvPr>
        </p:nvSpPr>
        <p:spPr>
          <a:xfrm>
            <a:off x="292729" y="1693481"/>
            <a:ext cx="4598585" cy="2318820"/>
          </a:xfrm>
          <a:prstGeom prst="rect">
            <a:avLst/>
          </a:prstGeom>
        </p:spPr>
        <p:txBody>
          <a:bodyPr lIns="0" tIns="0" rIns="0" bIns="0"/>
          <a:lstStyle/>
          <a:p>
            <a:pPr marL="0" indent="0">
              <a:spcBef>
                <a:spcPts val="0"/>
              </a:spcBef>
              <a:spcAft>
                <a:spcPts val="450"/>
              </a:spcAft>
              <a:buNone/>
            </a:pPr>
            <a:r>
              <a:rPr lang="en-GB" sz="2000" u="sng" dirty="0">
                <a:solidFill>
                  <a:srgbClr val="470054"/>
                </a:solidFill>
              </a:rPr>
              <a:t>Why Whole of Life?</a:t>
            </a:r>
          </a:p>
          <a:p>
            <a:pPr marL="0" indent="0">
              <a:spcBef>
                <a:spcPts val="0"/>
              </a:spcBef>
              <a:spcAft>
                <a:spcPts val="450"/>
              </a:spcAft>
              <a:buNone/>
            </a:pPr>
            <a:endParaRPr lang="en-GB" sz="800" u="sng" dirty="0">
              <a:solidFill>
                <a:srgbClr val="470054"/>
              </a:solidFill>
            </a:endParaRPr>
          </a:p>
          <a:p>
            <a:pPr marL="0" indent="0">
              <a:spcBef>
                <a:spcPts val="0"/>
              </a:spcBef>
              <a:spcAft>
                <a:spcPts val="450"/>
              </a:spcAft>
              <a:buNone/>
            </a:pPr>
            <a:r>
              <a:rPr lang="en-GB" sz="1800" dirty="0">
                <a:solidFill>
                  <a:srgbClr val="470054"/>
                </a:solidFill>
              </a:rPr>
              <a:t>People are living longer, but there are consequences:</a:t>
            </a:r>
          </a:p>
          <a:p>
            <a:pPr marL="0" indent="0">
              <a:spcBef>
                <a:spcPts val="0"/>
              </a:spcBef>
              <a:spcAft>
                <a:spcPts val="450"/>
              </a:spcAft>
              <a:buNone/>
            </a:pPr>
            <a:endParaRPr lang="en-GB" dirty="0">
              <a:solidFill>
                <a:srgbClr val="470054"/>
              </a:solidFill>
            </a:endParaRPr>
          </a:p>
          <a:p>
            <a:pPr>
              <a:spcBef>
                <a:spcPts val="0"/>
              </a:spcBef>
              <a:spcAft>
                <a:spcPts val="450"/>
              </a:spcAft>
            </a:pPr>
            <a:r>
              <a:rPr lang="en-GB" sz="1800" b="1" dirty="0">
                <a:solidFill>
                  <a:srgbClr val="470054"/>
                </a:solidFill>
              </a:rPr>
              <a:t>Rising</a:t>
            </a:r>
            <a:r>
              <a:rPr lang="en-GB" sz="1800" dirty="0">
                <a:solidFill>
                  <a:srgbClr val="470054"/>
                </a:solidFill>
              </a:rPr>
              <a:t> inheritance tax liabilities.</a:t>
            </a:r>
          </a:p>
          <a:p>
            <a:pPr>
              <a:spcBef>
                <a:spcPts val="0"/>
              </a:spcBef>
              <a:spcAft>
                <a:spcPts val="450"/>
              </a:spcAft>
            </a:pPr>
            <a:endParaRPr lang="en-GB" dirty="0">
              <a:solidFill>
                <a:srgbClr val="470054"/>
              </a:solidFill>
            </a:endParaRPr>
          </a:p>
          <a:p>
            <a:pPr>
              <a:spcBef>
                <a:spcPts val="0"/>
              </a:spcBef>
              <a:spcAft>
                <a:spcPts val="450"/>
              </a:spcAft>
            </a:pPr>
            <a:r>
              <a:rPr lang="en-GB" sz="1800" b="1" dirty="0">
                <a:solidFill>
                  <a:srgbClr val="470054"/>
                </a:solidFill>
              </a:rPr>
              <a:t>Accumulation</a:t>
            </a:r>
            <a:r>
              <a:rPr lang="en-GB" sz="1800" dirty="0">
                <a:solidFill>
                  <a:srgbClr val="470054"/>
                </a:solidFill>
              </a:rPr>
              <a:t> of wealth.</a:t>
            </a:r>
          </a:p>
          <a:p>
            <a:pPr>
              <a:spcBef>
                <a:spcPts val="0"/>
              </a:spcBef>
              <a:spcAft>
                <a:spcPts val="450"/>
              </a:spcAft>
            </a:pPr>
            <a:endParaRPr lang="en-GB" sz="1800" dirty="0">
              <a:solidFill>
                <a:srgbClr val="470054"/>
              </a:solidFill>
            </a:endParaRPr>
          </a:p>
          <a:p>
            <a:pPr marL="0" indent="0">
              <a:spcBef>
                <a:spcPts val="0"/>
              </a:spcBef>
              <a:spcAft>
                <a:spcPts val="450"/>
              </a:spcAft>
              <a:buNone/>
            </a:pPr>
            <a:endParaRPr lang="en-GB" sz="1800" dirty="0">
              <a:solidFill>
                <a:srgbClr val="470054"/>
              </a:solidFill>
            </a:endParaRPr>
          </a:p>
          <a:p>
            <a:endParaRPr lang="en-GB" dirty="0"/>
          </a:p>
        </p:txBody>
      </p:sp>
      <p:sp>
        <p:nvSpPr>
          <p:cNvPr id="8" name="Text Placeholder 7">
            <a:extLst>
              <a:ext uri="{FF2B5EF4-FFF2-40B4-BE49-F238E27FC236}">
                <a16:creationId xmlns:a16="http://schemas.microsoft.com/office/drawing/2014/main" id="{B8CBF8C9-0CB7-4D9B-9089-45E94074E0EE}"/>
              </a:ext>
            </a:extLst>
          </p:cNvPr>
          <p:cNvSpPr>
            <a:spLocks noGrp="1"/>
          </p:cNvSpPr>
          <p:nvPr>
            <p:ph type="body" sz="quarter" idx="53"/>
          </p:nvPr>
        </p:nvSpPr>
        <p:spPr>
          <a:xfrm>
            <a:off x="292729" y="784700"/>
            <a:ext cx="4925354" cy="555319"/>
          </a:xfrm>
        </p:spPr>
        <p:txBody>
          <a:bodyPr/>
          <a:lstStyle/>
          <a:p>
            <a:r>
              <a:rPr lang="en-GB" sz="2400" dirty="0"/>
              <a:t>Protection through the generations</a:t>
            </a:r>
          </a:p>
        </p:txBody>
      </p:sp>
      <p:pic>
        <p:nvPicPr>
          <p:cNvPr id="14" name="Picture 13">
            <a:extLst>
              <a:ext uri="{FF2B5EF4-FFF2-40B4-BE49-F238E27FC236}">
                <a16:creationId xmlns:a16="http://schemas.microsoft.com/office/drawing/2014/main" id="{7E049FF5-A241-4269-97A9-EB48D99D507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676054" y="5534990"/>
            <a:ext cx="1794149" cy="269999"/>
          </a:xfrm>
          <a:prstGeom prst="rect">
            <a:avLst/>
          </a:prstGeom>
        </p:spPr>
      </p:pic>
      <p:sp>
        <p:nvSpPr>
          <p:cNvPr id="2" name="Rectangle 1">
            <a:extLst>
              <a:ext uri="{FF2B5EF4-FFF2-40B4-BE49-F238E27FC236}">
                <a16:creationId xmlns:a16="http://schemas.microsoft.com/office/drawing/2014/main" id="{432C4409-CFCF-479A-8C3A-9892BB2505CF}"/>
              </a:ext>
            </a:extLst>
          </p:cNvPr>
          <p:cNvSpPr/>
          <p:nvPr/>
        </p:nvSpPr>
        <p:spPr>
          <a:xfrm>
            <a:off x="162101" y="4519327"/>
            <a:ext cx="5759730" cy="1015663"/>
          </a:xfrm>
          <a:prstGeom prst="rect">
            <a:avLst/>
          </a:prstGeom>
        </p:spPr>
        <p:txBody>
          <a:bodyPr wrap="square">
            <a:spAutoFit/>
          </a:bodyPr>
          <a:lstStyle/>
          <a:p>
            <a:r>
              <a:rPr lang="en-GB" sz="2000" dirty="0">
                <a:solidFill>
                  <a:srgbClr val="470054"/>
                </a:solidFill>
                <a:latin typeface="Arial" panose="020B0604020202020204" pitchFamily="34" charset="0"/>
                <a:cs typeface="Arial" panose="020B0604020202020204" pitchFamily="34" charset="0"/>
              </a:rPr>
              <a:t>Pegasus provides a </a:t>
            </a:r>
            <a:r>
              <a:rPr lang="en-GB" sz="2000" b="1" dirty="0">
                <a:solidFill>
                  <a:srgbClr val="470054"/>
                </a:solidFill>
                <a:latin typeface="Arial" panose="020B0604020202020204" pitchFamily="34" charset="0"/>
                <a:cs typeface="Arial" panose="020B0604020202020204" pitchFamily="34" charset="0"/>
              </a:rPr>
              <a:t>simple</a:t>
            </a:r>
            <a:r>
              <a:rPr lang="en-GB" sz="2000" dirty="0">
                <a:solidFill>
                  <a:srgbClr val="470054"/>
                </a:solidFill>
                <a:latin typeface="Arial" panose="020B0604020202020204" pitchFamily="34" charset="0"/>
                <a:cs typeface="Arial" panose="020B0604020202020204" pitchFamily="34" charset="0"/>
              </a:rPr>
              <a:t> and </a:t>
            </a:r>
            <a:r>
              <a:rPr lang="en-GB" sz="2000" b="1" dirty="0">
                <a:solidFill>
                  <a:srgbClr val="470054"/>
                </a:solidFill>
                <a:latin typeface="Arial" panose="020B0604020202020204" pitchFamily="34" charset="0"/>
                <a:cs typeface="Arial" panose="020B0604020202020204" pitchFamily="34" charset="0"/>
              </a:rPr>
              <a:t>flexible</a:t>
            </a:r>
            <a:r>
              <a:rPr lang="en-GB" sz="2000" dirty="0">
                <a:solidFill>
                  <a:srgbClr val="470054"/>
                </a:solidFill>
                <a:latin typeface="Arial" panose="020B0604020202020204" pitchFamily="34" charset="0"/>
                <a:cs typeface="Arial" panose="020B0604020202020204" pitchFamily="34" charset="0"/>
              </a:rPr>
              <a:t> approach to life cover to suit your clients’ </a:t>
            </a:r>
            <a:r>
              <a:rPr lang="en-GB" sz="2000" b="1" dirty="0">
                <a:solidFill>
                  <a:srgbClr val="470054"/>
                </a:solidFill>
                <a:latin typeface="Arial" panose="020B0604020202020204" pitchFamily="34" charset="0"/>
                <a:cs typeface="Arial" panose="020B0604020202020204" pitchFamily="34" charset="0"/>
              </a:rPr>
              <a:t>changing</a:t>
            </a:r>
            <a:r>
              <a:rPr lang="en-GB" sz="2000" dirty="0">
                <a:solidFill>
                  <a:srgbClr val="470054"/>
                </a:solidFill>
                <a:latin typeface="Arial" panose="020B0604020202020204" pitchFamily="34" charset="0"/>
                <a:cs typeface="Arial" panose="020B0604020202020204" pitchFamily="34" charset="0"/>
              </a:rPr>
              <a:t> </a:t>
            </a:r>
            <a:r>
              <a:rPr lang="en-GB" sz="2000" b="1" dirty="0">
                <a:solidFill>
                  <a:srgbClr val="470054"/>
                </a:solidFill>
                <a:latin typeface="Arial" panose="020B0604020202020204" pitchFamily="34" charset="0"/>
                <a:cs typeface="Arial" panose="020B0604020202020204" pitchFamily="34" charset="0"/>
              </a:rPr>
              <a:t>needs</a:t>
            </a:r>
            <a:r>
              <a:rPr lang="en-GB" sz="2000" dirty="0">
                <a:solidFill>
                  <a:srgbClr val="470054"/>
                </a:solidFill>
                <a:latin typeface="Arial" panose="020B0604020202020204" pitchFamily="34" charset="0"/>
                <a:cs typeface="Arial" panose="020B0604020202020204" pitchFamily="34" charset="0"/>
              </a:rPr>
              <a:t> as they get older.</a:t>
            </a:r>
          </a:p>
        </p:txBody>
      </p:sp>
    </p:spTree>
    <p:extLst>
      <p:ext uri="{BB962C8B-B14F-4D97-AF65-F5344CB8AC3E}">
        <p14:creationId xmlns:p14="http://schemas.microsoft.com/office/powerpoint/2010/main" val="3335701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53258B-351D-43F4-8766-D964EBC0528F}"/>
              </a:ext>
            </a:extLst>
          </p:cNvPr>
          <p:cNvSpPr>
            <a:spLocks noGrp="1"/>
          </p:cNvSpPr>
          <p:nvPr>
            <p:ph type="title"/>
          </p:nvPr>
        </p:nvSpPr>
        <p:spPr>
          <a:xfrm>
            <a:off x="191130" y="287039"/>
            <a:ext cx="4816299" cy="507472"/>
          </a:xfrm>
        </p:spPr>
        <p:txBody>
          <a:bodyPr/>
          <a:lstStyle/>
          <a:p>
            <a:r>
              <a:rPr lang="en-GB" sz="2400" dirty="0"/>
              <a:t>Pegasus Whole of Life Plan</a:t>
            </a:r>
          </a:p>
        </p:txBody>
      </p:sp>
      <p:sp>
        <p:nvSpPr>
          <p:cNvPr id="13" name="Text Placeholder 12">
            <a:extLst>
              <a:ext uri="{FF2B5EF4-FFF2-40B4-BE49-F238E27FC236}">
                <a16:creationId xmlns:a16="http://schemas.microsoft.com/office/drawing/2014/main" id="{7DB24E95-5C03-4DC4-A083-EAC55518BE26}"/>
              </a:ext>
            </a:extLst>
          </p:cNvPr>
          <p:cNvSpPr>
            <a:spLocks noGrp="1"/>
          </p:cNvSpPr>
          <p:nvPr>
            <p:ph type="body" sz="quarter" idx="52"/>
          </p:nvPr>
        </p:nvSpPr>
        <p:spPr>
          <a:xfrm>
            <a:off x="191130" y="1702345"/>
            <a:ext cx="11130013" cy="126852"/>
          </a:xfrm>
          <a:prstGeom prst="rect">
            <a:avLst/>
          </a:prstGeom>
        </p:spPr>
        <p:txBody>
          <a:bodyPr lIns="0" tIns="0" rIns="0" bIns="0"/>
          <a:lstStyle/>
          <a:p>
            <a:pPr marL="0" indent="0">
              <a:buNone/>
            </a:pPr>
            <a:r>
              <a:rPr lang="en-GB" sz="2000" b="1" u="sng" dirty="0"/>
              <a:t>Passing on their wealth for future generations</a:t>
            </a:r>
          </a:p>
          <a:p>
            <a:pPr marL="0" indent="0">
              <a:spcBef>
                <a:spcPts val="0"/>
              </a:spcBef>
              <a:spcAft>
                <a:spcPts val="450"/>
              </a:spcAft>
              <a:buNone/>
            </a:pPr>
            <a:endParaRPr lang="en-GB" sz="800" u="sng" dirty="0">
              <a:solidFill>
                <a:srgbClr val="470054"/>
              </a:solidFill>
            </a:endParaRPr>
          </a:p>
          <a:p>
            <a:pPr marL="0" indent="0">
              <a:buNone/>
            </a:pPr>
            <a:r>
              <a:rPr lang="en-GB" sz="1800" dirty="0"/>
              <a:t>John and Jane also have a reducing inheritance tax liability. They aim to reduce their liability through tax planning and want to ensure that any liability is covered in the meantime</a:t>
            </a:r>
            <a:endParaRPr lang="en-GB" sz="1800" dirty="0">
              <a:solidFill>
                <a:srgbClr val="470054"/>
              </a:solidFill>
            </a:endParaRPr>
          </a:p>
          <a:p>
            <a:endParaRPr lang="en-GB" dirty="0"/>
          </a:p>
        </p:txBody>
      </p:sp>
      <p:sp>
        <p:nvSpPr>
          <p:cNvPr id="8" name="Text Placeholder 7">
            <a:extLst>
              <a:ext uri="{FF2B5EF4-FFF2-40B4-BE49-F238E27FC236}">
                <a16:creationId xmlns:a16="http://schemas.microsoft.com/office/drawing/2014/main" id="{B8CBF8C9-0CB7-4D9B-9089-45E94074E0EE}"/>
              </a:ext>
            </a:extLst>
          </p:cNvPr>
          <p:cNvSpPr>
            <a:spLocks noGrp="1"/>
          </p:cNvSpPr>
          <p:nvPr>
            <p:ph type="body" sz="quarter" idx="53"/>
          </p:nvPr>
        </p:nvSpPr>
        <p:spPr>
          <a:xfrm>
            <a:off x="191130" y="801476"/>
            <a:ext cx="6884782" cy="439204"/>
          </a:xfrm>
        </p:spPr>
        <p:txBody>
          <a:bodyPr/>
          <a:lstStyle/>
          <a:p>
            <a:r>
              <a:rPr lang="en-GB" sz="2400" dirty="0"/>
              <a:t>Protection through the generations</a:t>
            </a:r>
          </a:p>
        </p:txBody>
      </p:sp>
      <p:pic>
        <p:nvPicPr>
          <p:cNvPr id="14" name="Picture 13">
            <a:extLst>
              <a:ext uri="{FF2B5EF4-FFF2-40B4-BE49-F238E27FC236}">
                <a16:creationId xmlns:a16="http://schemas.microsoft.com/office/drawing/2014/main" id="{7E049FF5-A241-4269-97A9-EB48D99D507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676054" y="5534990"/>
            <a:ext cx="1794149" cy="269999"/>
          </a:xfrm>
          <a:prstGeom prst="rect">
            <a:avLst/>
          </a:prstGeom>
        </p:spPr>
      </p:pic>
      <p:graphicFrame>
        <p:nvGraphicFramePr>
          <p:cNvPr id="11" name="Table 10">
            <a:extLst>
              <a:ext uri="{FF2B5EF4-FFF2-40B4-BE49-F238E27FC236}">
                <a16:creationId xmlns:a16="http://schemas.microsoft.com/office/drawing/2014/main" id="{70C9BC10-C201-4753-8A98-B51DE712C650}"/>
              </a:ext>
            </a:extLst>
          </p:cNvPr>
          <p:cNvGraphicFramePr>
            <a:graphicFrameLocks noGrp="1"/>
          </p:cNvGraphicFramePr>
          <p:nvPr>
            <p:extLst>
              <p:ext uri="{D42A27DB-BD31-4B8C-83A1-F6EECF244321}">
                <p14:modId xmlns:p14="http://schemas.microsoft.com/office/powerpoint/2010/main" val="2814972750"/>
              </p:ext>
            </p:extLst>
          </p:nvPr>
        </p:nvGraphicFramePr>
        <p:xfrm>
          <a:off x="870857" y="2932941"/>
          <a:ext cx="9869714" cy="1953153"/>
        </p:xfrm>
        <a:graphic>
          <a:graphicData uri="http://schemas.openxmlformats.org/drawingml/2006/table">
            <a:tbl>
              <a:tblPr firstRow="1" bandRow="1">
                <a:tableStyleId>{5C22544A-7EE6-4342-B048-85BDC9FD1C3A}</a:tableStyleId>
              </a:tblPr>
              <a:tblGrid>
                <a:gridCol w="9869714">
                  <a:extLst>
                    <a:ext uri="{9D8B030D-6E8A-4147-A177-3AD203B41FA5}">
                      <a16:colId xmlns:a16="http://schemas.microsoft.com/office/drawing/2014/main" val="20002"/>
                    </a:ext>
                  </a:extLst>
                </a:gridCol>
              </a:tblGrid>
              <a:tr h="658656">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GB" sz="1800" b="0" i="0" u="none" strike="noStrike" cap="none" normalizeH="0" baseline="0" dirty="0">
                          <a:ln>
                            <a:noFill/>
                          </a:ln>
                          <a:solidFill>
                            <a:schemeClr val="bg1"/>
                          </a:solidFill>
                          <a:effectLst/>
                          <a:latin typeface="Arial" panose="020B0604020202020204" pitchFamily="34" charset="0"/>
                          <a:ea typeface="ＭＳ Ｐゴシック" pitchFamily="127" charset="-128"/>
                          <a:cs typeface="Arial" panose="020B0604020202020204" pitchFamily="34" charset="0"/>
                        </a:rPr>
                        <a:t>John 63 and Jane 61 (age next birthday), non-smokers - lump sum benefit of £200,000</a:t>
                      </a:r>
                    </a:p>
                    <a:p>
                      <a:pPr algn="ctr"/>
                      <a:endParaRPr lang="en-GB" sz="1800" dirty="0">
                        <a:solidFill>
                          <a:schemeClr val="bg1"/>
                        </a:solidFill>
                        <a:latin typeface="Arial" panose="020B0604020202020204" pitchFamily="34" charset="0"/>
                        <a:cs typeface="Arial" panose="020B0604020202020204" pitchFamily="34" charset="0"/>
                      </a:endParaRPr>
                    </a:p>
                  </a:txBody>
                  <a:tcPr marL="121920" marR="121920" marT="60960" marB="60960">
                    <a:solidFill>
                      <a:srgbClr val="470054"/>
                    </a:solidFill>
                  </a:tcPr>
                </a:tc>
                <a:extLst>
                  <a:ext uri="{0D108BD9-81ED-4DB2-BD59-A6C34878D82A}">
                    <a16:rowId xmlns:a16="http://schemas.microsoft.com/office/drawing/2014/main" val="10000"/>
                  </a:ext>
                </a:extLst>
              </a:tr>
              <a:tr h="612033">
                <a:tc>
                  <a:txBody>
                    <a:bodyPr/>
                    <a:lstStyle/>
                    <a:p>
                      <a:pPr algn="ctr"/>
                      <a:r>
                        <a:rPr lang="en-GB" sz="1800" dirty="0">
                          <a:solidFill>
                            <a:schemeClr val="tx2"/>
                          </a:solidFill>
                          <a:latin typeface="Arial" panose="020B0604020202020204" pitchFamily="34" charset="0"/>
                          <a:cs typeface="Arial" panose="020B0604020202020204" pitchFamily="34" charset="0"/>
                        </a:rPr>
                        <a:t>Reviewable  premiums - £30.88 each month</a:t>
                      </a:r>
                    </a:p>
                  </a:txBody>
                  <a:tcPr marL="121920" marR="121920" marT="60960" marB="60960"/>
                </a:tc>
                <a:extLst>
                  <a:ext uri="{0D108BD9-81ED-4DB2-BD59-A6C34878D82A}">
                    <a16:rowId xmlns:a16="http://schemas.microsoft.com/office/drawing/2014/main" val="10001"/>
                  </a:ext>
                </a:extLst>
              </a:tr>
              <a:tr h="658656">
                <a:tc>
                  <a:txBody>
                    <a:bodyPr/>
                    <a:lstStyle/>
                    <a:p>
                      <a:pPr algn="ctr"/>
                      <a:r>
                        <a:rPr lang="en-GB" sz="1800" dirty="0">
                          <a:solidFill>
                            <a:schemeClr val="tx2"/>
                          </a:solidFill>
                          <a:latin typeface="Arial" panose="020B0604020202020204" pitchFamily="34" charset="0"/>
                          <a:cs typeface="Arial" panose="020B0604020202020204" pitchFamily="34" charset="0"/>
                        </a:rPr>
                        <a:t>Having calculated that they should have reduced their liability within 10 years they select reviewable premiums.</a:t>
                      </a:r>
                    </a:p>
                  </a:txBody>
                  <a:tcPr marL="121920" marR="121920" marT="60960" marB="60960"/>
                </a:tc>
                <a:extLst>
                  <a:ext uri="{0D108BD9-81ED-4DB2-BD59-A6C34878D82A}">
                    <a16:rowId xmlns:a16="http://schemas.microsoft.com/office/drawing/2014/main" val="10002"/>
                  </a:ext>
                </a:extLst>
              </a:tr>
            </a:tbl>
          </a:graphicData>
        </a:graphic>
      </p:graphicFrame>
      <p:sp>
        <p:nvSpPr>
          <p:cNvPr id="2" name="TextBox 1">
            <a:extLst>
              <a:ext uri="{FF2B5EF4-FFF2-40B4-BE49-F238E27FC236}">
                <a16:creationId xmlns:a16="http://schemas.microsoft.com/office/drawing/2014/main" id="{4DB34481-AA6C-43F1-9212-F2C70ECA9B97}"/>
              </a:ext>
            </a:extLst>
          </p:cNvPr>
          <p:cNvSpPr txBox="1"/>
          <p:nvPr/>
        </p:nvSpPr>
        <p:spPr>
          <a:xfrm>
            <a:off x="191130" y="5073325"/>
            <a:ext cx="10279073" cy="646331"/>
          </a:xfrm>
          <a:prstGeom prst="rect">
            <a:avLst/>
          </a:prstGeom>
          <a:noFill/>
        </p:spPr>
        <p:txBody>
          <a:bodyPr wrap="square" rtlCol="0">
            <a:spAutoFit/>
          </a:bodyPr>
          <a:lstStyle/>
          <a:p>
            <a:r>
              <a:rPr lang="en-GB" dirty="0">
                <a:solidFill>
                  <a:schemeClr val="tx2"/>
                </a:solidFill>
                <a:latin typeface="Arial" panose="020B0604020202020204" pitchFamily="34" charset="0"/>
                <a:cs typeface="Arial" panose="020B0604020202020204" pitchFamily="34" charset="0"/>
              </a:rPr>
              <a:t>Premiums correct at May 2022. The plan does not have a cash-in value at any time. Based on a joint life plan that pays out on second death, monthly premium includes £2.60 plan charge. </a:t>
            </a:r>
          </a:p>
        </p:txBody>
      </p:sp>
    </p:spTree>
    <p:extLst>
      <p:ext uri="{BB962C8B-B14F-4D97-AF65-F5344CB8AC3E}">
        <p14:creationId xmlns:p14="http://schemas.microsoft.com/office/powerpoint/2010/main" val="1800380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53258B-351D-43F4-8766-D964EBC0528F}"/>
              </a:ext>
            </a:extLst>
          </p:cNvPr>
          <p:cNvSpPr>
            <a:spLocks noGrp="1"/>
          </p:cNvSpPr>
          <p:nvPr>
            <p:ph type="title"/>
          </p:nvPr>
        </p:nvSpPr>
        <p:spPr>
          <a:xfrm>
            <a:off x="292729" y="287037"/>
            <a:ext cx="4816299" cy="507472"/>
          </a:xfrm>
        </p:spPr>
        <p:txBody>
          <a:bodyPr/>
          <a:lstStyle/>
          <a:p>
            <a:r>
              <a:rPr lang="en-GB" sz="2400" dirty="0"/>
              <a:t>Pegasus Whole of Life Plan</a:t>
            </a:r>
          </a:p>
        </p:txBody>
      </p:sp>
      <p:sp>
        <p:nvSpPr>
          <p:cNvPr id="13" name="Text Placeholder 12">
            <a:extLst>
              <a:ext uri="{FF2B5EF4-FFF2-40B4-BE49-F238E27FC236}">
                <a16:creationId xmlns:a16="http://schemas.microsoft.com/office/drawing/2014/main" id="{7DB24E95-5C03-4DC4-A083-EAC55518BE26}"/>
              </a:ext>
            </a:extLst>
          </p:cNvPr>
          <p:cNvSpPr>
            <a:spLocks noGrp="1"/>
          </p:cNvSpPr>
          <p:nvPr>
            <p:ph type="body" sz="quarter" idx="52"/>
          </p:nvPr>
        </p:nvSpPr>
        <p:spPr>
          <a:xfrm>
            <a:off x="292729" y="1693481"/>
            <a:ext cx="4925353" cy="4877482"/>
          </a:xfrm>
          <a:prstGeom prst="rect">
            <a:avLst/>
          </a:prstGeom>
        </p:spPr>
        <p:txBody>
          <a:bodyPr lIns="0" tIns="0" rIns="0" bIns="0"/>
          <a:lstStyle/>
          <a:p>
            <a:pPr marL="0" indent="0">
              <a:spcBef>
                <a:spcPts val="0"/>
              </a:spcBef>
              <a:spcAft>
                <a:spcPts val="450"/>
              </a:spcAft>
              <a:buNone/>
            </a:pPr>
            <a:r>
              <a:rPr lang="en-GB" sz="2000" u="sng" dirty="0">
                <a:solidFill>
                  <a:srgbClr val="470054"/>
                </a:solidFill>
              </a:rPr>
              <a:t>Creating a legacy</a:t>
            </a:r>
          </a:p>
          <a:p>
            <a:pPr marL="0" indent="0">
              <a:spcBef>
                <a:spcPts val="0"/>
              </a:spcBef>
              <a:spcAft>
                <a:spcPts val="450"/>
              </a:spcAft>
              <a:buNone/>
            </a:pPr>
            <a:endParaRPr lang="en-GB" sz="800" u="sng" dirty="0">
              <a:solidFill>
                <a:srgbClr val="470054"/>
              </a:solidFill>
            </a:endParaRPr>
          </a:p>
          <a:p>
            <a:pPr marL="0" indent="0">
              <a:spcBef>
                <a:spcPts val="0"/>
              </a:spcBef>
              <a:spcAft>
                <a:spcPts val="450"/>
              </a:spcAft>
              <a:buNone/>
            </a:pPr>
            <a:r>
              <a:rPr lang="en-GB" sz="1800" dirty="0">
                <a:solidFill>
                  <a:srgbClr val="470054"/>
                </a:solidFill>
              </a:rPr>
              <a:t>Tom and Julia want to create a legacy by:</a:t>
            </a:r>
          </a:p>
          <a:p>
            <a:pPr marL="0" indent="0">
              <a:spcBef>
                <a:spcPts val="0"/>
              </a:spcBef>
              <a:spcAft>
                <a:spcPts val="450"/>
              </a:spcAft>
              <a:buNone/>
            </a:pPr>
            <a:endParaRPr lang="en-GB" dirty="0">
              <a:solidFill>
                <a:srgbClr val="470054"/>
              </a:solidFill>
            </a:endParaRPr>
          </a:p>
          <a:p>
            <a:pPr>
              <a:spcBef>
                <a:spcPts val="0"/>
              </a:spcBef>
              <a:spcAft>
                <a:spcPts val="450"/>
              </a:spcAft>
            </a:pPr>
            <a:r>
              <a:rPr lang="en-GB" sz="1800" dirty="0">
                <a:solidFill>
                  <a:srgbClr val="470054"/>
                </a:solidFill>
              </a:rPr>
              <a:t>Leaving a lump sum if one of them dies while the children are dependent on them.</a:t>
            </a:r>
          </a:p>
          <a:p>
            <a:pPr>
              <a:spcBef>
                <a:spcPts val="0"/>
              </a:spcBef>
              <a:spcAft>
                <a:spcPts val="450"/>
              </a:spcAft>
            </a:pPr>
            <a:endParaRPr lang="en-GB" sz="1800" dirty="0">
              <a:solidFill>
                <a:srgbClr val="470054"/>
              </a:solidFill>
            </a:endParaRPr>
          </a:p>
          <a:p>
            <a:pPr marL="0" indent="0">
              <a:spcBef>
                <a:spcPts val="0"/>
              </a:spcBef>
              <a:spcAft>
                <a:spcPts val="450"/>
              </a:spcAft>
              <a:buNone/>
            </a:pPr>
            <a:endParaRPr lang="en-GB" sz="1800" dirty="0">
              <a:solidFill>
                <a:srgbClr val="470054"/>
              </a:solidFill>
            </a:endParaRPr>
          </a:p>
          <a:p>
            <a:endParaRPr lang="en-GB" dirty="0"/>
          </a:p>
        </p:txBody>
      </p:sp>
      <p:sp>
        <p:nvSpPr>
          <p:cNvPr id="8" name="Text Placeholder 7">
            <a:extLst>
              <a:ext uri="{FF2B5EF4-FFF2-40B4-BE49-F238E27FC236}">
                <a16:creationId xmlns:a16="http://schemas.microsoft.com/office/drawing/2014/main" id="{B8CBF8C9-0CB7-4D9B-9089-45E94074E0EE}"/>
              </a:ext>
            </a:extLst>
          </p:cNvPr>
          <p:cNvSpPr>
            <a:spLocks noGrp="1"/>
          </p:cNvSpPr>
          <p:nvPr>
            <p:ph type="body" sz="quarter" idx="53"/>
          </p:nvPr>
        </p:nvSpPr>
        <p:spPr>
          <a:xfrm>
            <a:off x="292729" y="794509"/>
            <a:ext cx="4925354" cy="555319"/>
          </a:xfrm>
        </p:spPr>
        <p:txBody>
          <a:bodyPr/>
          <a:lstStyle/>
          <a:p>
            <a:r>
              <a:rPr lang="en-GB" sz="2400" dirty="0"/>
              <a:t>Protection through the generations</a:t>
            </a:r>
          </a:p>
        </p:txBody>
      </p:sp>
      <p:pic>
        <p:nvPicPr>
          <p:cNvPr id="14" name="Picture 13">
            <a:extLst>
              <a:ext uri="{FF2B5EF4-FFF2-40B4-BE49-F238E27FC236}">
                <a16:creationId xmlns:a16="http://schemas.microsoft.com/office/drawing/2014/main" id="{7E049FF5-A241-4269-97A9-EB48D99D507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676054" y="5534990"/>
            <a:ext cx="1794149" cy="269999"/>
          </a:xfrm>
          <a:prstGeom prst="rect">
            <a:avLst/>
          </a:prstGeom>
        </p:spPr>
      </p:pic>
      <p:sp>
        <p:nvSpPr>
          <p:cNvPr id="2" name="TextBox 1">
            <a:extLst>
              <a:ext uri="{FF2B5EF4-FFF2-40B4-BE49-F238E27FC236}">
                <a16:creationId xmlns:a16="http://schemas.microsoft.com/office/drawing/2014/main" id="{81BDA030-8210-4033-9B6F-6BC6D9D8C9C0}"/>
              </a:ext>
            </a:extLst>
          </p:cNvPr>
          <p:cNvSpPr txBox="1"/>
          <p:nvPr/>
        </p:nvSpPr>
        <p:spPr>
          <a:xfrm>
            <a:off x="183675" y="3809056"/>
            <a:ext cx="5912325" cy="646331"/>
          </a:xfrm>
          <a:prstGeom prst="rect">
            <a:avLst/>
          </a:prstGeom>
          <a:noFill/>
        </p:spPr>
        <p:txBody>
          <a:bodyPr wrap="square" rtlCol="0">
            <a:spAutoFit/>
          </a:bodyPr>
          <a:lstStyle/>
          <a:p>
            <a:r>
              <a:rPr lang="en-GB" dirty="0">
                <a:solidFill>
                  <a:srgbClr val="470054"/>
                </a:solidFill>
                <a:latin typeface="Arial" panose="020B0604020202020204" pitchFamily="34" charset="0"/>
                <a:cs typeface="Arial" panose="020B0604020202020204" pitchFamily="34" charset="0"/>
              </a:rPr>
              <a:t>The </a:t>
            </a:r>
            <a:r>
              <a:rPr lang="en-GB" b="1" dirty="0">
                <a:solidFill>
                  <a:srgbClr val="470054"/>
                </a:solidFill>
                <a:latin typeface="Arial" panose="020B0604020202020204" pitchFamily="34" charset="0"/>
                <a:cs typeface="Arial" panose="020B0604020202020204" pitchFamily="34" charset="0"/>
              </a:rPr>
              <a:t>reality</a:t>
            </a:r>
            <a:r>
              <a:rPr lang="en-GB" dirty="0">
                <a:solidFill>
                  <a:srgbClr val="470054"/>
                </a:solidFill>
                <a:latin typeface="Arial" panose="020B0604020202020204" pitchFamily="34" charset="0"/>
                <a:cs typeface="Arial" panose="020B0604020202020204" pitchFamily="34" charset="0"/>
              </a:rPr>
              <a:t> is the loss of a parent could be</a:t>
            </a:r>
            <a:r>
              <a:rPr lang="en-GB" b="1" dirty="0">
                <a:solidFill>
                  <a:srgbClr val="470054"/>
                </a:solidFill>
                <a:latin typeface="Arial" panose="020B0604020202020204" pitchFamily="34" charset="0"/>
                <a:cs typeface="Arial" panose="020B0604020202020204" pitchFamily="34" charset="0"/>
              </a:rPr>
              <a:t> financially disastrous </a:t>
            </a:r>
            <a:r>
              <a:rPr lang="en-GB" dirty="0">
                <a:solidFill>
                  <a:srgbClr val="470054"/>
                </a:solidFill>
                <a:latin typeface="Arial" panose="020B0604020202020204" pitchFamily="34" charset="0"/>
                <a:cs typeface="Arial" panose="020B0604020202020204" pitchFamily="34" charset="0"/>
              </a:rPr>
              <a:t>for the children.</a:t>
            </a:r>
          </a:p>
        </p:txBody>
      </p:sp>
      <p:pic>
        <p:nvPicPr>
          <p:cNvPr id="6" name="Picture Placeholder 5" descr="A picture containing table, indoor, wall, glasses&#10;&#10;Description automatically generated">
            <a:extLst>
              <a:ext uri="{FF2B5EF4-FFF2-40B4-BE49-F238E27FC236}">
                <a16:creationId xmlns:a16="http://schemas.microsoft.com/office/drawing/2014/main" id="{3A8AEC93-A29A-4A45-8831-9C4E3068A4B4}"/>
              </a:ext>
            </a:extLst>
          </p:cNvPr>
          <p:cNvPicPr>
            <a:picLocks noGrp="1" noChangeAspect="1"/>
          </p:cNvPicPr>
          <p:nvPr>
            <p:ph type="pic" sz="quarter" idx="46"/>
          </p:nvPr>
        </p:nvPicPr>
        <p:blipFill>
          <a:blip r:embed="rId3"/>
          <a:srcRect l="20378" r="20378"/>
          <a:stretch>
            <a:fillRect/>
          </a:stretch>
        </p:blipFill>
        <p:spPr>
          <a:xfrm>
            <a:off x="6096000" y="0"/>
            <a:ext cx="6096000" cy="6858000"/>
          </a:xfrm>
        </p:spPr>
      </p:pic>
    </p:spTree>
    <p:extLst>
      <p:ext uri="{BB962C8B-B14F-4D97-AF65-F5344CB8AC3E}">
        <p14:creationId xmlns:p14="http://schemas.microsoft.com/office/powerpoint/2010/main" val="2288435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53258B-351D-43F4-8766-D964EBC0528F}"/>
              </a:ext>
            </a:extLst>
          </p:cNvPr>
          <p:cNvSpPr>
            <a:spLocks noGrp="1"/>
          </p:cNvSpPr>
          <p:nvPr>
            <p:ph type="title"/>
          </p:nvPr>
        </p:nvSpPr>
        <p:spPr>
          <a:xfrm>
            <a:off x="191130" y="287039"/>
            <a:ext cx="4816299" cy="507472"/>
          </a:xfrm>
        </p:spPr>
        <p:txBody>
          <a:bodyPr/>
          <a:lstStyle/>
          <a:p>
            <a:r>
              <a:rPr lang="en-GB" sz="2400" dirty="0"/>
              <a:t>Pegasus Whole of Life Plan</a:t>
            </a:r>
          </a:p>
        </p:txBody>
      </p:sp>
      <p:sp>
        <p:nvSpPr>
          <p:cNvPr id="13" name="Text Placeholder 12">
            <a:extLst>
              <a:ext uri="{FF2B5EF4-FFF2-40B4-BE49-F238E27FC236}">
                <a16:creationId xmlns:a16="http://schemas.microsoft.com/office/drawing/2014/main" id="{7DB24E95-5C03-4DC4-A083-EAC55518BE26}"/>
              </a:ext>
            </a:extLst>
          </p:cNvPr>
          <p:cNvSpPr>
            <a:spLocks noGrp="1"/>
          </p:cNvSpPr>
          <p:nvPr>
            <p:ph type="body" sz="quarter" idx="52"/>
          </p:nvPr>
        </p:nvSpPr>
        <p:spPr>
          <a:xfrm>
            <a:off x="191130" y="1702344"/>
            <a:ext cx="10549441" cy="228055"/>
          </a:xfrm>
          <a:prstGeom prst="rect">
            <a:avLst/>
          </a:prstGeom>
        </p:spPr>
        <p:txBody>
          <a:bodyPr lIns="0" tIns="0" rIns="0" bIns="0"/>
          <a:lstStyle/>
          <a:p>
            <a:pPr marL="0" indent="0">
              <a:buNone/>
            </a:pPr>
            <a:r>
              <a:rPr lang="en-GB" sz="2000" b="1" u="sng" dirty="0"/>
              <a:t>Creating a legacy</a:t>
            </a:r>
          </a:p>
          <a:p>
            <a:pPr marL="0" indent="0">
              <a:spcBef>
                <a:spcPts val="0"/>
              </a:spcBef>
              <a:spcAft>
                <a:spcPts val="450"/>
              </a:spcAft>
              <a:buNone/>
            </a:pPr>
            <a:endParaRPr lang="en-GB" sz="800" u="sng" dirty="0">
              <a:solidFill>
                <a:srgbClr val="470054"/>
              </a:solidFill>
            </a:endParaRPr>
          </a:p>
          <a:p>
            <a:pPr marL="0" indent="0">
              <a:buNone/>
            </a:pPr>
            <a:r>
              <a:rPr lang="en-GB" sz="1800" dirty="0"/>
              <a:t>Let’s assume leaving a lump sum for a </a:t>
            </a:r>
            <a:r>
              <a:rPr lang="en-GB" sz="1800" b="1" dirty="0"/>
              <a:t>partner</a:t>
            </a:r>
            <a:r>
              <a:rPr lang="en-GB" sz="1800" dirty="0"/>
              <a:t> is important. Separate plans can each provide £35,000 on death:</a:t>
            </a:r>
          </a:p>
          <a:p>
            <a:endParaRPr lang="en-GB" dirty="0"/>
          </a:p>
        </p:txBody>
      </p:sp>
      <p:sp>
        <p:nvSpPr>
          <p:cNvPr id="8" name="Text Placeholder 7">
            <a:extLst>
              <a:ext uri="{FF2B5EF4-FFF2-40B4-BE49-F238E27FC236}">
                <a16:creationId xmlns:a16="http://schemas.microsoft.com/office/drawing/2014/main" id="{B8CBF8C9-0CB7-4D9B-9089-45E94074E0EE}"/>
              </a:ext>
            </a:extLst>
          </p:cNvPr>
          <p:cNvSpPr>
            <a:spLocks noGrp="1"/>
          </p:cNvSpPr>
          <p:nvPr>
            <p:ph type="body" sz="quarter" idx="53"/>
          </p:nvPr>
        </p:nvSpPr>
        <p:spPr>
          <a:xfrm>
            <a:off x="191130" y="801476"/>
            <a:ext cx="6884782" cy="439204"/>
          </a:xfrm>
        </p:spPr>
        <p:txBody>
          <a:bodyPr/>
          <a:lstStyle/>
          <a:p>
            <a:r>
              <a:rPr lang="en-GB" sz="2400" dirty="0"/>
              <a:t>Protection through the generations</a:t>
            </a:r>
          </a:p>
        </p:txBody>
      </p:sp>
      <p:pic>
        <p:nvPicPr>
          <p:cNvPr id="14" name="Picture 13">
            <a:extLst>
              <a:ext uri="{FF2B5EF4-FFF2-40B4-BE49-F238E27FC236}">
                <a16:creationId xmlns:a16="http://schemas.microsoft.com/office/drawing/2014/main" id="{7E049FF5-A241-4269-97A9-EB48D99D507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676054" y="5534990"/>
            <a:ext cx="1794149" cy="269999"/>
          </a:xfrm>
          <a:prstGeom prst="rect">
            <a:avLst/>
          </a:prstGeom>
        </p:spPr>
      </p:pic>
      <p:graphicFrame>
        <p:nvGraphicFramePr>
          <p:cNvPr id="11" name="Table 10">
            <a:extLst>
              <a:ext uri="{FF2B5EF4-FFF2-40B4-BE49-F238E27FC236}">
                <a16:creationId xmlns:a16="http://schemas.microsoft.com/office/drawing/2014/main" id="{70C9BC10-C201-4753-8A98-B51DE712C650}"/>
              </a:ext>
            </a:extLst>
          </p:cNvPr>
          <p:cNvGraphicFramePr>
            <a:graphicFrameLocks noGrp="1"/>
          </p:cNvGraphicFramePr>
          <p:nvPr>
            <p:extLst>
              <p:ext uri="{D42A27DB-BD31-4B8C-83A1-F6EECF244321}">
                <p14:modId xmlns:p14="http://schemas.microsoft.com/office/powerpoint/2010/main" val="2898345284"/>
              </p:ext>
            </p:extLst>
          </p:nvPr>
        </p:nvGraphicFramePr>
        <p:xfrm>
          <a:off x="827313" y="3248096"/>
          <a:ext cx="10279073" cy="1345996"/>
        </p:xfrm>
        <a:graphic>
          <a:graphicData uri="http://schemas.openxmlformats.org/drawingml/2006/table">
            <a:tbl>
              <a:tblPr firstRow="1" bandRow="1">
                <a:tableStyleId>{5C22544A-7EE6-4342-B048-85BDC9FD1C3A}</a:tableStyleId>
              </a:tblPr>
              <a:tblGrid>
                <a:gridCol w="10279073">
                  <a:extLst>
                    <a:ext uri="{9D8B030D-6E8A-4147-A177-3AD203B41FA5}">
                      <a16:colId xmlns:a16="http://schemas.microsoft.com/office/drawing/2014/main" val="20002"/>
                    </a:ext>
                  </a:extLst>
                </a:gridCol>
              </a:tblGrid>
              <a:tr h="697331">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GB" sz="1800" b="0" i="0" u="none" strike="noStrike" cap="none" normalizeH="0" baseline="0" dirty="0">
                          <a:ln>
                            <a:noFill/>
                          </a:ln>
                          <a:solidFill>
                            <a:schemeClr val="bg1"/>
                          </a:solidFill>
                          <a:effectLst/>
                          <a:latin typeface="Arial" panose="020B0604020202020204" pitchFamily="34" charset="0"/>
                          <a:ea typeface="ＭＳ Ｐゴシック" pitchFamily="127" charset="-128"/>
                          <a:cs typeface="Arial" panose="020B0604020202020204" pitchFamily="34" charset="0"/>
                        </a:rPr>
                        <a:t>Tom 36 and Julia 32 (age next birthday), non-smokers - lump sum benefit of £35,000 each</a:t>
                      </a:r>
                    </a:p>
                    <a:p>
                      <a:pPr algn="ctr"/>
                      <a:endParaRPr lang="en-GB" sz="1800" dirty="0">
                        <a:solidFill>
                          <a:schemeClr val="bg1"/>
                        </a:solidFill>
                        <a:latin typeface="Arial" panose="020B0604020202020204" pitchFamily="34" charset="0"/>
                        <a:cs typeface="Arial" panose="020B0604020202020204" pitchFamily="34" charset="0"/>
                      </a:endParaRPr>
                    </a:p>
                  </a:txBody>
                  <a:tcPr marL="121920" marR="121920" marT="60960" marB="60960">
                    <a:solidFill>
                      <a:srgbClr val="470054"/>
                    </a:solidFill>
                  </a:tcPr>
                </a:tc>
                <a:extLst>
                  <a:ext uri="{0D108BD9-81ED-4DB2-BD59-A6C34878D82A}">
                    <a16:rowId xmlns:a16="http://schemas.microsoft.com/office/drawing/2014/main" val="10000"/>
                  </a:ext>
                </a:extLst>
              </a:tr>
              <a:tr h="648665">
                <a:tc>
                  <a:txBody>
                    <a:bodyPr/>
                    <a:lstStyle/>
                    <a:p>
                      <a:pPr algn="ctr"/>
                      <a:r>
                        <a:rPr lang="en-GB" sz="1800" dirty="0">
                          <a:solidFill>
                            <a:schemeClr val="tx2"/>
                          </a:solidFill>
                          <a:latin typeface="Arial" panose="020B0604020202020204" pitchFamily="34" charset="0"/>
                          <a:cs typeface="Arial" panose="020B0604020202020204" pitchFamily="34" charset="0"/>
                        </a:rPr>
                        <a:t>Guaranteed  premiums – Tom will pay £45.25 each month and Julia will pay £42.33 each month.</a:t>
                      </a:r>
                    </a:p>
                  </a:txBody>
                  <a:tcPr marL="121920" marR="121920" marT="60960" marB="60960"/>
                </a:tc>
                <a:extLst>
                  <a:ext uri="{0D108BD9-81ED-4DB2-BD59-A6C34878D82A}">
                    <a16:rowId xmlns:a16="http://schemas.microsoft.com/office/drawing/2014/main" val="10001"/>
                  </a:ext>
                </a:extLst>
              </a:tr>
            </a:tbl>
          </a:graphicData>
        </a:graphic>
      </p:graphicFrame>
      <p:sp>
        <p:nvSpPr>
          <p:cNvPr id="2" name="TextBox 1">
            <a:extLst>
              <a:ext uri="{FF2B5EF4-FFF2-40B4-BE49-F238E27FC236}">
                <a16:creationId xmlns:a16="http://schemas.microsoft.com/office/drawing/2014/main" id="{4DB34481-AA6C-43F1-9212-F2C70ECA9B97}"/>
              </a:ext>
            </a:extLst>
          </p:cNvPr>
          <p:cNvSpPr txBox="1"/>
          <p:nvPr/>
        </p:nvSpPr>
        <p:spPr>
          <a:xfrm>
            <a:off x="191130" y="5283811"/>
            <a:ext cx="10709099" cy="646331"/>
          </a:xfrm>
          <a:prstGeom prst="rect">
            <a:avLst/>
          </a:prstGeom>
          <a:noFill/>
        </p:spPr>
        <p:txBody>
          <a:bodyPr wrap="square" rtlCol="0">
            <a:spAutoFit/>
          </a:bodyPr>
          <a:lstStyle/>
          <a:p>
            <a:r>
              <a:rPr lang="en-GB" dirty="0">
                <a:solidFill>
                  <a:schemeClr val="tx2"/>
                </a:solidFill>
                <a:latin typeface="Arial" panose="020B0604020202020204" pitchFamily="34" charset="0"/>
                <a:cs typeface="Arial" panose="020B0604020202020204" pitchFamily="34" charset="0"/>
              </a:rPr>
              <a:t>Premiums are correct at May 2022. The plan does not have a cash-in value at any time. Based on two single life plans that pay out on each death, monthly premiums include £2.60 plan charge.</a:t>
            </a:r>
          </a:p>
        </p:txBody>
      </p:sp>
    </p:spTree>
    <p:extLst>
      <p:ext uri="{BB962C8B-B14F-4D97-AF65-F5344CB8AC3E}">
        <p14:creationId xmlns:p14="http://schemas.microsoft.com/office/powerpoint/2010/main" val="3730493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01B94A-14BA-4C13-80E7-E16552FAD905}"/>
              </a:ext>
            </a:extLst>
          </p:cNvPr>
          <p:cNvSpPr/>
          <p:nvPr/>
        </p:nvSpPr>
        <p:spPr>
          <a:xfrm>
            <a:off x="145143" y="1882910"/>
            <a:ext cx="7362978" cy="400110"/>
          </a:xfrm>
          <a:prstGeom prst="rect">
            <a:avLst/>
          </a:prstGeom>
        </p:spPr>
        <p:txBody>
          <a:bodyPr wrap="square">
            <a:spAutoFit/>
          </a:bodyPr>
          <a:lstStyle/>
          <a:p>
            <a:pPr defTabSz="685800"/>
            <a:r>
              <a:rPr lang="en-GB" sz="2000" u="sng" dirty="0">
                <a:solidFill>
                  <a:srgbClr val="FFFFFF"/>
                </a:solidFill>
                <a:latin typeface="Arial" panose="020B0604020202020204" pitchFamily="34" charset="0"/>
                <a:cs typeface="Arial" panose="020B0604020202020204" pitchFamily="34" charset="0"/>
              </a:rPr>
              <a:t>Giving you more than just financial support</a:t>
            </a:r>
          </a:p>
        </p:txBody>
      </p:sp>
      <p:sp>
        <p:nvSpPr>
          <p:cNvPr id="5" name="Title 1">
            <a:extLst>
              <a:ext uri="{FF2B5EF4-FFF2-40B4-BE49-F238E27FC236}">
                <a16:creationId xmlns:a16="http://schemas.microsoft.com/office/drawing/2014/main" id="{367E37BB-2673-4A11-9078-E4394BB22A48}"/>
              </a:ext>
            </a:extLst>
          </p:cNvPr>
          <p:cNvSpPr txBox="1">
            <a:spLocks/>
          </p:cNvSpPr>
          <p:nvPr/>
        </p:nvSpPr>
        <p:spPr>
          <a:xfrm>
            <a:off x="145143" y="299938"/>
            <a:ext cx="7558686" cy="477401"/>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GB" sz="2400" dirty="0"/>
              <a:t>Pegasus Whole of Life Plan</a:t>
            </a:r>
          </a:p>
        </p:txBody>
      </p:sp>
      <p:sp>
        <p:nvSpPr>
          <p:cNvPr id="4" name="Rectangle 3">
            <a:extLst>
              <a:ext uri="{FF2B5EF4-FFF2-40B4-BE49-F238E27FC236}">
                <a16:creationId xmlns:a16="http://schemas.microsoft.com/office/drawing/2014/main" id="{094D5D3E-5CA4-411C-81A8-DDEAF62EBB47}"/>
              </a:ext>
            </a:extLst>
          </p:cNvPr>
          <p:cNvSpPr/>
          <p:nvPr/>
        </p:nvSpPr>
        <p:spPr>
          <a:xfrm>
            <a:off x="0" y="811691"/>
            <a:ext cx="6445105" cy="461665"/>
          </a:xfrm>
          <a:prstGeom prst="rect">
            <a:avLst/>
          </a:prstGeom>
        </p:spPr>
        <p:txBody>
          <a:bodyPr wrap="square">
            <a:spAutoFit/>
          </a:bodyPr>
          <a:lstStyle/>
          <a:p>
            <a:pPr defTabSz="914240"/>
            <a:r>
              <a:rPr lang="en-GB" sz="2400" dirty="0">
                <a:solidFill>
                  <a:srgbClr val="00818A"/>
                </a:solidFill>
                <a:latin typeface="Arial" panose="020B0604020202020204" pitchFamily="34" charset="0"/>
                <a:cs typeface="Arial" panose="020B0604020202020204" pitchFamily="34" charset="0"/>
              </a:rPr>
              <a:t>Protection through the generations</a:t>
            </a:r>
          </a:p>
        </p:txBody>
      </p:sp>
      <p:sp>
        <p:nvSpPr>
          <p:cNvPr id="12" name="Rectangle 11">
            <a:extLst>
              <a:ext uri="{FF2B5EF4-FFF2-40B4-BE49-F238E27FC236}">
                <a16:creationId xmlns:a16="http://schemas.microsoft.com/office/drawing/2014/main" id="{B0552E39-2065-487B-ADCC-D7C5AA07BC4F}"/>
              </a:ext>
            </a:extLst>
          </p:cNvPr>
          <p:cNvSpPr/>
          <p:nvPr/>
        </p:nvSpPr>
        <p:spPr>
          <a:xfrm>
            <a:off x="145144" y="2279549"/>
            <a:ext cx="7558685" cy="646331"/>
          </a:xfrm>
          <a:prstGeom prst="rect">
            <a:avLst/>
          </a:prstGeom>
        </p:spPr>
        <p:txBody>
          <a:bodyPr wrap="square">
            <a:spAutoFit/>
          </a:bodyPr>
          <a:lstStyle/>
          <a:p>
            <a:r>
              <a:rPr lang="en-GB" dirty="0">
                <a:solidFill>
                  <a:schemeClr val="bg1"/>
                </a:solidFill>
                <a:latin typeface="Arial" panose="020B0604020202020204" pitchFamily="34" charset="0"/>
                <a:ea typeface="Arial" pitchFamily="127" charset="0"/>
                <a:cs typeface="Arial" panose="020B0604020202020204" pitchFamily="34" charset="0"/>
              </a:rPr>
              <a:t>Every Pegasus Whole of Life plan comes with a Helping Hand, giving your clients </a:t>
            </a:r>
            <a:r>
              <a:rPr lang="en-GB" b="1" dirty="0">
                <a:solidFill>
                  <a:schemeClr val="bg1"/>
                </a:solidFill>
                <a:latin typeface="Arial" panose="020B0604020202020204" pitchFamily="34" charset="0"/>
                <a:ea typeface="Arial" pitchFamily="127" charset="0"/>
                <a:cs typeface="Arial" panose="020B0604020202020204" pitchFamily="34" charset="0"/>
              </a:rPr>
              <a:t>what</a:t>
            </a:r>
            <a:r>
              <a:rPr lang="en-GB" dirty="0">
                <a:solidFill>
                  <a:schemeClr val="bg1"/>
                </a:solidFill>
                <a:latin typeface="Arial" panose="020B0604020202020204" pitchFamily="34" charset="0"/>
                <a:ea typeface="Arial" pitchFamily="127" charset="0"/>
                <a:cs typeface="Arial" panose="020B0604020202020204" pitchFamily="34" charset="0"/>
              </a:rPr>
              <a:t> they need, </a:t>
            </a:r>
            <a:r>
              <a:rPr lang="en-GB" b="1" dirty="0">
                <a:solidFill>
                  <a:schemeClr val="bg1"/>
                </a:solidFill>
                <a:latin typeface="Arial" panose="020B0604020202020204" pitchFamily="34" charset="0"/>
                <a:ea typeface="Arial" pitchFamily="127" charset="0"/>
                <a:cs typeface="Arial" panose="020B0604020202020204" pitchFamily="34" charset="0"/>
              </a:rPr>
              <a:t>when</a:t>
            </a:r>
            <a:r>
              <a:rPr lang="en-GB" dirty="0">
                <a:solidFill>
                  <a:schemeClr val="bg1"/>
                </a:solidFill>
                <a:latin typeface="Arial" panose="020B0604020202020204" pitchFamily="34" charset="0"/>
                <a:ea typeface="Arial" pitchFamily="127" charset="0"/>
                <a:cs typeface="Arial" panose="020B0604020202020204" pitchFamily="34" charset="0"/>
              </a:rPr>
              <a:t> they need it:</a:t>
            </a:r>
          </a:p>
        </p:txBody>
      </p:sp>
      <p:sp>
        <p:nvSpPr>
          <p:cNvPr id="14" name="Rectangle 13">
            <a:extLst>
              <a:ext uri="{FF2B5EF4-FFF2-40B4-BE49-F238E27FC236}">
                <a16:creationId xmlns:a16="http://schemas.microsoft.com/office/drawing/2014/main" id="{2864B9E7-6614-434C-9077-FBAD56A40A44}"/>
              </a:ext>
            </a:extLst>
          </p:cNvPr>
          <p:cNvSpPr/>
          <p:nvPr/>
        </p:nvSpPr>
        <p:spPr>
          <a:xfrm>
            <a:off x="145143" y="3174597"/>
            <a:ext cx="7362978" cy="2800767"/>
          </a:xfrm>
          <a:prstGeom prst="rect">
            <a:avLst/>
          </a:prstGeom>
        </p:spPr>
        <p:txBody>
          <a:bodyPr wrap="square">
            <a:spAutoFit/>
          </a:bodyPr>
          <a:lstStyle/>
          <a:p>
            <a:pPr marL="342841" indent="-342841" defTabSz="914240">
              <a:buFont typeface="Arial" panose="020B0604020202020204" pitchFamily="34" charset="0"/>
              <a:buChar char="•"/>
            </a:pPr>
            <a:r>
              <a:rPr lang="en-GB" sz="1600" dirty="0">
                <a:solidFill>
                  <a:srgbClr val="470054"/>
                </a:solidFill>
                <a:latin typeface="Arial" panose="020B0604020202020204" pitchFamily="34" charset="0"/>
                <a:cs typeface="Arial" panose="020B0604020202020204" pitchFamily="34" charset="0"/>
              </a:rPr>
              <a:t>The support is </a:t>
            </a:r>
            <a:r>
              <a:rPr lang="en-GB" sz="1600" b="1" dirty="0">
                <a:solidFill>
                  <a:srgbClr val="470054"/>
                </a:solidFill>
                <a:latin typeface="Arial" panose="020B0604020202020204" pitchFamily="34" charset="0"/>
                <a:cs typeface="Arial" panose="020B0604020202020204" pitchFamily="34" charset="0"/>
              </a:rPr>
              <a:t>tailored</a:t>
            </a:r>
            <a:r>
              <a:rPr lang="en-GB" sz="1600" dirty="0">
                <a:solidFill>
                  <a:srgbClr val="470054"/>
                </a:solidFill>
                <a:latin typeface="Arial" panose="020B0604020202020204" pitchFamily="34" charset="0"/>
                <a:cs typeface="Arial" panose="020B0604020202020204" pitchFamily="34" charset="0"/>
              </a:rPr>
              <a:t> and </a:t>
            </a:r>
            <a:r>
              <a:rPr lang="en-GB" sz="1600" b="1" dirty="0">
                <a:solidFill>
                  <a:srgbClr val="470054"/>
                </a:solidFill>
                <a:latin typeface="Arial" panose="020B0604020202020204" pitchFamily="34" charset="0"/>
                <a:cs typeface="Arial" panose="020B0604020202020204" pitchFamily="34" charset="0"/>
              </a:rPr>
              <a:t>specific</a:t>
            </a:r>
            <a:r>
              <a:rPr lang="en-GB" sz="1600" dirty="0">
                <a:solidFill>
                  <a:srgbClr val="470054"/>
                </a:solidFill>
                <a:latin typeface="Arial" panose="020B0604020202020204" pitchFamily="34" charset="0"/>
                <a:cs typeface="Arial" panose="020B0604020202020204" pitchFamily="34" charset="0"/>
              </a:rPr>
              <a:t>.</a:t>
            </a:r>
          </a:p>
          <a:p>
            <a:pPr defTabSz="914240"/>
            <a:endParaRPr lang="en-GB" sz="1600" dirty="0">
              <a:solidFill>
                <a:srgbClr val="470054"/>
              </a:solidFill>
              <a:latin typeface="Arial" panose="020B0604020202020204" pitchFamily="34" charset="0"/>
              <a:cs typeface="Arial" panose="020B0604020202020204" pitchFamily="34" charset="0"/>
            </a:endParaRPr>
          </a:p>
          <a:p>
            <a:pPr marL="342841" indent="-342841" defTabSz="914240">
              <a:buFont typeface="Arial" panose="020B0604020202020204" pitchFamily="34" charset="0"/>
              <a:buChar char="•"/>
            </a:pPr>
            <a:r>
              <a:rPr lang="en-GB" sz="1600" dirty="0">
                <a:solidFill>
                  <a:srgbClr val="470054"/>
                </a:solidFill>
                <a:latin typeface="Arial" panose="020B0604020202020204" pitchFamily="34" charset="0"/>
                <a:cs typeface="Arial" panose="020B0604020202020204" pitchFamily="34" charset="0"/>
              </a:rPr>
              <a:t>There's </a:t>
            </a:r>
            <a:r>
              <a:rPr lang="en-GB" sz="1600" b="1" dirty="0">
                <a:solidFill>
                  <a:srgbClr val="470054"/>
                </a:solidFill>
                <a:latin typeface="Arial" panose="020B0604020202020204" pitchFamily="34" charset="0"/>
                <a:cs typeface="Arial" panose="020B0604020202020204" pitchFamily="34" charset="0"/>
              </a:rPr>
              <a:t>no extra cost</a:t>
            </a:r>
            <a:r>
              <a:rPr lang="en-GB" sz="1600" dirty="0">
                <a:solidFill>
                  <a:srgbClr val="470054"/>
                </a:solidFill>
                <a:latin typeface="Arial" panose="020B0604020202020204" pitchFamily="34" charset="0"/>
                <a:cs typeface="Arial" panose="020B0604020202020204" pitchFamily="34" charset="0"/>
              </a:rPr>
              <a:t>. </a:t>
            </a:r>
          </a:p>
          <a:p>
            <a:pPr defTabSz="914240"/>
            <a:endParaRPr lang="en-GB" sz="1600" dirty="0">
              <a:solidFill>
                <a:srgbClr val="470054"/>
              </a:solidFill>
              <a:latin typeface="Arial" panose="020B0604020202020204" pitchFamily="34" charset="0"/>
              <a:cs typeface="Arial" panose="020B0604020202020204" pitchFamily="34" charset="0"/>
            </a:endParaRPr>
          </a:p>
          <a:p>
            <a:pPr marL="342841" indent="-342841" defTabSz="914240">
              <a:buFont typeface="Arial" panose="020B0604020202020204" pitchFamily="34" charset="0"/>
              <a:buChar char="•"/>
            </a:pPr>
            <a:r>
              <a:rPr lang="en-GB" sz="1600" dirty="0">
                <a:solidFill>
                  <a:srgbClr val="470054"/>
                </a:solidFill>
                <a:latin typeface="Arial" panose="020B0604020202020204" pitchFamily="34" charset="0"/>
                <a:cs typeface="Arial" panose="020B0604020202020204" pitchFamily="34" charset="0"/>
              </a:rPr>
              <a:t>Available even if there's </a:t>
            </a:r>
            <a:r>
              <a:rPr lang="en-GB" sz="1600" b="1" dirty="0">
                <a:solidFill>
                  <a:srgbClr val="470054"/>
                </a:solidFill>
                <a:latin typeface="Arial" panose="020B0604020202020204" pitchFamily="34" charset="0"/>
                <a:cs typeface="Arial" panose="020B0604020202020204" pitchFamily="34" charset="0"/>
              </a:rPr>
              <a:t>no claim</a:t>
            </a:r>
            <a:r>
              <a:rPr lang="en-GB" sz="1600" dirty="0">
                <a:solidFill>
                  <a:srgbClr val="470054"/>
                </a:solidFill>
                <a:latin typeface="Arial" panose="020B0604020202020204" pitchFamily="34" charset="0"/>
                <a:cs typeface="Arial" panose="020B0604020202020204" pitchFamily="34" charset="0"/>
              </a:rPr>
              <a:t>.</a:t>
            </a:r>
          </a:p>
          <a:p>
            <a:pPr marL="342841" indent="-342841" defTabSz="914240">
              <a:buFont typeface="Arial" panose="020B0604020202020204" pitchFamily="34" charset="0"/>
              <a:buChar char="•"/>
            </a:pPr>
            <a:endParaRPr lang="en-GB" sz="1600" dirty="0">
              <a:solidFill>
                <a:srgbClr val="470054"/>
              </a:solidFill>
              <a:latin typeface="Arial" panose="020B0604020202020204" pitchFamily="34" charset="0"/>
              <a:cs typeface="Arial" panose="020B0604020202020204" pitchFamily="34" charset="0"/>
            </a:endParaRPr>
          </a:p>
          <a:p>
            <a:pPr marL="342841" indent="-342841" defTabSz="914240">
              <a:buFont typeface="Arial" panose="020B0604020202020204" pitchFamily="34" charset="0"/>
              <a:buChar char="•"/>
            </a:pPr>
            <a:r>
              <a:rPr lang="en-GB" sz="1600" dirty="0">
                <a:solidFill>
                  <a:srgbClr val="470054"/>
                </a:solidFill>
                <a:latin typeface="Arial" panose="020B0604020202020204" pitchFamily="34" charset="0"/>
                <a:cs typeface="Arial" panose="020B0604020202020204" pitchFamily="34" charset="0"/>
              </a:rPr>
              <a:t>Extra practical and emotional support such as bereavement </a:t>
            </a:r>
            <a:r>
              <a:rPr lang="en-GB" sz="1600" b="1" dirty="0">
                <a:solidFill>
                  <a:srgbClr val="470054"/>
                </a:solidFill>
                <a:latin typeface="Arial" panose="020B0604020202020204" pitchFamily="34" charset="0"/>
                <a:cs typeface="Arial" panose="020B0604020202020204" pitchFamily="34" charset="0"/>
              </a:rPr>
              <a:t>counselling</a:t>
            </a:r>
            <a:r>
              <a:rPr lang="en-GB" sz="1600" dirty="0">
                <a:solidFill>
                  <a:srgbClr val="470054"/>
                </a:solidFill>
                <a:latin typeface="Arial" panose="020B0604020202020204" pitchFamily="34" charset="0"/>
                <a:cs typeface="Arial" panose="020B0604020202020204" pitchFamily="34" charset="0"/>
              </a:rPr>
              <a:t>.</a:t>
            </a:r>
          </a:p>
          <a:p>
            <a:pPr marL="342841" indent="-342841" defTabSz="914240">
              <a:buFont typeface="Arial" panose="020B0604020202020204" pitchFamily="34" charset="0"/>
              <a:buChar char="•"/>
            </a:pPr>
            <a:endParaRPr lang="en-GB" sz="1600" dirty="0">
              <a:solidFill>
                <a:srgbClr val="470054"/>
              </a:solidFill>
              <a:latin typeface="Arial" panose="020B0604020202020204" pitchFamily="34" charset="0"/>
              <a:cs typeface="Arial" panose="020B0604020202020204" pitchFamily="34" charset="0"/>
            </a:endParaRPr>
          </a:p>
          <a:p>
            <a:pPr marL="342841" indent="-342841" defTabSz="914240">
              <a:buFont typeface="Arial" panose="020B0604020202020204" pitchFamily="34" charset="0"/>
              <a:buChar char="•"/>
            </a:pPr>
            <a:r>
              <a:rPr lang="en-GB" sz="1600" dirty="0">
                <a:solidFill>
                  <a:srgbClr val="470054"/>
                </a:solidFill>
                <a:latin typeface="Arial" panose="020B0604020202020204" pitchFamily="34" charset="0"/>
                <a:cs typeface="Arial" panose="020B0604020202020204" pitchFamily="34" charset="0"/>
              </a:rPr>
              <a:t>Access to legal and medical </a:t>
            </a:r>
            <a:r>
              <a:rPr lang="en-GB" sz="1600" b="1" dirty="0">
                <a:solidFill>
                  <a:srgbClr val="470054"/>
                </a:solidFill>
                <a:latin typeface="Arial" panose="020B0604020202020204" pitchFamily="34" charset="0"/>
                <a:cs typeface="Arial" panose="020B0604020202020204" pitchFamily="34" charset="0"/>
              </a:rPr>
              <a:t>helplines</a:t>
            </a:r>
            <a:r>
              <a:rPr lang="en-GB" sz="1600" dirty="0">
                <a:solidFill>
                  <a:srgbClr val="470054"/>
                </a:solidFill>
                <a:latin typeface="Arial" panose="020B0604020202020204" pitchFamily="34" charset="0"/>
                <a:cs typeface="Arial" panose="020B0604020202020204" pitchFamily="34" charset="0"/>
              </a:rPr>
              <a:t>.</a:t>
            </a:r>
          </a:p>
          <a:p>
            <a:pPr marL="342841" indent="-342841" defTabSz="914240">
              <a:buFont typeface="Arial" panose="020B0604020202020204" pitchFamily="34" charset="0"/>
              <a:buChar char="•"/>
            </a:pPr>
            <a:endParaRPr lang="en-GB" sz="1600" dirty="0">
              <a:solidFill>
                <a:srgbClr val="470054"/>
              </a:solidFill>
              <a:latin typeface="Arial" panose="020B0604020202020204" pitchFamily="34" charset="0"/>
              <a:cs typeface="Arial" panose="020B0604020202020204" pitchFamily="34" charset="0"/>
            </a:endParaRPr>
          </a:p>
          <a:p>
            <a:pPr defTabSz="914240"/>
            <a:endParaRPr lang="en-GB" sz="1600" dirty="0">
              <a:solidFill>
                <a:srgbClr val="470054"/>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E5BED044-108D-49AA-A427-94336AA376A2}"/>
              </a:ext>
            </a:extLst>
          </p:cNvPr>
          <p:cNvSpPr/>
          <p:nvPr/>
        </p:nvSpPr>
        <p:spPr>
          <a:xfrm>
            <a:off x="0" y="5962297"/>
            <a:ext cx="12192000" cy="899450"/>
          </a:xfrm>
          <a:prstGeom prst="rect">
            <a:avLst/>
          </a:prstGeom>
          <a:solidFill>
            <a:srgbClr val="00818A"/>
          </a:solidFill>
        </p:spPr>
        <p:txBody>
          <a:bodyPr wrap="square" lIns="144000" tIns="108000" rIns="144000" bIns="108000">
            <a:spAutoFit/>
          </a:bodyPr>
          <a:lstStyle/>
          <a:p>
            <a:pPr>
              <a:lnSpc>
                <a:spcPct val="107000"/>
              </a:lnSpc>
              <a:spcAft>
                <a:spcPts val="800"/>
              </a:spcAft>
            </a:pPr>
            <a:r>
              <a:rPr lang="en-GB" sz="1400" dirty="0">
                <a:solidFill>
                  <a:schemeClr val="bg1"/>
                </a:solidFill>
                <a:effectLst/>
                <a:ea typeface="Calibri" panose="020F0502020204030204" pitchFamily="34" charset="0"/>
                <a:cs typeface="Arial" panose="020B0604020202020204" pitchFamily="34" charset="0"/>
              </a:rPr>
              <a:t>Helping Hand is a package of support services and each service is provided by third parties that aren’t regulated by either the Financial Conduct Authority or the Prudential Regulation Authority.  These services aren’t part of our terms and conditions and don’t form part of your insurance contract with us, so can be amended or withdrawn at any time. This means that you or your family’s access to these services could be amended or withdrawn by us in the future.</a:t>
            </a:r>
          </a:p>
        </p:txBody>
      </p:sp>
    </p:spTree>
    <p:extLst>
      <p:ext uri="{BB962C8B-B14F-4D97-AF65-F5344CB8AC3E}">
        <p14:creationId xmlns:p14="http://schemas.microsoft.com/office/powerpoint/2010/main" val="24024112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E2A1E8-6EC8-41C9-AD5F-AB1EA24842B0}"/>
              </a:ext>
            </a:extLst>
          </p:cNvPr>
          <p:cNvSpPr txBox="1"/>
          <p:nvPr/>
        </p:nvSpPr>
        <p:spPr>
          <a:xfrm>
            <a:off x="10926305" y="6230319"/>
            <a:ext cx="867905" cy="369332"/>
          </a:xfrm>
          <a:prstGeom prst="rect">
            <a:avLst/>
          </a:prstGeom>
          <a:solidFill>
            <a:srgbClr val="47005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70054"/>
              </a:solidFill>
              <a:effectLst/>
              <a:uLnTx/>
              <a:uFillTx/>
              <a:latin typeface="Calibri"/>
              <a:ea typeface="+mn-ea"/>
              <a:cs typeface="+mn-cs"/>
            </a:endParaRPr>
          </a:p>
        </p:txBody>
      </p:sp>
      <p:sp>
        <p:nvSpPr>
          <p:cNvPr id="4" name="TextBox 3">
            <a:extLst>
              <a:ext uri="{FF2B5EF4-FFF2-40B4-BE49-F238E27FC236}">
                <a16:creationId xmlns:a16="http://schemas.microsoft.com/office/drawing/2014/main" id="{CAC82F5E-8D4C-42BF-804A-284B7D0C62F2}"/>
              </a:ext>
            </a:extLst>
          </p:cNvPr>
          <p:cNvSpPr txBox="1"/>
          <p:nvPr/>
        </p:nvSpPr>
        <p:spPr>
          <a:xfrm>
            <a:off x="11140714" y="6390451"/>
            <a:ext cx="1332854" cy="261610"/>
          </a:xfrm>
          <a:prstGeom prst="rect">
            <a:avLst/>
          </a:prstGeom>
          <a:noFill/>
        </p:spPr>
        <p:txBody>
          <a:bodyPr wrap="square" rtlCol="0">
            <a:spAutoFit/>
          </a:bodyPr>
          <a:lstStyle/>
          <a:p>
            <a:pPr lvl="0"/>
            <a:r>
              <a:rPr lang="en-GB" sz="1100" dirty="0">
                <a:solidFill>
                  <a:srgbClr val="FFFFFF"/>
                </a:solidFill>
              </a:rPr>
              <a:t>P8PN0007</a:t>
            </a:r>
            <a:endParaRPr kumimoji="0" lang="en-GB" sz="11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TextBox 4">
            <a:extLst>
              <a:ext uri="{FF2B5EF4-FFF2-40B4-BE49-F238E27FC236}">
                <a16:creationId xmlns:a16="http://schemas.microsoft.com/office/drawing/2014/main" id="{710B7F64-8D4D-4B90-A477-6349327F363B}"/>
              </a:ext>
            </a:extLst>
          </p:cNvPr>
          <p:cNvSpPr txBox="1"/>
          <p:nvPr/>
        </p:nvSpPr>
        <p:spPr>
          <a:xfrm>
            <a:off x="517586" y="4106174"/>
            <a:ext cx="11059064" cy="2124145"/>
          </a:xfrm>
          <a:prstGeom prst="rect">
            <a:avLst/>
          </a:prstGeom>
          <a:solidFill>
            <a:srgbClr val="47005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70054"/>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4D0303DF-9176-453D-8551-C67D75813633}"/>
              </a:ext>
            </a:extLst>
          </p:cNvPr>
          <p:cNvSpPr/>
          <p:nvPr/>
        </p:nvSpPr>
        <p:spPr>
          <a:xfrm>
            <a:off x="852407" y="4677470"/>
            <a:ext cx="10941803"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 Royal London Mutual Insurance Society Limited is authorised by the Prudential Regulation Authority and regulated by the Financial Conduct Authority and the Prudential Regulation Authority. The firm is on the Financial Services Register, registration number 117672. It provides life assurance and pensions. Registered in England and Wales, company number 99064. Registered office: 55 Gracechurch Street, London, EC3V 0RL. Royal London Marketing Limited is authorised and regulated by the Financial Conduct Authority and introduces Royal London’s customers to other insurance companies. The firm is on the Financial Services Register, registration number 302391. Registered in England and Wales company number 4414137. Registered office: 55 Gracechurch Street, London, EC3V 0RL. </a:t>
            </a:r>
          </a:p>
        </p:txBody>
      </p:sp>
      <p:sp>
        <p:nvSpPr>
          <p:cNvPr id="7" name="TextBox 6">
            <a:extLst>
              <a:ext uri="{FF2B5EF4-FFF2-40B4-BE49-F238E27FC236}">
                <a16:creationId xmlns:a16="http://schemas.microsoft.com/office/drawing/2014/main" id="{87F48BBE-1BCD-40F8-956C-FE561EF6BE30}"/>
              </a:ext>
            </a:extLst>
          </p:cNvPr>
          <p:cNvSpPr txBox="1"/>
          <p:nvPr/>
        </p:nvSpPr>
        <p:spPr>
          <a:xfrm>
            <a:off x="411723" y="6324699"/>
            <a:ext cx="1673523" cy="276999"/>
          </a:xfrm>
          <a:prstGeom prst="rect">
            <a:avLst/>
          </a:prstGeom>
          <a:solidFill>
            <a:srgbClr val="47005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Calibri"/>
                <a:ea typeface="+mn-ea"/>
                <a:cs typeface="+mn-cs"/>
              </a:rPr>
              <a:t>May 2022</a:t>
            </a:r>
            <a:endParaRPr kumimoji="0" lang="en-GB" sz="1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8" name="Title 1">
            <a:extLst>
              <a:ext uri="{FF2B5EF4-FFF2-40B4-BE49-F238E27FC236}">
                <a16:creationId xmlns:a16="http://schemas.microsoft.com/office/drawing/2014/main" id="{E0B25F7E-5504-48C9-B6EC-6FBE1EF802FE}"/>
              </a:ext>
            </a:extLst>
          </p:cNvPr>
          <p:cNvSpPr txBox="1">
            <a:spLocks/>
          </p:cNvSpPr>
          <p:nvPr/>
        </p:nvSpPr>
        <p:spPr>
          <a:xfrm>
            <a:off x="1056876" y="2234784"/>
            <a:ext cx="10078248" cy="517042"/>
          </a:xfrm>
          <a:prstGeom prst="rect">
            <a:avLst/>
          </a:prstGeom>
        </p:spPr>
        <p:txBody>
          <a:bodyPr lIns="0" tIns="0" rIns="0" bIns="0">
            <a:noAutofit/>
          </a:bodyPr>
          <a:lstStyle>
            <a:lvl1pPr marL="0" marR="0" indent="0" algn="ctr"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GB" sz="3600" dirty="0"/>
              <a:t>Thank you</a:t>
            </a:r>
          </a:p>
        </p:txBody>
      </p:sp>
      <p:sp>
        <p:nvSpPr>
          <p:cNvPr id="2" name="Title 1">
            <a:extLst>
              <a:ext uri="{FF2B5EF4-FFF2-40B4-BE49-F238E27FC236}">
                <a16:creationId xmlns:a16="http://schemas.microsoft.com/office/drawing/2014/main" id="{FD19111C-2458-4219-A359-BFED77D7342E}"/>
              </a:ext>
            </a:extLst>
          </p:cNvPr>
          <p:cNvSpPr>
            <a:spLocks noGrp="1"/>
          </p:cNvSpPr>
          <p:nvPr>
            <p:ph type="title"/>
          </p:nvPr>
        </p:nvSpPr>
        <p:spPr>
          <a:xfrm>
            <a:off x="852407" y="3143352"/>
            <a:ext cx="10724244" cy="677174"/>
          </a:xfrm>
        </p:spPr>
        <p:txBody>
          <a:bodyPr/>
          <a:lstStyle/>
          <a:p>
            <a:r>
              <a:rPr lang="en-GB" sz="2800" dirty="0"/>
              <a:t>adviser.royallondon.com/protection/our-products/</a:t>
            </a:r>
            <a:r>
              <a:rPr lang="en-GB" sz="2800" dirty="0" err="1"/>
              <a:t>pegasus</a:t>
            </a:r>
            <a:r>
              <a:rPr lang="en-GB" sz="2800" dirty="0"/>
              <a:t>/</a:t>
            </a:r>
          </a:p>
        </p:txBody>
      </p:sp>
    </p:spTree>
    <p:extLst>
      <p:ext uri="{BB962C8B-B14F-4D97-AF65-F5344CB8AC3E}">
        <p14:creationId xmlns:p14="http://schemas.microsoft.com/office/powerpoint/2010/main" val="2723678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53258B-351D-43F4-8766-D964EBC0528F}"/>
              </a:ext>
            </a:extLst>
          </p:cNvPr>
          <p:cNvSpPr>
            <a:spLocks noGrp="1"/>
          </p:cNvSpPr>
          <p:nvPr>
            <p:ph type="title"/>
          </p:nvPr>
        </p:nvSpPr>
        <p:spPr>
          <a:xfrm>
            <a:off x="348281" y="336951"/>
            <a:ext cx="4816299" cy="507472"/>
          </a:xfrm>
        </p:spPr>
        <p:txBody>
          <a:bodyPr/>
          <a:lstStyle/>
          <a:p>
            <a:r>
              <a:rPr lang="en-GB" sz="2400" dirty="0"/>
              <a:t>Pegasus Whole of Life Plan</a:t>
            </a:r>
          </a:p>
        </p:txBody>
      </p:sp>
      <p:sp>
        <p:nvSpPr>
          <p:cNvPr id="13" name="Text Placeholder 12">
            <a:extLst>
              <a:ext uri="{FF2B5EF4-FFF2-40B4-BE49-F238E27FC236}">
                <a16:creationId xmlns:a16="http://schemas.microsoft.com/office/drawing/2014/main" id="{7DB24E95-5C03-4DC4-A083-EAC55518BE26}"/>
              </a:ext>
            </a:extLst>
          </p:cNvPr>
          <p:cNvSpPr>
            <a:spLocks noGrp="1"/>
          </p:cNvSpPr>
          <p:nvPr>
            <p:ph type="body" sz="quarter" idx="52"/>
          </p:nvPr>
        </p:nvSpPr>
        <p:spPr>
          <a:xfrm>
            <a:off x="348281" y="1516795"/>
            <a:ext cx="4584070" cy="2028534"/>
          </a:xfrm>
          <a:prstGeom prst="rect">
            <a:avLst/>
          </a:prstGeom>
        </p:spPr>
        <p:txBody>
          <a:bodyPr lIns="0" tIns="0" rIns="0" bIns="0"/>
          <a:lstStyle/>
          <a:p>
            <a:pPr marL="0" indent="0">
              <a:buNone/>
            </a:pPr>
            <a:r>
              <a:rPr lang="en-GB" sz="2000" b="1" u="sng" dirty="0"/>
              <a:t>Who can use Whole of Life?</a:t>
            </a:r>
          </a:p>
          <a:p>
            <a:pPr marL="0" indent="0">
              <a:spcBef>
                <a:spcPts val="0"/>
              </a:spcBef>
              <a:spcAft>
                <a:spcPts val="450"/>
              </a:spcAft>
              <a:buNone/>
            </a:pPr>
            <a:endParaRPr lang="en-GB" sz="800" u="sng" dirty="0">
              <a:solidFill>
                <a:srgbClr val="470054"/>
              </a:solidFill>
            </a:endParaRPr>
          </a:p>
          <a:p>
            <a:pPr>
              <a:buNone/>
            </a:pPr>
            <a:r>
              <a:rPr lang="en-GB" sz="1800" dirty="0"/>
              <a:t>Do you have clients who:</a:t>
            </a:r>
          </a:p>
          <a:p>
            <a:pPr>
              <a:buNone/>
            </a:pPr>
            <a:endParaRPr lang="en-GB" dirty="0"/>
          </a:p>
          <a:p>
            <a:r>
              <a:rPr lang="en-GB" sz="1800" dirty="0"/>
              <a:t>Want to protect their legacy?</a:t>
            </a:r>
          </a:p>
          <a:p>
            <a:endParaRPr lang="en-GB" dirty="0"/>
          </a:p>
          <a:p>
            <a:r>
              <a:rPr lang="en-GB" sz="1800" dirty="0"/>
              <a:t>Have a potential inheritance tax liability?</a:t>
            </a:r>
          </a:p>
          <a:p>
            <a:pPr>
              <a:spcBef>
                <a:spcPts val="0"/>
              </a:spcBef>
              <a:spcAft>
                <a:spcPts val="450"/>
              </a:spcAft>
            </a:pPr>
            <a:endParaRPr lang="en-GB" sz="1800" dirty="0">
              <a:solidFill>
                <a:srgbClr val="470054"/>
              </a:solidFill>
            </a:endParaRPr>
          </a:p>
          <a:p>
            <a:pPr marL="0" indent="0">
              <a:spcBef>
                <a:spcPts val="0"/>
              </a:spcBef>
              <a:spcAft>
                <a:spcPts val="450"/>
              </a:spcAft>
              <a:buNone/>
            </a:pPr>
            <a:endParaRPr lang="en-GB" sz="1800" dirty="0">
              <a:solidFill>
                <a:srgbClr val="470054"/>
              </a:solidFill>
            </a:endParaRPr>
          </a:p>
          <a:p>
            <a:endParaRPr lang="en-GB" dirty="0"/>
          </a:p>
        </p:txBody>
      </p:sp>
      <p:sp>
        <p:nvSpPr>
          <p:cNvPr id="8" name="Text Placeholder 7">
            <a:extLst>
              <a:ext uri="{FF2B5EF4-FFF2-40B4-BE49-F238E27FC236}">
                <a16:creationId xmlns:a16="http://schemas.microsoft.com/office/drawing/2014/main" id="{B8CBF8C9-0CB7-4D9B-9089-45E94074E0EE}"/>
              </a:ext>
            </a:extLst>
          </p:cNvPr>
          <p:cNvSpPr>
            <a:spLocks noGrp="1"/>
          </p:cNvSpPr>
          <p:nvPr>
            <p:ph type="body" sz="quarter" idx="53"/>
          </p:nvPr>
        </p:nvSpPr>
        <p:spPr>
          <a:xfrm>
            <a:off x="348281" y="794510"/>
            <a:ext cx="6884782" cy="439204"/>
          </a:xfrm>
        </p:spPr>
        <p:txBody>
          <a:bodyPr/>
          <a:lstStyle/>
          <a:p>
            <a:r>
              <a:rPr lang="en-GB" sz="2400" dirty="0"/>
              <a:t>Protection through the generations</a:t>
            </a:r>
          </a:p>
        </p:txBody>
      </p:sp>
      <p:pic>
        <p:nvPicPr>
          <p:cNvPr id="14" name="Picture 13">
            <a:extLst>
              <a:ext uri="{FF2B5EF4-FFF2-40B4-BE49-F238E27FC236}">
                <a16:creationId xmlns:a16="http://schemas.microsoft.com/office/drawing/2014/main" id="{7E049FF5-A241-4269-97A9-EB48D99D507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676054" y="5534990"/>
            <a:ext cx="1794149" cy="269999"/>
          </a:xfrm>
          <a:prstGeom prst="rect">
            <a:avLst/>
          </a:prstGeom>
        </p:spPr>
      </p:pic>
      <p:sp>
        <p:nvSpPr>
          <p:cNvPr id="2" name="Rectangle 1">
            <a:extLst>
              <a:ext uri="{FF2B5EF4-FFF2-40B4-BE49-F238E27FC236}">
                <a16:creationId xmlns:a16="http://schemas.microsoft.com/office/drawing/2014/main" id="{432C4409-CFCF-479A-8C3A-9892BB2505CF}"/>
              </a:ext>
            </a:extLst>
          </p:cNvPr>
          <p:cNvSpPr/>
          <p:nvPr/>
        </p:nvSpPr>
        <p:spPr>
          <a:xfrm>
            <a:off x="267271" y="3889386"/>
            <a:ext cx="10995815" cy="656590"/>
          </a:xfrm>
          <a:prstGeom prst="rect">
            <a:avLst/>
          </a:prstGeom>
        </p:spPr>
        <p:txBody>
          <a:bodyPr wrap="square">
            <a:spAutoFit/>
          </a:bodyPr>
          <a:lstStyle/>
          <a:p>
            <a:pPr algn="just">
              <a:lnSpc>
                <a:spcPts val="2200"/>
              </a:lnSpc>
              <a:spcBef>
                <a:spcPts val="600"/>
              </a:spcBef>
              <a:buClr>
                <a:schemeClr val="tx2"/>
              </a:buClr>
            </a:pPr>
            <a:r>
              <a:rPr lang="en-GB" sz="2000" dirty="0">
                <a:solidFill>
                  <a:srgbClr val="470054"/>
                </a:solidFill>
                <a:latin typeface="Arial" panose="020B0604020202020204" pitchFamily="34" charset="0"/>
                <a:cs typeface="Arial" panose="020B0604020202020204" pitchFamily="34" charset="0"/>
              </a:rPr>
              <a:t>Our example case studies can help you identify potential clients. But first let’s look at the </a:t>
            </a:r>
            <a:r>
              <a:rPr lang="en-GB" sz="2000" b="1" dirty="0">
                <a:solidFill>
                  <a:srgbClr val="470054"/>
                </a:solidFill>
                <a:latin typeface="Arial" panose="020B0604020202020204" pitchFamily="34" charset="0"/>
                <a:cs typeface="Arial" panose="020B0604020202020204" pitchFamily="34" charset="0"/>
              </a:rPr>
              <a:t>features</a:t>
            </a:r>
            <a:r>
              <a:rPr lang="en-GB" sz="2000" dirty="0">
                <a:solidFill>
                  <a:srgbClr val="470054"/>
                </a:solidFill>
                <a:latin typeface="Arial" panose="020B0604020202020204" pitchFamily="34" charset="0"/>
                <a:cs typeface="Arial" panose="020B0604020202020204" pitchFamily="34" charset="0"/>
              </a:rPr>
              <a:t> and </a:t>
            </a:r>
            <a:r>
              <a:rPr lang="en-GB" sz="2000" b="1" dirty="0">
                <a:solidFill>
                  <a:srgbClr val="470054"/>
                </a:solidFill>
                <a:latin typeface="Arial" panose="020B0604020202020204" pitchFamily="34" charset="0"/>
                <a:cs typeface="Arial" panose="020B0604020202020204" pitchFamily="34" charset="0"/>
              </a:rPr>
              <a:t>benefits</a:t>
            </a:r>
            <a:r>
              <a:rPr lang="en-GB" sz="2000" dirty="0">
                <a:solidFill>
                  <a:srgbClr val="470054"/>
                </a:solidFill>
                <a:latin typeface="Arial" panose="020B0604020202020204" pitchFamily="34" charset="0"/>
                <a:cs typeface="Arial" panose="020B0604020202020204" pitchFamily="34" charset="0"/>
              </a:rPr>
              <a:t> of a Pegasus Whole of Life Plan.</a:t>
            </a:r>
            <a:endParaRPr lang="en-US" sz="2000" dirty="0">
              <a:solidFill>
                <a:srgbClr val="470054"/>
              </a:solidFill>
              <a:latin typeface="Arial" panose="020B0604020202020204" pitchFamily="34" charset="0"/>
              <a:cs typeface="Arial" panose="020B0604020202020204" pitchFamily="34" charset="0"/>
            </a:endParaRPr>
          </a:p>
        </p:txBody>
      </p:sp>
      <p:pic>
        <p:nvPicPr>
          <p:cNvPr id="6" name="Picture 5" descr="A picture containing weapon, table, sitting, dark&#10;&#10;Description automatically generated">
            <a:extLst>
              <a:ext uri="{FF2B5EF4-FFF2-40B4-BE49-F238E27FC236}">
                <a16:creationId xmlns:a16="http://schemas.microsoft.com/office/drawing/2014/main" id="{D126D86B-0CF4-4A95-B205-313ED07981C4}"/>
              </a:ext>
            </a:extLst>
          </p:cNvPr>
          <p:cNvPicPr>
            <a:picLocks noChangeAspect="1"/>
          </p:cNvPicPr>
          <p:nvPr/>
        </p:nvPicPr>
        <p:blipFill>
          <a:blip r:embed="rId3"/>
          <a:stretch>
            <a:fillRect/>
          </a:stretch>
        </p:blipFill>
        <p:spPr>
          <a:xfrm>
            <a:off x="3744687" y="4217681"/>
            <a:ext cx="4104222" cy="3074435"/>
          </a:xfrm>
          <a:prstGeom prst="rect">
            <a:avLst/>
          </a:prstGeom>
        </p:spPr>
      </p:pic>
    </p:spTree>
    <p:extLst>
      <p:ext uri="{BB962C8B-B14F-4D97-AF65-F5344CB8AC3E}">
        <p14:creationId xmlns:p14="http://schemas.microsoft.com/office/powerpoint/2010/main" val="2760097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091738" y="5650355"/>
            <a:ext cx="10099331" cy="286603"/>
          </a:xfrm>
          <a:prstGeom prst="rect">
            <a:avLst/>
          </a:prstGeom>
          <a:noFill/>
        </p:spPr>
        <p:txBody>
          <a:bodyPr wrap="square" lIns="0" tIns="0" rIns="0" bIns="0" rtlCol="0">
            <a:noAutofit/>
          </a:bodyPr>
          <a:lstStyle/>
          <a:p>
            <a:r>
              <a:rPr lang="en-GB" sz="1050" dirty="0">
                <a:solidFill>
                  <a:srgbClr val="470054"/>
                </a:solidFill>
                <a:latin typeface="Arial" panose="020B0604020202020204" pitchFamily="34" charset="0"/>
                <a:cs typeface="Arial" panose="020B0604020202020204" pitchFamily="34" charset="0"/>
              </a:rPr>
              <a:t>Source: Age UK Later Life in the United Kingdom, December 2017 </a:t>
            </a:r>
          </a:p>
        </p:txBody>
      </p:sp>
      <p:sp>
        <p:nvSpPr>
          <p:cNvPr id="14" name="Title 2">
            <a:extLst>
              <a:ext uri="{FF2B5EF4-FFF2-40B4-BE49-F238E27FC236}">
                <a16:creationId xmlns:a16="http://schemas.microsoft.com/office/drawing/2014/main" id="{6C6A1B68-DD7E-48C9-BBE3-78B401894E19}"/>
              </a:ext>
            </a:extLst>
          </p:cNvPr>
          <p:cNvSpPr>
            <a:spLocks noGrp="1"/>
          </p:cNvSpPr>
          <p:nvPr>
            <p:ph type="title"/>
          </p:nvPr>
        </p:nvSpPr>
        <p:spPr>
          <a:xfrm>
            <a:off x="264252" y="374284"/>
            <a:ext cx="5458938" cy="532263"/>
          </a:xfrm>
          <a:prstGeom prst="rect">
            <a:avLst/>
          </a:prstGeom>
        </p:spPr>
        <p:txBody>
          <a:bodyPr/>
          <a:lstStyle/>
          <a:p>
            <a:r>
              <a:rPr lang="en-GB" sz="2400" dirty="0"/>
              <a:t>Pegasus Whole of Life Plan</a:t>
            </a:r>
          </a:p>
        </p:txBody>
      </p:sp>
      <p:sp>
        <p:nvSpPr>
          <p:cNvPr id="16" name="Text Placeholder 1">
            <a:extLst>
              <a:ext uri="{FF2B5EF4-FFF2-40B4-BE49-F238E27FC236}">
                <a16:creationId xmlns:a16="http://schemas.microsoft.com/office/drawing/2014/main" id="{F4C3D54C-5DB8-4577-8E42-496A25856AC5}"/>
              </a:ext>
            </a:extLst>
          </p:cNvPr>
          <p:cNvSpPr>
            <a:spLocks noGrp="1"/>
          </p:cNvSpPr>
          <p:nvPr>
            <p:ph type="body" sz="quarter" idx="53"/>
          </p:nvPr>
        </p:nvSpPr>
        <p:spPr/>
        <p:txBody>
          <a:bodyPr/>
          <a:lstStyle/>
          <a:p>
            <a:r>
              <a:rPr lang="en-GB" sz="2400" dirty="0"/>
              <a:t>Protection through the generations</a:t>
            </a:r>
          </a:p>
        </p:txBody>
      </p:sp>
      <p:sp>
        <p:nvSpPr>
          <p:cNvPr id="3" name="Rectangle 2">
            <a:extLst>
              <a:ext uri="{FF2B5EF4-FFF2-40B4-BE49-F238E27FC236}">
                <a16:creationId xmlns:a16="http://schemas.microsoft.com/office/drawing/2014/main" id="{5B8813F5-D227-416B-893A-8A1F8D9F253E}"/>
              </a:ext>
            </a:extLst>
          </p:cNvPr>
          <p:cNvSpPr/>
          <p:nvPr/>
        </p:nvSpPr>
        <p:spPr>
          <a:xfrm>
            <a:off x="244397" y="2196423"/>
            <a:ext cx="5329089" cy="4142160"/>
          </a:xfrm>
          <a:prstGeom prst="rect">
            <a:avLst/>
          </a:prstGeom>
        </p:spPr>
        <p:txBody>
          <a:bodyPr wrap="square">
            <a:spAutoFit/>
          </a:bodyPr>
          <a:lstStyle/>
          <a:p>
            <a:pPr>
              <a:spcBef>
                <a:spcPts val="1200"/>
              </a:spcBef>
              <a:buClr>
                <a:srgbClr val="FF5C39"/>
              </a:buClr>
            </a:pPr>
            <a:endParaRPr lang="en-GB" sz="100" b="1" u="sng" dirty="0">
              <a:solidFill>
                <a:schemeClr val="bg1"/>
              </a:solidFill>
              <a:latin typeface="Arial" panose="020B0604020202020204" pitchFamily="34" charset="0"/>
              <a:cs typeface="Arial" panose="020B0604020202020204" pitchFamily="34" charset="0"/>
            </a:endParaRPr>
          </a:p>
          <a:p>
            <a:pPr marL="179388" indent="-179388">
              <a:lnSpc>
                <a:spcPts val="2200"/>
              </a:lnSpc>
              <a:spcBef>
                <a:spcPts val="1200"/>
              </a:spcBef>
              <a:buClr>
                <a:schemeClr val="bg1"/>
              </a:buClr>
              <a:buFont typeface="Arial" pitchFamily="34" charset="0"/>
              <a:buChar char="•"/>
            </a:pPr>
            <a:r>
              <a:rPr lang="en-GB" dirty="0">
                <a:solidFill>
                  <a:prstClr val="white"/>
                </a:solidFill>
                <a:latin typeface="Arial" panose="020B0604020202020204" pitchFamily="34" charset="0"/>
                <a:ea typeface="Arial" pitchFamily="127" charset="0"/>
                <a:cs typeface="Arial" panose="020B0604020202020204" pitchFamily="34" charset="0"/>
              </a:rPr>
              <a:t>Life Cover with terminal illness.</a:t>
            </a:r>
          </a:p>
          <a:p>
            <a:pPr marL="179388" indent="-179388">
              <a:lnSpc>
                <a:spcPts val="2200"/>
              </a:lnSpc>
              <a:spcBef>
                <a:spcPts val="1200"/>
              </a:spcBef>
              <a:buClr>
                <a:schemeClr val="bg1"/>
              </a:buClr>
              <a:buFont typeface="Arial" pitchFamily="34" charset="0"/>
              <a:buChar char="•"/>
            </a:pPr>
            <a:r>
              <a:rPr lang="en-GB" dirty="0">
                <a:solidFill>
                  <a:prstClr val="white"/>
                </a:solidFill>
                <a:latin typeface="Arial" panose="020B0604020202020204" pitchFamily="34" charset="0"/>
                <a:ea typeface="Arial" pitchFamily="127" charset="0"/>
                <a:cs typeface="Arial" panose="020B0604020202020204" pitchFamily="34" charset="0"/>
              </a:rPr>
              <a:t>Waiver of Premium (Sickness) – deferred periods 4, 8, 13, 26, 52 weeks.</a:t>
            </a:r>
          </a:p>
          <a:p>
            <a:pPr marL="179388" indent="-179388">
              <a:lnSpc>
                <a:spcPts val="2200"/>
              </a:lnSpc>
              <a:spcBef>
                <a:spcPts val="1200"/>
              </a:spcBef>
              <a:buClr>
                <a:schemeClr val="bg1"/>
              </a:buClr>
              <a:buFont typeface="Arial" pitchFamily="34" charset="0"/>
              <a:buChar char="•"/>
            </a:pPr>
            <a:r>
              <a:rPr lang="en-GB" dirty="0">
                <a:solidFill>
                  <a:prstClr val="white"/>
                </a:solidFill>
                <a:latin typeface="Arial" panose="020B0604020202020204" pitchFamily="34" charset="0"/>
                <a:ea typeface="Arial" pitchFamily="127" charset="0"/>
                <a:cs typeface="Arial" panose="020B0604020202020204" pitchFamily="34" charset="0"/>
              </a:rPr>
              <a:t>Single or joint life. </a:t>
            </a:r>
          </a:p>
          <a:p>
            <a:pPr marL="179388" indent="-179388">
              <a:lnSpc>
                <a:spcPts val="2200"/>
              </a:lnSpc>
              <a:spcBef>
                <a:spcPts val="1200"/>
              </a:spcBef>
              <a:buClr>
                <a:schemeClr val="bg1"/>
              </a:buClr>
              <a:buFont typeface="Arial" pitchFamily="34" charset="0"/>
              <a:buChar char="•"/>
            </a:pPr>
            <a:r>
              <a:rPr lang="en-GB" dirty="0">
                <a:solidFill>
                  <a:prstClr val="white"/>
                </a:solidFill>
                <a:latin typeface="Arial" panose="020B0604020202020204" pitchFamily="34" charset="0"/>
                <a:ea typeface="Arial" pitchFamily="127" charset="0"/>
                <a:cs typeface="Arial" panose="020B0604020202020204" pitchFamily="34" charset="0"/>
              </a:rPr>
              <a:t>First or second event basis.</a:t>
            </a:r>
          </a:p>
          <a:p>
            <a:pPr marL="179388" indent="-179388">
              <a:lnSpc>
                <a:spcPts val="2200"/>
              </a:lnSpc>
              <a:spcBef>
                <a:spcPts val="1200"/>
              </a:spcBef>
              <a:buClr>
                <a:schemeClr val="bg1"/>
              </a:buClr>
              <a:buFont typeface="Arial" pitchFamily="34" charset="0"/>
              <a:buChar char="•"/>
            </a:pPr>
            <a:r>
              <a:rPr lang="en-GB" dirty="0">
                <a:solidFill>
                  <a:srgbClr val="ECECEC"/>
                </a:solidFill>
                <a:latin typeface="Arial" panose="020B0604020202020204" pitchFamily="34" charset="0"/>
                <a:ea typeface="Arial" pitchFamily="127" charset="0"/>
                <a:cs typeface="Arial" panose="020B0604020202020204" pitchFamily="34" charset="0"/>
              </a:rPr>
              <a:t>Free Cover (terms and conditions apply).</a:t>
            </a:r>
          </a:p>
          <a:p>
            <a:pPr marL="179388" indent="-179388">
              <a:lnSpc>
                <a:spcPts val="2200"/>
              </a:lnSpc>
              <a:spcBef>
                <a:spcPts val="1200"/>
              </a:spcBef>
              <a:buClr>
                <a:schemeClr val="bg1"/>
              </a:buClr>
              <a:buFont typeface="Arial" pitchFamily="34" charset="0"/>
              <a:buChar char="•"/>
            </a:pPr>
            <a:r>
              <a:rPr lang="en-GB" dirty="0">
                <a:solidFill>
                  <a:prstClr val="white"/>
                </a:solidFill>
                <a:latin typeface="Arial" panose="020B0604020202020204" pitchFamily="34" charset="0"/>
                <a:ea typeface="Arial" pitchFamily="127" charset="0"/>
                <a:cs typeface="Arial" panose="020B0604020202020204" pitchFamily="34" charset="0"/>
              </a:rPr>
              <a:t>Life of another (for example for business protection).</a:t>
            </a:r>
          </a:p>
          <a:p>
            <a:pPr marL="179388" indent="-179388">
              <a:lnSpc>
                <a:spcPts val="2200"/>
              </a:lnSpc>
              <a:spcBef>
                <a:spcPts val="1200"/>
              </a:spcBef>
              <a:buClr>
                <a:srgbClr val="FF5C39"/>
              </a:buClr>
              <a:buFont typeface="Arial" pitchFamily="34" charset="0"/>
              <a:buChar char="•"/>
            </a:pPr>
            <a:endParaRPr lang="en-GB" dirty="0">
              <a:solidFill>
                <a:prstClr val="white"/>
              </a:solidFill>
              <a:latin typeface="Arial" panose="020B0604020202020204" pitchFamily="34" charset="0"/>
              <a:ea typeface="Arial" pitchFamily="127" charset="0"/>
              <a:cs typeface="Arial" panose="020B0604020202020204" pitchFamily="34" charset="0"/>
            </a:endParaRPr>
          </a:p>
          <a:p>
            <a:pPr marL="179388" indent="-179388">
              <a:lnSpc>
                <a:spcPts val="2200"/>
              </a:lnSpc>
              <a:spcBef>
                <a:spcPts val="1200"/>
              </a:spcBef>
              <a:buClr>
                <a:srgbClr val="FF5C39"/>
              </a:buClr>
              <a:buFont typeface="Arial" pitchFamily="34" charset="0"/>
              <a:buChar char="•"/>
            </a:pPr>
            <a:endParaRPr lang="en-US" dirty="0">
              <a:solidFill>
                <a:srgbClr val="ECECEC"/>
              </a:solidFill>
              <a:latin typeface="Arial" panose="020B0604020202020204" pitchFamily="34" charset="0"/>
              <a:ea typeface="Arial" pitchFamily="127" charset="0"/>
              <a:cs typeface="Arial" panose="020B0604020202020204" pitchFamily="34" charset="0"/>
            </a:endParaRPr>
          </a:p>
        </p:txBody>
      </p:sp>
      <p:sp>
        <p:nvSpPr>
          <p:cNvPr id="8" name="Rectangle 7">
            <a:extLst>
              <a:ext uri="{FF2B5EF4-FFF2-40B4-BE49-F238E27FC236}">
                <a16:creationId xmlns:a16="http://schemas.microsoft.com/office/drawing/2014/main" id="{B092693D-200C-4C00-A236-C2D586FC228D}"/>
              </a:ext>
            </a:extLst>
          </p:cNvPr>
          <p:cNvSpPr/>
          <p:nvPr/>
        </p:nvSpPr>
        <p:spPr>
          <a:xfrm>
            <a:off x="5478236" y="2361123"/>
            <a:ext cx="5950857" cy="2946961"/>
          </a:xfrm>
          <a:prstGeom prst="rect">
            <a:avLst/>
          </a:prstGeom>
        </p:spPr>
        <p:txBody>
          <a:bodyPr wrap="square">
            <a:spAutoFit/>
          </a:bodyPr>
          <a:lstStyle/>
          <a:p>
            <a:pPr marL="179388" indent="-179388">
              <a:lnSpc>
                <a:spcPts val="2200"/>
              </a:lnSpc>
              <a:spcBef>
                <a:spcPts val="1200"/>
              </a:spcBef>
              <a:buClr>
                <a:schemeClr val="bg1"/>
              </a:buClr>
              <a:buFont typeface="Arial" pitchFamily="34" charset="0"/>
              <a:buChar char="•"/>
            </a:pPr>
            <a:r>
              <a:rPr lang="en-GB" dirty="0">
                <a:solidFill>
                  <a:prstClr val="white"/>
                </a:solidFill>
                <a:latin typeface="Arial" panose="020B0604020202020204" pitchFamily="34" charset="0"/>
                <a:ea typeface="Arial" pitchFamily="127" charset="0"/>
                <a:cs typeface="Arial" panose="020B0604020202020204" pitchFamily="34" charset="0"/>
              </a:rPr>
              <a:t>Unlimited sums assured </a:t>
            </a:r>
            <a:r>
              <a:rPr lang="en-GB" sz="1800" dirty="0">
                <a:solidFill>
                  <a:schemeClr val="bg1"/>
                </a:solidFill>
                <a:effectLst/>
                <a:latin typeface="Segoe UI" panose="020B0502040204020203" pitchFamily="34" charset="0"/>
              </a:rPr>
              <a:t>(caveats apply)</a:t>
            </a:r>
            <a:endParaRPr lang="en-GB" dirty="0">
              <a:solidFill>
                <a:schemeClr val="bg1"/>
              </a:solidFill>
              <a:latin typeface="Arial" panose="020B0604020202020204" pitchFamily="34" charset="0"/>
              <a:ea typeface="Arial" pitchFamily="127" charset="0"/>
              <a:cs typeface="Arial" panose="020B0604020202020204" pitchFamily="34" charset="0"/>
            </a:endParaRPr>
          </a:p>
          <a:p>
            <a:pPr marL="179388" indent="-179388">
              <a:lnSpc>
                <a:spcPts val="2200"/>
              </a:lnSpc>
              <a:spcBef>
                <a:spcPts val="1200"/>
              </a:spcBef>
              <a:buClr>
                <a:schemeClr val="bg1"/>
              </a:buClr>
              <a:buFont typeface="Arial" pitchFamily="34" charset="0"/>
              <a:buChar char="•"/>
            </a:pPr>
            <a:r>
              <a:rPr lang="en-GB" dirty="0">
                <a:solidFill>
                  <a:prstClr val="white"/>
                </a:solidFill>
                <a:latin typeface="Arial" panose="020B0604020202020204" pitchFamily="34" charset="0"/>
                <a:ea typeface="Arial" pitchFamily="127" charset="0"/>
                <a:cs typeface="Arial" panose="020B0604020202020204" pitchFamily="34" charset="0"/>
              </a:rPr>
              <a:t>£25,000 minimum sum assured for reviewable premiums.</a:t>
            </a:r>
          </a:p>
          <a:p>
            <a:pPr marL="179388" indent="-179388">
              <a:lnSpc>
                <a:spcPts val="2200"/>
              </a:lnSpc>
              <a:spcBef>
                <a:spcPts val="1200"/>
              </a:spcBef>
              <a:buClr>
                <a:schemeClr val="bg1"/>
              </a:buClr>
              <a:buFont typeface="Arial" pitchFamily="34" charset="0"/>
              <a:buChar char="•"/>
            </a:pPr>
            <a:r>
              <a:rPr lang="en-GB" dirty="0">
                <a:solidFill>
                  <a:prstClr val="white"/>
                </a:solidFill>
                <a:latin typeface="Arial" panose="020B0604020202020204" pitchFamily="34" charset="0"/>
                <a:ea typeface="Arial" pitchFamily="127" charset="0"/>
                <a:cs typeface="Arial" panose="020B0604020202020204" pitchFamily="34" charset="0"/>
              </a:rPr>
              <a:t>A choice of premium types - guaranteed and reviewable.</a:t>
            </a:r>
          </a:p>
          <a:p>
            <a:pPr marL="179388" indent="-179388">
              <a:lnSpc>
                <a:spcPts val="2200"/>
              </a:lnSpc>
              <a:spcBef>
                <a:spcPts val="1200"/>
              </a:spcBef>
              <a:buClr>
                <a:schemeClr val="bg1"/>
              </a:buClr>
              <a:buFont typeface="Arial" pitchFamily="34" charset="0"/>
              <a:buChar char="•"/>
            </a:pPr>
            <a:r>
              <a:rPr lang="en-GB" dirty="0">
                <a:solidFill>
                  <a:prstClr val="white"/>
                </a:solidFill>
                <a:latin typeface="Arial" panose="020B0604020202020204" pitchFamily="34" charset="0"/>
                <a:ea typeface="Arial" pitchFamily="127" charset="0"/>
                <a:cs typeface="Arial" panose="020B0604020202020204" pitchFamily="34" charset="0"/>
              </a:rPr>
              <a:t>Flexible increase options to suit changing needs.</a:t>
            </a:r>
          </a:p>
          <a:p>
            <a:pPr marL="179388" indent="-179388">
              <a:lnSpc>
                <a:spcPts val="2200"/>
              </a:lnSpc>
              <a:spcBef>
                <a:spcPts val="1200"/>
              </a:spcBef>
              <a:buClr>
                <a:schemeClr val="bg1"/>
              </a:buClr>
              <a:buFont typeface="Arial" pitchFamily="34" charset="0"/>
              <a:buChar char="•"/>
            </a:pPr>
            <a:r>
              <a:rPr lang="en-GB" dirty="0">
                <a:solidFill>
                  <a:prstClr val="white"/>
                </a:solidFill>
                <a:latin typeface="Arial" panose="020B0604020202020204" pitchFamily="34" charset="0"/>
                <a:ea typeface="Arial" pitchFamily="127" charset="0"/>
                <a:cs typeface="Arial" panose="020B0604020202020204" pitchFamily="34" charset="0"/>
              </a:rPr>
              <a:t>Option for cover to increase by RPI or at a fixed rate (2-5%).</a:t>
            </a:r>
          </a:p>
        </p:txBody>
      </p:sp>
      <p:sp>
        <p:nvSpPr>
          <p:cNvPr id="10" name="Rectangle 9">
            <a:extLst>
              <a:ext uri="{FF2B5EF4-FFF2-40B4-BE49-F238E27FC236}">
                <a16:creationId xmlns:a16="http://schemas.microsoft.com/office/drawing/2014/main" id="{838BF791-18EA-4876-887D-45EA3007CDD1}"/>
              </a:ext>
            </a:extLst>
          </p:cNvPr>
          <p:cNvSpPr/>
          <p:nvPr/>
        </p:nvSpPr>
        <p:spPr>
          <a:xfrm>
            <a:off x="244397" y="1618743"/>
            <a:ext cx="7766143" cy="400110"/>
          </a:xfrm>
          <a:prstGeom prst="rect">
            <a:avLst/>
          </a:prstGeom>
        </p:spPr>
        <p:txBody>
          <a:bodyPr wrap="square">
            <a:spAutoFit/>
          </a:bodyPr>
          <a:lstStyle/>
          <a:p>
            <a:pPr>
              <a:spcBef>
                <a:spcPts val="1200"/>
              </a:spcBef>
              <a:buClr>
                <a:srgbClr val="FF5C39"/>
              </a:buClr>
            </a:pPr>
            <a:r>
              <a:rPr lang="en-GB" sz="2000" b="1" u="sng" dirty="0">
                <a:solidFill>
                  <a:schemeClr val="bg1"/>
                </a:solidFill>
                <a:latin typeface="Arial" panose="020B0604020202020204" pitchFamily="34" charset="0"/>
                <a:cs typeface="Arial" panose="020B0604020202020204" pitchFamily="34" charset="0"/>
              </a:rPr>
              <a:t>The features and benefits of a Pegasus Whole of Life Plan</a:t>
            </a:r>
          </a:p>
        </p:txBody>
      </p:sp>
    </p:spTree>
    <p:extLst>
      <p:ext uri="{BB962C8B-B14F-4D97-AF65-F5344CB8AC3E}">
        <p14:creationId xmlns:p14="http://schemas.microsoft.com/office/powerpoint/2010/main" val="376013188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53258B-351D-43F4-8766-D964EBC0528F}"/>
              </a:ext>
            </a:extLst>
          </p:cNvPr>
          <p:cNvSpPr>
            <a:spLocks noGrp="1"/>
          </p:cNvSpPr>
          <p:nvPr>
            <p:ph type="title"/>
          </p:nvPr>
        </p:nvSpPr>
        <p:spPr>
          <a:xfrm>
            <a:off x="348281" y="287039"/>
            <a:ext cx="4816299" cy="507472"/>
          </a:xfrm>
        </p:spPr>
        <p:txBody>
          <a:bodyPr/>
          <a:lstStyle/>
          <a:p>
            <a:r>
              <a:rPr lang="en-GB" sz="2400" dirty="0"/>
              <a:t>Pegasus Whole of Life Plan</a:t>
            </a:r>
          </a:p>
        </p:txBody>
      </p:sp>
      <p:sp>
        <p:nvSpPr>
          <p:cNvPr id="13" name="Text Placeholder 12">
            <a:extLst>
              <a:ext uri="{FF2B5EF4-FFF2-40B4-BE49-F238E27FC236}">
                <a16:creationId xmlns:a16="http://schemas.microsoft.com/office/drawing/2014/main" id="{7DB24E95-5C03-4DC4-A083-EAC55518BE26}"/>
              </a:ext>
            </a:extLst>
          </p:cNvPr>
          <p:cNvSpPr>
            <a:spLocks noGrp="1"/>
          </p:cNvSpPr>
          <p:nvPr>
            <p:ph type="body" sz="quarter" idx="52"/>
          </p:nvPr>
        </p:nvSpPr>
        <p:spPr>
          <a:xfrm>
            <a:off x="348281" y="1619014"/>
            <a:ext cx="9681090" cy="587157"/>
          </a:xfrm>
          <a:prstGeom prst="rect">
            <a:avLst/>
          </a:prstGeom>
        </p:spPr>
        <p:txBody>
          <a:bodyPr lIns="0" tIns="0" rIns="0" bIns="0"/>
          <a:lstStyle/>
          <a:p>
            <a:pPr marL="0" indent="0">
              <a:buNone/>
            </a:pPr>
            <a:r>
              <a:rPr lang="en-GB" sz="2000" b="1" u="sng" dirty="0"/>
              <a:t>A choice of premium types</a:t>
            </a:r>
          </a:p>
          <a:p>
            <a:pPr marL="0" indent="0">
              <a:spcBef>
                <a:spcPts val="0"/>
              </a:spcBef>
              <a:spcAft>
                <a:spcPts val="450"/>
              </a:spcAft>
              <a:buNone/>
            </a:pPr>
            <a:endParaRPr lang="en-GB" sz="800" u="sng" dirty="0">
              <a:solidFill>
                <a:srgbClr val="470054"/>
              </a:solidFill>
            </a:endParaRPr>
          </a:p>
          <a:p>
            <a:pPr marL="0" indent="0">
              <a:buNone/>
            </a:pPr>
            <a:endParaRPr lang="en-GB" sz="1100" dirty="0">
              <a:ea typeface="Arial" pitchFamily="127" charset="0"/>
              <a:cs typeface="Arial" pitchFamily="127" charset="0"/>
            </a:endParaRPr>
          </a:p>
          <a:p>
            <a:pPr marL="0" indent="0">
              <a:buNone/>
            </a:pPr>
            <a:r>
              <a:rPr lang="en-GB" sz="1800" dirty="0">
                <a:ea typeface="Arial" pitchFamily="127" charset="0"/>
                <a:cs typeface="Arial" pitchFamily="127" charset="0"/>
              </a:rPr>
              <a:t>We offer a choice of premium types to suit </a:t>
            </a:r>
            <a:r>
              <a:rPr lang="en-GB" sz="1800" b="1" dirty="0">
                <a:ea typeface="Arial" pitchFamily="127" charset="0"/>
                <a:cs typeface="Arial" pitchFamily="127" charset="0"/>
              </a:rPr>
              <a:t>different </a:t>
            </a:r>
            <a:r>
              <a:rPr lang="en-GB" sz="1800" dirty="0">
                <a:ea typeface="Arial" pitchFamily="127" charset="0"/>
                <a:cs typeface="Arial" pitchFamily="127" charset="0"/>
              </a:rPr>
              <a:t>client needs:</a:t>
            </a:r>
          </a:p>
          <a:p>
            <a:pPr marL="0" indent="0">
              <a:buNone/>
            </a:pPr>
            <a:endParaRPr lang="en-GB" sz="1800" dirty="0"/>
          </a:p>
          <a:p>
            <a:r>
              <a:rPr lang="en-GB" sz="1800" b="1" dirty="0">
                <a:ea typeface="Arial" pitchFamily="127" charset="0"/>
                <a:cs typeface="Arial" pitchFamily="127" charset="0"/>
              </a:rPr>
              <a:t>Guaranteed premiums - </a:t>
            </a:r>
            <a:r>
              <a:rPr lang="en-GB" sz="1800" dirty="0">
                <a:ea typeface="Arial" pitchFamily="127" charset="0"/>
                <a:cs typeface="Arial" pitchFamily="127" charset="0"/>
              </a:rPr>
              <a:t>premiums stay the same throughout the life of the plan (unless the cover is changed or the increasing option is chosen).</a:t>
            </a:r>
          </a:p>
          <a:p>
            <a:endParaRPr lang="en-GB" sz="1800" dirty="0">
              <a:ea typeface="Arial" pitchFamily="127" charset="0"/>
              <a:cs typeface="Arial" pitchFamily="127" charset="0"/>
            </a:endParaRPr>
          </a:p>
          <a:p>
            <a:r>
              <a:rPr lang="en-GB" sz="1800" b="1" dirty="0">
                <a:ea typeface="Arial" pitchFamily="127" charset="0"/>
                <a:cs typeface="Arial" pitchFamily="127" charset="0"/>
              </a:rPr>
              <a:t>Reviewable premiums - </a:t>
            </a:r>
            <a:r>
              <a:rPr lang="en-GB" sz="1800" dirty="0">
                <a:ea typeface="Arial" pitchFamily="127" charset="0"/>
                <a:cs typeface="Arial" pitchFamily="127" charset="0"/>
              </a:rPr>
              <a:t>plans will be reviewed after 10 years then every 5 years. Premiums will increase significantly at each review (and will also change if the cover is changed or the increasing option is chosen).</a:t>
            </a:r>
          </a:p>
          <a:p>
            <a:pPr>
              <a:spcBef>
                <a:spcPts val="0"/>
              </a:spcBef>
              <a:spcAft>
                <a:spcPts val="450"/>
              </a:spcAft>
            </a:pPr>
            <a:endParaRPr lang="en-GB" sz="1800" dirty="0">
              <a:solidFill>
                <a:srgbClr val="470054"/>
              </a:solidFill>
            </a:endParaRPr>
          </a:p>
          <a:p>
            <a:pPr marL="0" indent="0">
              <a:spcBef>
                <a:spcPts val="0"/>
              </a:spcBef>
              <a:spcAft>
                <a:spcPts val="450"/>
              </a:spcAft>
              <a:buNone/>
            </a:pPr>
            <a:endParaRPr lang="en-GB" sz="1800" dirty="0">
              <a:solidFill>
                <a:srgbClr val="470054"/>
              </a:solidFill>
            </a:endParaRPr>
          </a:p>
          <a:p>
            <a:endParaRPr lang="en-GB" dirty="0"/>
          </a:p>
        </p:txBody>
      </p:sp>
      <p:sp>
        <p:nvSpPr>
          <p:cNvPr id="8" name="Text Placeholder 7">
            <a:extLst>
              <a:ext uri="{FF2B5EF4-FFF2-40B4-BE49-F238E27FC236}">
                <a16:creationId xmlns:a16="http://schemas.microsoft.com/office/drawing/2014/main" id="{B8CBF8C9-0CB7-4D9B-9089-45E94074E0EE}"/>
              </a:ext>
            </a:extLst>
          </p:cNvPr>
          <p:cNvSpPr>
            <a:spLocks noGrp="1"/>
          </p:cNvSpPr>
          <p:nvPr>
            <p:ph type="body" sz="quarter" idx="53"/>
          </p:nvPr>
        </p:nvSpPr>
        <p:spPr>
          <a:xfrm>
            <a:off x="348281" y="794511"/>
            <a:ext cx="6884782" cy="439204"/>
          </a:xfrm>
        </p:spPr>
        <p:txBody>
          <a:bodyPr/>
          <a:lstStyle/>
          <a:p>
            <a:r>
              <a:rPr lang="en-GB" sz="2400" dirty="0"/>
              <a:t>Protection through the generations</a:t>
            </a:r>
          </a:p>
        </p:txBody>
      </p:sp>
      <p:pic>
        <p:nvPicPr>
          <p:cNvPr id="14" name="Picture 13">
            <a:extLst>
              <a:ext uri="{FF2B5EF4-FFF2-40B4-BE49-F238E27FC236}">
                <a16:creationId xmlns:a16="http://schemas.microsoft.com/office/drawing/2014/main" id="{7E049FF5-A241-4269-97A9-EB48D99D507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676054" y="5534990"/>
            <a:ext cx="1794149" cy="269999"/>
          </a:xfrm>
          <a:prstGeom prst="rect">
            <a:avLst/>
          </a:prstGeom>
        </p:spPr>
      </p:pic>
      <p:pic>
        <p:nvPicPr>
          <p:cNvPr id="4" name="Picture 3" descr="A picture containing table, indoor, sitting, small&#10;&#10;Description automatically generated">
            <a:extLst>
              <a:ext uri="{FF2B5EF4-FFF2-40B4-BE49-F238E27FC236}">
                <a16:creationId xmlns:a16="http://schemas.microsoft.com/office/drawing/2014/main" id="{DE05B2A9-FB80-41A3-A409-8B21CB86A0A1}"/>
              </a:ext>
            </a:extLst>
          </p:cNvPr>
          <p:cNvPicPr>
            <a:picLocks noChangeAspect="1"/>
          </p:cNvPicPr>
          <p:nvPr/>
        </p:nvPicPr>
        <p:blipFill>
          <a:blip r:embed="rId3"/>
          <a:stretch>
            <a:fillRect/>
          </a:stretch>
        </p:blipFill>
        <p:spPr>
          <a:xfrm>
            <a:off x="3941084" y="4094989"/>
            <a:ext cx="3844661" cy="2880000"/>
          </a:xfrm>
          <a:prstGeom prst="rect">
            <a:avLst/>
          </a:prstGeom>
        </p:spPr>
      </p:pic>
    </p:spTree>
    <p:extLst>
      <p:ext uri="{BB962C8B-B14F-4D97-AF65-F5344CB8AC3E}">
        <p14:creationId xmlns:p14="http://schemas.microsoft.com/office/powerpoint/2010/main" val="1893617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01B94A-14BA-4C13-80E7-E16552FAD905}"/>
              </a:ext>
            </a:extLst>
          </p:cNvPr>
          <p:cNvSpPr/>
          <p:nvPr/>
        </p:nvSpPr>
        <p:spPr>
          <a:xfrm>
            <a:off x="145143" y="1882910"/>
            <a:ext cx="7362978" cy="400110"/>
          </a:xfrm>
          <a:prstGeom prst="rect">
            <a:avLst/>
          </a:prstGeom>
        </p:spPr>
        <p:txBody>
          <a:bodyPr wrap="square">
            <a:spAutoFit/>
          </a:bodyPr>
          <a:lstStyle/>
          <a:p>
            <a:pPr defTabSz="685800"/>
            <a:r>
              <a:rPr lang="en-GB" sz="2000" u="sng" dirty="0">
                <a:solidFill>
                  <a:srgbClr val="FFFFFF"/>
                </a:solidFill>
                <a:latin typeface="Arial" panose="020B0604020202020204" pitchFamily="34" charset="0"/>
                <a:cs typeface="Arial" panose="020B0604020202020204" pitchFamily="34" charset="0"/>
              </a:rPr>
              <a:t>Reviewable premiums</a:t>
            </a:r>
          </a:p>
        </p:txBody>
      </p:sp>
      <p:sp>
        <p:nvSpPr>
          <p:cNvPr id="10" name="Text Placeholder 4">
            <a:extLst>
              <a:ext uri="{FF2B5EF4-FFF2-40B4-BE49-F238E27FC236}">
                <a16:creationId xmlns:a16="http://schemas.microsoft.com/office/drawing/2014/main" id="{7397BCA9-B446-4997-A7C8-6080A6B06B2F}"/>
              </a:ext>
            </a:extLst>
          </p:cNvPr>
          <p:cNvSpPr txBox="1">
            <a:spLocks/>
          </p:cNvSpPr>
          <p:nvPr/>
        </p:nvSpPr>
        <p:spPr>
          <a:xfrm>
            <a:off x="145144" y="5405570"/>
            <a:ext cx="9913256" cy="640740"/>
          </a:xfrm>
          <a:prstGeom prst="rect">
            <a:avLst/>
          </a:prstGeom>
        </p:spPr>
        <p:txBody>
          <a:bodyPr/>
          <a:lstStyle>
            <a:lvl1pPr marL="457121" indent="-457121" algn="l" defTabSz="1218987" rtl="0" eaLnBrk="1" latinLnBrk="0" hangingPunct="1">
              <a:spcBef>
                <a:spcPct val="20000"/>
              </a:spcBef>
              <a:buFont typeface="Arial" panose="020B0604020202020204" pitchFamily="34" charset="0"/>
              <a:buChar char="•"/>
              <a:defRPr sz="4249" kern="1200">
                <a:solidFill>
                  <a:schemeClr val="tx1"/>
                </a:solidFill>
                <a:latin typeface="+mn-lt"/>
                <a:ea typeface="+mn-ea"/>
                <a:cs typeface="+mn-cs"/>
              </a:defRPr>
            </a:lvl1pPr>
            <a:lvl2pPr marL="990426" indent="-380934" algn="l" defTabSz="1218987" rtl="0" eaLnBrk="1" latinLnBrk="0" hangingPunct="1">
              <a:spcBef>
                <a:spcPct val="20000"/>
              </a:spcBef>
              <a:buFont typeface="Arial" panose="020B0604020202020204" pitchFamily="34" charset="0"/>
              <a:buChar char="–"/>
              <a:defRPr sz="3749" kern="1200">
                <a:solidFill>
                  <a:schemeClr val="tx1"/>
                </a:solidFill>
                <a:latin typeface="+mn-lt"/>
                <a:ea typeface="+mn-ea"/>
                <a:cs typeface="+mn-cs"/>
              </a:defRPr>
            </a:lvl2pPr>
            <a:lvl3pPr marL="1523733" indent="-304747" algn="l" defTabSz="1218987"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227"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4pPr>
            <a:lvl5pPr marL="2742720"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5pPr>
            <a:lvl6pPr marL="3352213"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6pPr>
            <a:lvl7pPr marL="3961707"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7pPr>
            <a:lvl8pPr marL="4571200"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8pPr>
            <a:lvl9pPr marL="5180694" indent="-304747" algn="l" defTabSz="1218987" rtl="0" eaLnBrk="1" latinLnBrk="0" hangingPunct="1">
              <a:spcBef>
                <a:spcPct val="20000"/>
              </a:spcBef>
              <a:buFont typeface="Arial" panose="020B0604020202020204" pitchFamily="34" charset="0"/>
              <a:buChar char="•"/>
              <a:defRPr sz="2649" kern="1200">
                <a:solidFill>
                  <a:schemeClr val="tx1"/>
                </a:solidFill>
                <a:latin typeface="+mn-lt"/>
                <a:ea typeface="+mn-ea"/>
                <a:cs typeface="+mn-cs"/>
              </a:defRPr>
            </a:lvl9pPr>
          </a:lstStyle>
          <a:p>
            <a:pPr marL="342841" indent="-342841" defTabSz="914240"/>
            <a:r>
              <a:rPr lang="en-GB" sz="1600" dirty="0">
                <a:solidFill>
                  <a:srgbClr val="470054"/>
                </a:solidFill>
                <a:latin typeface="Arial" panose="020B0604020202020204" pitchFamily="34" charset="0"/>
                <a:cs typeface="Arial" panose="020B0604020202020204" pitchFamily="34" charset="0"/>
              </a:rPr>
              <a:t>Premiums will increase significantly at each review and there’s no limit to the amount the premium will increase by. But the change will be fair and reasonable based on our consideration of the factors above.</a:t>
            </a:r>
          </a:p>
          <a:p>
            <a:pPr marL="0" indent="0" defTabSz="914240">
              <a:buNone/>
            </a:pPr>
            <a:endParaRPr lang="en-GB" sz="1600" dirty="0">
              <a:solidFill>
                <a:srgbClr val="470054"/>
              </a:solidFill>
              <a:latin typeface="Arial" panose="020B0604020202020204" pitchFamily="34" charset="0"/>
              <a:cs typeface="Arial" panose="020B0604020202020204" pitchFamily="34" charset="0"/>
            </a:endParaRPr>
          </a:p>
          <a:p>
            <a:pPr marL="0" indent="0" defTabSz="914240">
              <a:buNone/>
            </a:pPr>
            <a:endParaRPr lang="en-GB" sz="1600" dirty="0">
              <a:solidFill>
                <a:srgbClr val="470054"/>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367E37BB-2673-4A11-9078-E4394BB22A48}"/>
              </a:ext>
            </a:extLst>
          </p:cNvPr>
          <p:cNvSpPr txBox="1">
            <a:spLocks/>
          </p:cNvSpPr>
          <p:nvPr/>
        </p:nvSpPr>
        <p:spPr>
          <a:xfrm>
            <a:off x="145143" y="299938"/>
            <a:ext cx="7558686" cy="477401"/>
          </a:xfrm>
          <a:prstGeom prst="rect">
            <a:avLst/>
          </a:prstGeom>
        </p:spPr>
        <p:txBody>
          <a:bodyPr lIns="0" tIns="0" rIns="0" bIns="0">
            <a:noAutofit/>
          </a:bodyPr>
          <a:lstStyle>
            <a:lvl1pPr marL="0" marR="0" indent="0" algn="l" defTabSz="1218987" rtl="0" eaLnBrk="1" fontAlgn="auto" latinLnBrk="0" hangingPunct="1">
              <a:lnSpc>
                <a:spcPct val="100000"/>
              </a:lnSpc>
              <a:spcBef>
                <a:spcPct val="0"/>
              </a:spcBef>
              <a:spcAft>
                <a:spcPts val="0"/>
              </a:spcAft>
              <a:buClrTx/>
              <a:buSzTx/>
              <a:buFontTx/>
              <a:buNone/>
              <a:tabLst>
                <a:tab pos="1820453" algn="l"/>
              </a:tabLst>
              <a:defRPr lang="ru-RU" sz="3299" b="1" i="0" kern="1200" baseline="0" dirty="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GB" sz="2400" dirty="0"/>
              <a:t>Pegasus Whole of Life Plan</a:t>
            </a:r>
          </a:p>
        </p:txBody>
      </p:sp>
      <p:sp>
        <p:nvSpPr>
          <p:cNvPr id="4" name="Rectangle 3">
            <a:extLst>
              <a:ext uri="{FF2B5EF4-FFF2-40B4-BE49-F238E27FC236}">
                <a16:creationId xmlns:a16="http://schemas.microsoft.com/office/drawing/2014/main" id="{094D5D3E-5CA4-411C-81A8-DDEAF62EBB47}"/>
              </a:ext>
            </a:extLst>
          </p:cNvPr>
          <p:cNvSpPr/>
          <p:nvPr/>
        </p:nvSpPr>
        <p:spPr>
          <a:xfrm>
            <a:off x="0" y="811691"/>
            <a:ext cx="6445105" cy="461665"/>
          </a:xfrm>
          <a:prstGeom prst="rect">
            <a:avLst/>
          </a:prstGeom>
        </p:spPr>
        <p:txBody>
          <a:bodyPr wrap="square">
            <a:spAutoFit/>
          </a:bodyPr>
          <a:lstStyle/>
          <a:p>
            <a:pPr defTabSz="914240"/>
            <a:r>
              <a:rPr lang="en-GB" sz="2400" dirty="0">
                <a:solidFill>
                  <a:srgbClr val="00818A"/>
                </a:solidFill>
                <a:latin typeface="Arial" panose="020B0604020202020204" pitchFamily="34" charset="0"/>
                <a:cs typeface="Arial" panose="020B0604020202020204" pitchFamily="34" charset="0"/>
              </a:rPr>
              <a:t>Protection through the generations</a:t>
            </a:r>
          </a:p>
        </p:txBody>
      </p:sp>
      <p:sp>
        <p:nvSpPr>
          <p:cNvPr id="12" name="Rectangle 11">
            <a:extLst>
              <a:ext uri="{FF2B5EF4-FFF2-40B4-BE49-F238E27FC236}">
                <a16:creationId xmlns:a16="http://schemas.microsoft.com/office/drawing/2014/main" id="{B0552E39-2065-487B-ADCC-D7C5AA07BC4F}"/>
              </a:ext>
            </a:extLst>
          </p:cNvPr>
          <p:cNvSpPr/>
          <p:nvPr/>
        </p:nvSpPr>
        <p:spPr>
          <a:xfrm>
            <a:off x="145144" y="2279549"/>
            <a:ext cx="7558685" cy="646331"/>
          </a:xfrm>
          <a:prstGeom prst="rect">
            <a:avLst/>
          </a:prstGeom>
        </p:spPr>
        <p:txBody>
          <a:bodyPr wrap="square">
            <a:spAutoFit/>
          </a:bodyPr>
          <a:lstStyle/>
          <a:p>
            <a:r>
              <a:rPr lang="en-GB" dirty="0">
                <a:solidFill>
                  <a:schemeClr val="bg1"/>
                </a:solidFill>
                <a:latin typeface="Arial" panose="020B0604020202020204" pitchFamily="34" charset="0"/>
                <a:ea typeface="Arial" pitchFamily="127" charset="0"/>
                <a:cs typeface="Arial" panose="020B0604020202020204" pitchFamily="34" charset="0"/>
              </a:rPr>
              <a:t>Reviewable premiums can be an </a:t>
            </a:r>
            <a:r>
              <a:rPr lang="en-GB" b="1" dirty="0">
                <a:solidFill>
                  <a:schemeClr val="bg1"/>
                </a:solidFill>
                <a:latin typeface="Arial" panose="020B0604020202020204" pitchFamily="34" charset="0"/>
                <a:ea typeface="Arial" pitchFamily="127" charset="0"/>
                <a:cs typeface="Arial" panose="020B0604020202020204" pitchFamily="34" charset="0"/>
              </a:rPr>
              <a:t>effective choice </a:t>
            </a:r>
            <a:r>
              <a:rPr lang="en-GB" dirty="0">
                <a:solidFill>
                  <a:schemeClr val="bg1"/>
                </a:solidFill>
                <a:latin typeface="Arial" panose="020B0604020202020204" pitchFamily="34" charset="0"/>
                <a:ea typeface="Arial" pitchFamily="127" charset="0"/>
                <a:cs typeface="Arial" panose="020B0604020202020204" pitchFamily="34" charset="0"/>
              </a:rPr>
              <a:t>but you must ensure your clients are aware of </a:t>
            </a:r>
            <a:r>
              <a:rPr lang="en-GB" b="1" dirty="0">
                <a:solidFill>
                  <a:schemeClr val="bg1"/>
                </a:solidFill>
                <a:latin typeface="Arial" panose="020B0604020202020204" pitchFamily="34" charset="0"/>
                <a:ea typeface="Arial" pitchFamily="127" charset="0"/>
                <a:cs typeface="Arial" panose="020B0604020202020204" pitchFamily="34" charset="0"/>
              </a:rPr>
              <a:t>what to expect </a:t>
            </a:r>
            <a:r>
              <a:rPr lang="en-GB" dirty="0">
                <a:solidFill>
                  <a:schemeClr val="bg1"/>
                </a:solidFill>
                <a:latin typeface="Arial" panose="020B0604020202020204" pitchFamily="34" charset="0"/>
                <a:ea typeface="Arial" pitchFamily="127" charset="0"/>
                <a:cs typeface="Arial" panose="020B0604020202020204" pitchFamily="34" charset="0"/>
              </a:rPr>
              <a:t>at each review:</a:t>
            </a:r>
            <a:endParaRPr lang="en-GB" dirty="0">
              <a:solidFill>
                <a:schemeClr val="bg1"/>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2864B9E7-6614-434C-9077-FBAD56A40A44}"/>
              </a:ext>
            </a:extLst>
          </p:cNvPr>
          <p:cNvSpPr/>
          <p:nvPr/>
        </p:nvSpPr>
        <p:spPr>
          <a:xfrm>
            <a:off x="145143" y="3252507"/>
            <a:ext cx="4905828" cy="584775"/>
          </a:xfrm>
          <a:prstGeom prst="rect">
            <a:avLst/>
          </a:prstGeom>
        </p:spPr>
        <p:txBody>
          <a:bodyPr wrap="square">
            <a:spAutoFit/>
          </a:bodyPr>
          <a:lstStyle/>
          <a:p>
            <a:pPr marL="342841" indent="-342841" defTabSz="914240">
              <a:buFont typeface="Arial" panose="020B0604020202020204" pitchFamily="34" charset="0"/>
              <a:buChar char="•"/>
            </a:pPr>
            <a:r>
              <a:rPr lang="en-GB" sz="1600" dirty="0">
                <a:solidFill>
                  <a:srgbClr val="470054"/>
                </a:solidFill>
                <a:latin typeface="Arial" panose="020B0604020202020204" pitchFamily="34" charset="0"/>
                <a:cs typeface="Arial" panose="020B0604020202020204" pitchFamily="34" charset="0"/>
              </a:rPr>
              <a:t>The premium is calculated to cover the period to the next review date only.</a:t>
            </a:r>
          </a:p>
        </p:txBody>
      </p:sp>
      <p:sp>
        <p:nvSpPr>
          <p:cNvPr id="16" name="Rectangle 15">
            <a:extLst>
              <a:ext uri="{FF2B5EF4-FFF2-40B4-BE49-F238E27FC236}">
                <a16:creationId xmlns:a16="http://schemas.microsoft.com/office/drawing/2014/main" id="{B3138168-6410-4C23-A850-6CAA5A65D8D1}"/>
              </a:ext>
            </a:extLst>
          </p:cNvPr>
          <p:cNvSpPr/>
          <p:nvPr/>
        </p:nvSpPr>
        <p:spPr>
          <a:xfrm>
            <a:off x="145143" y="3975773"/>
            <a:ext cx="7362978" cy="1626742"/>
          </a:xfrm>
          <a:prstGeom prst="rect">
            <a:avLst/>
          </a:prstGeom>
        </p:spPr>
        <p:txBody>
          <a:bodyPr wrap="square">
            <a:spAutoFit/>
          </a:bodyPr>
          <a:lstStyle/>
          <a:p>
            <a:pPr marL="342841" indent="-342841" defTabSz="914240">
              <a:buFont typeface="Arial" panose="020B0604020202020204" pitchFamily="34" charset="0"/>
              <a:buChar char="•"/>
            </a:pPr>
            <a:r>
              <a:rPr lang="en-GB" sz="1600" dirty="0">
                <a:solidFill>
                  <a:srgbClr val="470054"/>
                </a:solidFill>
                <a:latin typeface="Arial" panose="020B0604020202020204" pitchFamily="34" charset="0"/>
                <a:cs typeface="Arial" panose="020B0604020202020204" pitchFamily="34" charset="0"/>
              </a:rPr>
              <a:t>At review the premium will take into account:</a:t>
            </a:r>
          </a:p>
          <a:p>
            <a:pPr defTabSz="914240"/>
            <a:endParaRPr lang="en-GB" sz="400" dirty="0">
              <a:solidFill>
                <a:srgbClr val="470054"/>
              </a:solidFill>
              <a:latin typeface="Arial" panose="020B0604020202020204" pitchFamily="34" charset="0"/>
              <a:cs typeface="Arial" panose="020B0604020202020204" pitchFamily="34" charset="0"/>
            </a:endParaRPr>
          </a:p>
          <a:p>
            <a:pPr defTabSz="914240"/>
            <a:r>
              <a:rPr lang="en-GB" sz="1600" dirty="0">
                <a:solidFill>
                  <a:srgbClr val="470054"/>
                </a:solidFill>
                <a:latin typeface="Arial" panose="020B0604020202020204" pitchFamily="34" charset="0"/>
                <a:cs typeface="Arial" panose="020B0604020202020204" pitchFamily="34" charset="0"/>
              </a:rPr>
              <a:t>    - the client’s age at that time and the period to the                                                                                    </a:t>
            </a:r>
            <a:r>
              <a:rPr lang="en-GB" sz="1600" dirty="0">
                <a:solidFill>
                  <a:schemeClr val="bg1"/>
                </a:solidFill>
                <a:latin typeface="Arial" panose="020B0604020202020204" pitchFamily="34" charset="0"/>
                <a:cs typeface="Arial" panose="020B0604020202020204" pitchFamily="34" charset="0"/>
              </a:rPr>
              <a:t>ddd</a:t>
            </a:r>
            <a:r>
              <a:rPr lang="en-GB" sz="1600" dirty="0">
                <a:solidFill>
                  <a:srgbClr val="470054"/>
                </a:solidFill>
                <a:latin typeface="Arial" panose="020B0604020202020204" pitchFamily="34" charset="0"/>
                <a:cs typeface="Arial" panose="020B0604020202020204" pitchFamily="34" charset="0"/>
              </a:rPr>
              <a:t>next review</a:t>
            </a:r>
          </a:p>
          <a:p>
            <a:pPr defTabSz="914240"/>
            <a:r>
              <a:rPr lang="en-GB" sz="1600" dirty="0">
                <a:solidFill>
                  <a:srgbClr val="470054"/>
                </a:solidFill>
                <a:latin typeface="Arial" panose="020B0604020202020204" pitchFamily="34" charset="0"/>
                <a:cs typeface="Arial" panose="020B0604020202020204" pitchFamily="34" charset="0"/>
              </a:rPr>
              <a:t>    - our future outlook on claims, investment returns, expenses, the tax     </a:t>
            </a:r>
            <a:r>
              <a:rPr lang="en-GB" sz="1600" dirty="0">
                <a:solidFill>
                  <a:schemeClr val="bg1"/>
                </a:solidFill>
                <a:latin typeface="Arial" panose="020B0604020202020204" pitchFamily="34" charset="0"/>
                <a:cs typeface="Arial" panose="020B0604020202020204" pitchFamily="34" charset="0"/>
              </a:rPr>
              <a:t>aaa</a:t>
            </a:r>
            <a:r>
              <a:rPr lang="en-GB" sz="1600" dirty="0">
                <a:solidFill>
                  <a:srgbClr val="470054"/>
                </a:solidFill>
                <a:latin typeface="Arial" panose="020B0604020202020204" pitchFamily="34" charset="0"/>
                <a:cs typeface="Arial" panose="020B0604020202020204" pitchFamily="34" charset="0"/>
              </a:rPr>
              <a:t>and regulatory environment and reinsurance premiums                                                         </a:t>
            </a:r>
          </a:p>
          <a:p>
            <a:pPr defTabSz="914240"/>
            <a:r>
              <a:rPr lang="en-GB" sz="1600" dirty="0">
                <a:solidFill>
                  <a:srgbClr val="470054"/>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60850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53258B-351D-43F4-8766-D964EBC0528F}"/>
              </a:ext>
            </a:extLst>
          </p:cNvPr>
          <p:cNvSpPr>
            <a:spLocks noGrp="1"/>
          </p:cNvSpPr>
          <p:nvPr>
            <p:ph type="title"/>
          </p:nvPr>
        </p:nvSpPr>
        <p:spPr>
          <a:xfrm>
            <a:off x="191130" y="287039"/>
            <a:ext cx="4816299" cy="507472"/>
          </a:xfrm>
        </p:spPr>
        <p:txBody>
          <a:bodyPr/>
          <a:lstStyle/>
          <a:p>
            <a:r>
              <a:rPr lang="en-GB" sz="2400" dirty="0"/>
              <a:t>Pegasus Whole of Life Plan</a:t>
            </a:r>
          </a:p>
        </p:txBody>
      </p:sp>
      <p:sp>
        <p:nvSpPr>
          <p:cNvPr id="13" name="Text Placeholder 12">
            <a:extLst>
              <a:ext uri="{FF2B5EF4-FFF2-40B4-BE49-F238E27FC236}">
                <a16:creationId xmlns:a16="http://schemas.microsoft.com/office/drawing/2014/main" id="{7DB24E95-5C03-4DC4-A083-EAC55518BE26}"/>
              </a:ext>
            </a:extLst>
          </p:cNvPr>
          <p:cNvSpPr>
            <a:spLocks noGrp="1"/>
          </p:cNvSpPr>
          <p:nvPr>
            <p:ph type="body" sz="quarter" idx="52"/>
          </p:nvPr>
        </p:nvSpPr>
        <p:spPr>
          <a:xfrm>
            <a:off x="191130" y="1621600"/>
            <a:ext cx="12291156" cy="269999"/>
          </a:xfrm>
          <a:prstGeom prst="rect">
            <a:avLst/>
          </a:prstGeom>
        </p:spPr>
        <p:txBody>
          <a:bodyPr lIns="0" tIns="0" rIns="0" bIns="0"/>
          <a:lstStyle/>
          <a:p>
            <a:pPr marL="0" indent="0">
              <a:buNone/>
            </a:pPr>
            <a:r>
              <a:rPr lang="en-GB" sz="2000" b="1" u="sng" dirty="0"/>
              <a:t>Reviewable Premiums – Example 1 </a:t>
            </a:r>
          </a:p>
          <a:p>
            <a:pPr marL="0" indent="0">
              <a:spcBef>
                <a:spcPts val="0"/>
              </a:spcBef>
              <a:spcAft>
                <a:spcPts val="450"/>
              </a:spcAft>
              <a:buNone/>
            </a:pPr>
            <a:endParaRPr lang="en-GB" sz="100" u="sng" dirty="0">
              <a:solidFill>
                <a:srgbClr val="470054"/>
              </a:solidFill>
            </a:endParaRPr>
          </a:p>
          <a:p>
            <a:pPr marL="0" indent="0">
              <a:buNone/>
            </a:pPr>
            <a:r>
              <a:rPr lang="en-GB" sz="1600" dirty="0"/>
              <a:t>This example shows a joint life, second death plan for two 60 year old, non-smokers with a sum assured of £150,000:</a:t>
            </a:r>
          </a:p>
          <a:p>
            <a:pPr>
              <a:spcBef>
                <a:spcPct val="50000"/>
              </a:spcBef>
            </a:pPr>
            <a:r>
              <a:rPr lang="en-GB" sz="1600" dirty="0">
                <a:ea typeface="Arial" pitchFamily="127" charset="0"/>
                <a:cs typeface="Arial" pitchFamily="127" charset="0"/>
              </a:rPr>
              <a:t>From age 80 reviewable premiums would be higher than on a guaranteed premium basis. </a:t>
            </a:r>
          </a:p>
          <a:p>
            <a:pPr>
              <a:spcBef>
                <a:spcPct val="50000"/>
              </a:spcBef>
            </a:pPr>
            <a:r>
              <a:rPr lang="en-GB" sz="1600" dirty="0">
                <a:ea typeface="Arial" pitchFamily="127" charset="0"/>
                <a:cs typeface="Arial" pitchFamily="127" charset="0"/>
              </a:rPr>
              <a:t>Increases in premium become more significant as the client gets older</a:t>
            </a:r>
            <a:endParaRPr lang="en-GB" sz="1600" dirty="0">
              <a:solidFill>
                <a:srgbClr val="470054"/>
              </a:solidFill>
            </a:endParaRPr>
          </a:p>
          <a:p>
            <a:pPr marL="0" indent="0">
              <a:spcBef>
                <a:spcPts val="0"/>
              </a:spcBef>
              <a:spcAft>
                <a:spcPts val="450"/>
              </a:spcAft>
              <a:buNone/>
            </a:pPr>
            <a:endParaRPr lang="en-GB" sz="1800" dirty="0">
              <a:solidFill>
                <a:srgbClr val="470054"/>
              </a:solidFill>
            </a:endParaRPr>
          </a:p>
          <a:p>
            <a:endParaRPr lang="en-GB" dirty="0"/>
          </a:p>
        </p:txBody>
      </p:sp>
      <p:sp>
        <p:nvSpPr>
          <p:cNvPr id="8" name="Text Placeholder 7">
            <a:extLst>
              <a:ext uri="{FF2B5EF4-FFF2-40B4-BE49-F238E27FC236}">
                <a16:creationId xmlns:a16="http://schemas.microsoft.com/office/drawing/2014/main" id="{B8CBF8C9-0CB7-4D9B-9089-45E94074E0EE}"/>
              </a:ext>
            </a:extLst>
          </p:cNvPr>
          <p:cNvSpPr>
            <a:spLocks noGrp="1"/>
          </p:cNvSpPr>
          <p:nvPr>
            <p:ph type="body" sz="quarter" idx="53"/>
          </p:nvPr>
        </p:nvSpPr>
        <p:spPr>
          <a:xfrm>
            <a:off x="191130" y="801476"/>
            <a:ext cx="6884782" cy="439204"/>
          </a:xfrm>
        </p:spPr>
        <p:txBody>
          <a:bodyPr/>
          <a:lstStyle/>
          <a:p>
            <a:r>
              <a:rPr lang="en-GB" sz="2400" dirty="0"/>
              <a:t>Protection through the generations</a:t>
            </a:r>
          </a:p>
        </p:txBody>
      </p:sp>
      <p:pic>
        <p:nvPicPr>
          <p:cNvPr id="14" name="Picture 13">
            <a:extLst>
              <a:ext uri="{FF2B5EF4-FFF2-40B4-BE49-F238E27FC236}">
                <a16:creationId xmlns:a16="http://schemas.microsoft.com/office/drawing/2014/main" id="{7E049FF5-A241-4269-97A9-EB48D99D507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676054" y="5534990"/>
            <a:ext cx="1794149" cy="269999"/>
          </a:xfrm>
          <a:prstGeom prst="rect">
            <a:avLst/>
          </a:prstGeom>
        </p:spPr>
      </p:pic>
      <p:sp>
        <p:nvSpPr>
          <p:cNvPr id="5" name="Rectangle 4">
            <a:extLst>
              <a:ext uri="{FF2B5EF4-FFF2-40B4-BE49-F238E27FC236}">
                <a16:creationId xmlns:a16="http://schemas.microsoft.com/office/drawing/2014/main" id="{5CC0D316-0DA0-4B29-9390-489199C34122}"/>
              </a:ext>
            </a:extLst>
          </p:cNvPr>
          <p:cNvSpPr/>
          <p:nvPr/>
        </p:nvSpPr>
        <p:spPr>
          <a:xfrm>
            <a:off x="123036" y="1240680"/>
            <a:ext cx="7020970" cy="307777"/>
          </a:xfrm>
          <a:prstGeom prst="rect">
            <a:avLst/>
          </a:prstGeom>
        </p:spPr>
        <p:txBody>
          <a:bodyPr wrap="square">
            <a:spAutoFit/>
          </a:bodyPr>
          <a:lstStyle/>
          <a:p>
            <a:pPr defTabSz="914240">
              <a:spcBef>
                <a:spcPct val="20000"/>
              </a:spcBef>
              <a:buClr>
                <a:srgbClr val="00818A"/>
              </a:buClr>
            </a:pPr>
            <a:r>
              <a:rPr lang="en-GB" sz="1400" dirty="0">
                <a:solidFill>
                  <a:srgbClr val="470054"/>
                </a:solidFill>
                <a:latin typeface="Arial" panose="020B0604020202020204" pitchFamily="34" charset="0"/>
                <a:cs typeface="Arial" panose="020B0604020202020204" pitchFamily="34" charset="0"/>
              </a:rPr>
              <a:t>The following examples are for indicative purposes only</a:t>
            </a:r>
          </a:p>
        </p:txBody>
      </p:sp>
      <p:graphicFrame>
        <p:nvGraphicFramePr>
          <p:cNvPr id="11" name="Chart 10">
            <a:extLst>
              <a:ext uri="{FF2B5EF4-FFF2-40B4-BE49-F238E27FC236}">
                <a16:creationId xmlns:a16="http://schemas.microsoft.com/office/drawing/2014/main" id="{C00AE0AF-6733-4479-ABB0-08A5E955AF64}"/>
              </a:ext>
            </a:extLst>
          </p:cNvPr>
          <p:cNvGraphicFramePr/>
          <p:nvPr/>
        </p:nvGraphicFramePr>
        <p:xfrm>
          <a:off x="1553028" y="3042352"/>
          <a:ext cx="9085943" cy="36535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7793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53258B-351D-43F4-8766-D964EBC0528F}"/>
              </a:ext>
            </a:extLst>
          </p:cNvPr>
          <p:cNvSpPr>
            <a:spLocks noGrp="1"/>
          </p:cNvSpPr>
          <p:nvPr>
            <p:ph type="title"/>
          </p:nvPr>
        </p:nvSpPr>
        <p:spPr>
          <a:xfrm>
            <a:off x="191130" y="287039"/>
            <a:ext cx="4816299" cy="507472"/>
          </a:xfrm>
        </p:spPr>
        <p:txBody>
          <a:bodyPr/>
          <a:lstStyle/>
          <a:p>
            <a:r>
              <a:rPr lang="en-GB" sz="2400" dirty="0"/>
              <a:t>Pegasus Whole of Life Plan</a:t>
            </a:r>
          </a:p>
        </p:txBody>
      </p:sp>
      <p:sp>
        <p:nvSpPr>
          <p:cNvPr id="13" name="Text Placeholder 12">
            <a:extLst>
              <a:ext uri="{FF2B5EF4-FFF2-40B4-BE49-F238E27FC236}">
                <a16:creationId xmlns:a16="http://schemas.microsoft.com/office/drawing/2014/main" id="{7DB24E95-5C03-4DC4-A083-EAC55518BE26}"/>
              </a:ext>
            </a:extLst>
          </p:cNvPr>
          <p:cNvSpPr>
            <a:spLocks noGrp="1"/>
          </p:cNvSpPr>
          <p:nvPr>
            <p:ph type="body" sz="quarter" idx="52"/>
          </p:nvPr>
        </p:nvSpPr>
        <p:spPr>
          <a:xfrm>
            <a:off x="123036" y="1606919"/>
            <a:ext cx="12291156" cy="269999"/>
          </a:xfrm>
          <a:prstGeom prst="rect">
            <a:avLst/>
          </a:prstGeom>
        </p:spPr>
        <p:txBody>
          <a:bodyPr lIns="0" tIns="0" rIns="0" bIns="0"/>
          <a:lstStyle/>
          <a:p>
            <a:pPr marL="0" indent="0">
              <a:buNone/>
            </a:pPr>
            <a:r>
              <a:rPr lang="en-GB" sz="2000" b="1" u="sng" dirty="0"/>
              <a:t>Reviewable Premiums – Example 2 </a:t>
            </a:r>
          </a:p>
          <a:p>
            <a:pPr marL="0" indent="0">
              <a:spcBef>
                <a:spcPts val="0"/>
              </a:spcBef>
              <a:spcAft>
                <a:spcPts val="450"/>
              </a:spcAft>
              <a:buNone/>
            </a:pPr>
            <a:endParaRPr lang="en-GB" sz="100" u="sng" dirty="0">
              <a:solidFill>
                <a:srgbClr val="470054"/>
              </a:solidFill>
            </a:endParaRPr>
          </a:p>
          <a:p>
            <a:pPr marL="0" indent="0">
              <a:buNone/>
            </a:pPr>
            <a:r>
              <a:rPr lang="en-GB" sz="1600" dirty="0"/>
              <a:t>This example shows a joint life, second death plan for two 60 year old, non-smokers with a sum assured of £150,000:</a:t>
            </a:r>
          </a:p>
          <a:p>
            <a:pPr>
              <a:spcBef>
                <a:spcPct val="50000"/>
              </a:spcBef>
            </a:pPr>
            <a:r>
              <a:rPr lang="en-GB" sz="1600" dirty="0">
                <a:ea typeface="Arial" pitchFamily="127" charset="0"/>
                <a:cs typeface="Arial" pitchFamily="127" charset="0"/>
              </a:rPr>
              <a:t>Beyond age 85 the client may pay more on a reviewable basis.</a:t>
            </a:r>
            <a:endParaRPr lang="en-GB" sz="1600" dirty="0">
              <a:solidFill>
                <a:srgbClr val="470054"/>
              </a:solidFill>
            </a:endParaRPr>
          </a:p>
          <a:p>
            <a:endParaRPr lang="en-GB" dirty="0"/>
          </a:p>
        </p:txBody>
      </p:sp>
      <p:sp>
        <p:nvSpPr>
          <p:cNvPr id="8" name="Text Placeholder 7">
            <a:extLst>
              <a:ext uri="{FF2B5EF4-FFF2-40B4-BE49-F238E27FC236}">
                <a16:creationId xmlns:a16="http://schemas.microsoft.com/office/drawing/2014/main" id="{B8CBF8C9-0CB7-4D9B-9089-45E94074E0EE}"/>
              </a:ext>
            </a:extLst>
          </p:cNvPr>
          <p:cNvSpPr>
            <a:spLocks noGrp="1"/>
          </p:cNvSpPr>
          <p:nvPr>
            <p:ph type="body" sz="quarter" idx="53"/>
          </p:nvPr>
        </p:nvSpPr>
        <p:spPr>
          <a:xfrm>
            <a:off x="191130" y="801476"/>
            <a:ext cx="6884782" cy="439204"/>
          </a:xfrm>
        </p:spPr>
        <p:txBody>
          <a:bodyPr/>
          <a:lstStyle/>
          <a:p>
            <a:r>
              <a:rPr lang="en-GB" sz="2400" dirty="0"/>
              <a:t>Protection through the generations</a:t>
            </a:r>
          </a:p>
        </p:txBody>
      </p:sp>
      <p:pic>
        <p:nvPicPr>
          <p:cNvPr id="14" name="Picture 13">
            <a:extLst>
              <a:ext uri="{FF2B5EF4-FFF2-40B4-BE49-F238E27FC236}">
                <a16:creationId xmlns:a16="http://schemas.microsoft.com/office/drawing/2014/main" id="{7E049FF5-A241-4269-97A9-EB48D99D507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676054" y="5534990"/>
            <a:ext cx="1794149" cy="269999"/>
          </a:xfrm>
          <a:prstGeom prst="rect">
            <a:avLst/>
          </a:prstGeom>
        </p:spPr>
      </p:pic>
      <p:sp>
        <p:nvSpPr>
          <p:cNvPr id="5" name="Rectangle 4">
            <a:extLst>
              <a:ext uri="{FF2B5EF4-FFF2-40B4-BE49-F238E27FC236}">
                <a16:creationId xmlns:a16="http://schemas.microsoft.com/office/drawing/2014/main" id="{5CC0D316-0DA0-4B29-9390-489199C34122}"/>
              </a:ext>
            </a:extLst>
          </p:cNvPr>
          <p:cNvSpPr/>
          <p:nvPr/>
        </p:nvSpPr>
        <p:spPr>
          <a:xfrm>
            <a:off x="123036" y="1240680"/>
            <a:ext cx="7020970" cy="307777"/>
          </a:xfrm>
          <a:prstGeom prst="rect">
            <a:avLst/>
          </a:prstGeom>
        </p:spPr>
        <p:txBody>
          <a:bodyPr wrap="square">
            <a:spAutoFit/>
          </a:bodyPr>
          <a:lstStyle/>
          <a:p>
            <a:pPr defTabSz="914240">
              <a:spcBef>
                <a:spcPct val="20000"/>
              </a:spcBef>
              <a:buClr>
                <a:srgbClr val="00818A"/>
              </a:buClr>
            </a:pPr>
            <a:r>
              <a:rPr lang="en-GB" sz="1400" dirty="0">
                <a:solidFill>
                  <a:srgbClr val="470054"/>
                </a:solidFill>
                <a:latin typeface="Arial" panose="020B0604020202020204" pitchFamily="34" charset="0"/>
                <a:cs typeface="Arial" panose="020B0604020202020204" pitchFamily="34" charset="0"/>
              </a:rPr>
              <a:t>The following examples are for indicative purposes only</a:t>
            </a:r>
          </a:p>
        </p:txBody>
      </p:sp>
      <p:graphicFrame>
        <p:nvGraphicFramePr>
          <p:cNvPr id="9" name="Chart 8">
            <a:extLst>
              <a:ext uri="{FF2B5EF4-FFF2-40B4-BE49-F238E27FC236}">
                <a16:creationId xmlns:a16="http://schemas.microsoft.com/office/drawing/2014/main" id="{DAFBFFD5-D616-4CD0-8EDB-C8F2C9730985}"/>
              </a:ext>
            </a:extLst>
          </p:cNvPr>
          <p:cNvGraphicFramePr/>
          <p:nvPr/>
        </p:nvGraphicFramePr>
        <p:xfrm>
          <a:off x="1393372" y="2815771"/>
          <a:ext cx="9245600" cy="38801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8577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091738" y="5650355"/>
            <a:ext cx="10099331" cy="286603"/>
          </a:xfrm>
          <a:prstGeom prst="rect">
            <a:avLst/>
          </a:prstGeom>
          <a:noFill/>
        </p:spPr>
        <p:txBody>
          <a:bodyPr wrap="square" lIns="0" tIns="0" rIns="0" bIns="0" rtlCol="0">
            <a:noAutofit/>
          </a:bodyPr>
          <a:lstStyle/>
          <a:p>
            <a:r>
              <a:rPr lang="en-GB" sz="1050" dirty="0">
                <a:solidFill>
                  <a:srgbClr val="470054"/>
                </a:solidFill>
                <a:latin typeface="Arial" panose="020B0604020202020204" pitchFamily="34" charset="0"/>
                <a:cs typeface="Arial" panose="020B0604020202020204" pitchFamily="34" charset="0"/>
              </a:rPr>
              <a:t>Source: Age UK Later Life in the United Kingdom, December 2017 </a:t>
            </a:r>
          </a:p>
        </p:txBody>
      </p:sp>
      <p:sp>
        <p:nvSpPr>
          <p:cNvPr id="14" name="Title 2">
            <a:extLst>
              <a:ext uri="{FF2B5EF4-FFF2-40B4-BE49-F238E27FC236}">
                <a16:creationId xmlns:a16="http://schemas.microsoft.com/office/drawing/2014/main" id="{6C6A1B68-DD7E-48C9-BBE3-78B401894E19}"/>
              </a:ext>
            </a:extLst>
          </p:cNvPr>
          <p:cNvSpPr>
            <a:spLocks noGrp="1"/>
          </p:cNvSpPr>
          <p:nvPr>
            <p:ph type="title"/>
          </p:nvPr>
        </p:nvSpPr>
        <p:spPr>
          <a:xfrm>
            <a:off x="264252" y="374284"/>
            <a:ext cx="5458938" cy="532263"/>
          </a:xfrm>
          <a:prstGeom prst="rect">
            <a:avLst/>
          </a:prstGeom>
        </p:spPr>
        <p:txBody>
          <a:bodyPr/>
          <a:lstStyle/>
          <a:p>
            <a:r>
              <a:rPr lang="en-GB" sz="2400" dirty="0"/>
              <a:t>Pegasus Whole of Life Plan</a:t>
            </a:r>
          </a:p>
        </p:txBody>
      </p:sp>
      <p:sp>
        <p:nvSpPr>
          <p:cNvPr id="16" name="Text Placeholder 1">
            <a:extLst>
              <a:ext uri="{FF2B5EF4-FFF2-40B4-BE49-F238E27FC236}">
                <a16:creationId xmlns:a16="http://schemas.microsoft.com/office/drawing/2014/main" id="{F4C3D54C-5DB8-4577-8E42-496A25856AC5}"/>
              </a:ext>
            </a:extLst>
          </p:cNvPr>
          <p:cNvSpPr>
            <a:spLocks noGrp="1"/>
          </p:cNvSpPr>
          <p:nvPr>
            <p:ph type="body" sz="quarter" idx="53"/>
          </p:nvPr>
        </p:nvSpPr>
        <p:spPr/>
        <p:txBody>
          <a:bodyPr/>
          <a:lstStyle/>
          <a:p>
            <a:r>
              <a:rPr lang="en-GB" sz="2400" dirty="0"/>
              <a:t>Protection through the generations</a:t>
            </a:r>
          </a:p>
        </p:txBody>
      </p:sp>
      <p:sp>
        <p:nvSpPr>
          <p:cNvPr id="3" name="Rectangle 2">
            <a:extLst>
              <a:ext uri="{FF2B5EF4-FFF2-40B4-BE49-F238E27FC236}">
                <a16:creationId xmlns:a16="http://schemas.microsoft.com/office/drawing/2014/main" id="{5B8813F5-D227-416B-893A-8A1F8D9F253E}"/>
              </a:ext>
            </a:extLst>
          </p:cNvPr>
          <p:cNvSpPr/>
          <p:nvPr/>
        </p:nvSpPr>
        <p:spPr>
          <a:xfrm>
            <a:off x="244397" y="2731049"/>
            <a:ext cx="5329089" cy="3680495"/>
          </a:xfrm>
          <a:prstGeom prst="rect">
            <a:avLst/>
          </a:prstGeom>
        </p:spPr>
        <p:txBody>
          <a:bodyPr wrap="square">
            <a:spAutoFit/>
          </a:bodyPr>
          <a:lstStyle/>
          <a:p>
            <a:pPr>
              <a:spcBef>
                <a:spcPts val="1200"/>
              </a:spcBef>
              <a:buClr>
                <a:srgbClr val="FF5C39"/>
              </a:buClr>
            </a:pPr>
            <a:endParaRPr lang="en-GB" sz="100" b="1" u="sng" dirty="0">
              <a:solidFill>
                <a:schemeClr val="bg1"/>
              </a:solidFill>
              <a:latin typeface="Arial" panose="020B0604020202020204" pitchFamily="34" charset="0"/>
              <a:cs typeface="Arial" panose="020B0604020202020204" pitchFamily="34" charset="0"/>
            </a:endParaRPr>
          </a:p>
          <a:p>
            <a:pPr marL="179388" indent="-179388">
              <a:lnSpc>
                <a:spcPts val="2200"/>
              </a:lnSpc>
              <a:spcBef>
                <a:spcPts val="1200"/>
              </a:spcBef>
              <a:buClr>
                <a:schemeClr val="bg1"/>
              </a:buClr>
              <a:buFont typeface="Arial" pitchFamily="34" charset="0"/>
              <a:buChar char="•"/>
            </a:pPr>
            <a:r>
              <a:rPr lang="en-GB" dirty="0">
                <a:solidFill>
                  <a:prstClr val="white"/>
                </a:solidFill>
                <a:latin typeface="Arial" panose="020B0604020202020204" pitchFamily="34" charset="0"/>
                <a:ea typeface="Arial" pitchFamily="127" charset="0"/>
                <a:cs typeface="Arial" panose="020B0604020202020204" pitchFamily="34" charset="0"/>
              </a:rPr>
              <a:t>Increase options for major events.</a:t>
            </a:r>
          </a:p>
          <a:p>
            <a:pPr marL="179388" indent="-179388">
              <a:lnSpc>
                <a:spcPts val="2200"/>
              </a:lnSpc>
              <a:spcBef>
                <a:spcPts val="1200"/>
              </a:spcBef>
              <a:buClr>
                <a:schemeClr val="bg1"/>
              </a:buClr>
              <a:buFont typeface="Arial" pitchFamily="34" charset="0"/>
              <a:buChar char="•"/>
            </a:pPr>
            <a:r>
              <a:rPr lang="en-GB" dirty="0">
                <a:solidFill>
                  <a:prstClr val="white"/>
                </a:solidFill>
                <a:latin typeface="Arial" panose="020B0604020202020204" pitchFamily="34" charset="0"/>
                <a:ea typeface="Arial" pitchFamily="127" charset="0"/>
                <a:cs typeface="Arial" panose="020B0604020202020204" pitchFamily="34" charset="0"/>
              </a:rPr>
              <a:t>Life events include – mortgage increase, birth or adoption, marriage/civil partnership, divorce/dissolving a civil partnership and a salary increase.</a:t>
            </a:r>
          </a:p>
          <a:p>
            <a:pPr marL="179388" indent="-179388">
              <a:lnSpc>
                <a:spcPts val="2200"/>
              </a:lnSpc>
              <a:spcBef>
                <a:spcPts val="1200"/>
              </a:spcBef>
              <a:buClr>
                <a:schemeClr val="bg1"/>
              </a:buClr>
              <a:buFont typeface="Arial" pitchFamily="34" charset="0"/>
              <a:buChar char="•"/>
            </a:pPr>
            <a:r>
              <a:rPr lang="en-GB" dirty="0">
                <a:solidFill>
                  <a:prstClr val="white"/>
                </a:solidFill>
                <a:latin typeface="Arial" panose="020B0604020202020204" pitchFamily="34" charset="0"/>
                <a:ea typeface="Arial" pitchFamily="127" charset="0"/>
                <a:cs typeface="Arial" panose="020B0604020202020204" pitchFamily="34" charset="0"/>
              </a:rPr>
              <a:t>Business events include - business loan increase, increase in shareholding, increase in share value, increase in value of an employee.</a:t>
            </a:r>
          </a:p>
          <a:p>
            <a:pPr>
              <a:lnSpc>
                <a:spcPts val="2200"/>
              </a:lnSpc>
              <a:spcBef>
                <a:spcPts val="1200"/>
              </a:spcBef>
              <a:buClr>
                <a:srgbClr val="FF5C39"/>
              </a:buClr>
            </a:pPr>
            <a:endParaRPr lang="en-GB" dirty="0">
              <a:solidFill>
                <a:prstClr val="white"/>
              </a:solidFill>
              <a:latin typeface="Arial" panose="020B0604020202020204" pitchFamily="34" charset="0"/>
              <a:ea typeface="Arial" pitchFamily="127" charset="0"/>
              <a:cs typeface="Arial" panose="020B0604020202020204" pitchFamily="34" charset="0"/>
            </a:endParaRPr>
          </a:p>
          <a:p>
            <a:pPr marL="179388" indent="-179388">
              <a:lnSpc>
                <a:spcPts val="2200"/>
              </a:lnSpc>
              <a:spcBef>
                <a:spcPts val="1200"/>
              </a:spcBef>
              <a:buClr>
                <a:srgbClr val="FF5C39"/>
              </a:buClr>
              <a:buFont typeface="Arial" pitchFamily="34" charset="0"/>
              <a:buChar char="•"/>
            </a:pPr>
            <a:endParaRPr lang="en-US" dirty="0">
              <a:solidFill>
                <a:srgbClr val="ECECEC"/>
              </a:solidFill>
              <a:latin typeface="Arial" panose="020B0604020202020204" pitchFamily="34" charset="0"/>
              <a:ea typeface="Arial" pitchFamily="127" charset="0"/>
              <a:cs typeface="Arial" panose="020B0604020202020204" pitchFamily="34" charset="0"/>
            </a:endParaRPr>
          </a:p>
        </p:txBody>
      </p:sp>
      <p:sp>
        <p:nvSpPr>
          <p:cNvPr id="8" name="Rectangle 7">
            <a:extLst>
              <a:ext uri="{FF2B5EF4-FFF2-40B4-BE49-F238E27FC236}">
                <a16:creationId xmlns:a16="http://schemas.microsoft.com/office/drawing/2014/main" id="{B092693D-200C-4C00-A236-C2D586FC228D}"/>
              </a:ext>
            </a:extLst>
          </p:cNvPr>
          <p:cNvSpPr/>
          <p:nvPr/>
        </p:nvSpPr>
        <p:spPr>
          <a:xfrm>
            <a:off x="5573487" y="2894183"/>
            <a:ext cx="5515428" cy="2074927"/>
          </a:xfrm>
          <a:prstGeom prst="rect">
            <a:avLst/>
          </a:prstGeom>
        </p:spPr>
        <p:txBody>
          <a:bodyPr wrap="square">
            <a:spAutoFit/>
          </a:bodyPr>
          <a:lstStyle/>
          <a:p>
            <a:pPr marL="179388" indent="-179388">
              <a:lnSpc>
                <a:spcPts val="2200"/>
              </a:lnSpc>
              <a:spcBef>
                <a:spcPts val="1200"/>
              </a:spcBef>
              <a:buClr>
                <a:schemeClr val="bg1"/>
              </a:buClr>
              <a:buFont typeface="Arial" pitchFamily="34" charset="0"/>
              <a:buChar char="•"/>
            </a:pPr>
            <a:r>
              <a:rPr lang="en-GB" dirty="0">
                <a:solidFill>
                  <a:prstClr val="white"/>
                </a:solidFill>
                <a:latin typeface="Arial" panose="020B0604020202020204" pitchFamily="34" charset="0"/>
                <a:ea typeface="Arial" pitchFamily="127" charset="0"/>
                <a:cs typeface="Arial" panose="020B0604020202020204" pitchFamily="34" charset="0"/>
              </a:rPr>
              <a:t>IHT increase options include - increase in value of estate or legislation change.</a:t>
            </a:r>
          </a:p>
          <a:p>
            <a:pPr marL="179388" indent="-179388">
              <a:lnSpc>
                <a:spcPts val="2200"/>
              </a:lnSpc>
              <a:spcBef>
                <a:spcPts val="1200"/>
              </a:spcBef>
              <a:buClr>
                <a:schemeClr val="bg1"/>
              </a:buClr>
              <a:buFont typeface="Arial" pitchFamily="34" charset="0"/>
              <a:buChar char="•"/>
            </a:pPr>
            <a:r>
              <a:rPr lang="en-GB" dirty="0">
                <a:solidFill>
                  <a:prstClr val="white"/>
                </a:solidFill>
                <a:latin typeface="Arial" panose="020B0604020202020204" pitchFamily="34" charset="0"/>
                <a:ea typeface="Arial" pitchFamily="127" charset="0"/>
                <a:cs typeface="Arial" panose="020B0604020202020204" pitchFamily="34" charset="0"/>
              </a:rPr>
              <a:t>No need for further underwriting if accepted on standard rates.</a:t>
            </a:r>
          </a:p>
          <a:p>
            <a:pPr marL="179388" indent="-179388">
              <a:lnSpc>
                <a:spcPts val="2200"/>
              </a:lnSpc>
              <a:spcBef>
                <a:spcPts val="1200"/>
              </a:spcBef>
              <a:buClr>
                <a:schemeClr val="bg1"/>
              </a:buClr>
              <a:buFont typeface="Arial" pitchFamily="34" charset="0"/>
              <a:buChar char="•"/>
            </a:pPr>
            <a:r>
              <a:rPr lang="en-GB" dirty="0">
                <a:solidFill>
                  <a:prstClr val="white"/>
                </a:solidFill>
                <a:latin typeface="Arial" panose="020B0604020202020204" pitchFamily="34" charset="0"/>
                <a:ea typeface="Arial" pitchFamily="127" charset="0"/>
                <a:cs typeface="Arial" panose="020B0604020202020204" pitchFamily="34" charset="0"/>
              </a:rPr>
              <a:t>Overall limit is the lower of 50% of the original sum assured or £200,000.</a:t>
            </a:r>
          </a:p>
        </p:txBody>
      </p:sp>
      <p:sp>
        <p:nvSpPr>
          <p:cNvPr id="10" name="Rectangle 9">
            <a:extLst>
              <a:ext uri="{FF2B5EF4-FFF2-40B4-BE49-F238E27FC236}">
                <a16:creationId xmlns:a16="http://schemas.microsoft.com/office/drawing/2014/main" id="{838BF791-18EA-4876-887D-45EA3007CDD1}"/>
              </a:ext>
            </a:extLst>
          </p:cNvPr>
          <p:cNvSpPr/>
          <p:nvPr/>
        </p:nvSpPr>
        <p:spPr>
          <a:xfrm>
            <a:off x="244397" y="1618743"/>
            <a:ext cx="7766143" cy="400110"/>
          </a:xfrm>
          <a:prstGeom prst="rect">
            <a:avLst/>
          </a:prstGeom>
        </p:spPr>
        <p:txBody>
          <a:bodyPr wrap="square">
            <a:spAutoFit/>
          </a:bodyPr>
          <a:lstStyle/>
          <a:p>
            <a:pPr>
              <a:spcBef>
                <a:spcPts val="1200"/>
              </a:spcBef>
              <a:buClr>
                <a:srgbClr val="FF5C39"/>
              </a:buClr>
            </a:pPr>
            <a:r>
              <a:rPr lang="en-GB" sz="2000" b="1" u="sng" dirty="0">
                <a:solidFill>
                  <a:schemeClr val="bg1"/>
                </a:solidFill>
                <a:latin typeface="Arial" panose="020B0604020202020204" pitchFamily="34" charset="0"/>
                <a:cs typeface="Arial" panose="020B0604020202020204" pitchFamily="34" charset="0"/>
              </a:rPr>
              <a:t>Cover increase options </a:t>
            </a:r>
          </a:p>
        </p:txBody>
      </p:sp>
      <p:sp>
        <p:nvSpPr>
          <p:cNvPr id="2" name="TextBox 1">
            <a:extLst>
              <a:ext uri="{FF2B5EF4-FFF2-40B4-BE49-F238E27FC236}">
                <a16:creationId xmlns:a16="http://schemas.microsoft.com/office/drawing/2014/main" id="{1B396681-1FA6-40AA-84D8-09157BFC8BD0}"/>
              </a:ext>
            </a:extLst>
          </p:cNvPr>
          <p:cNvSpPr txBox="1"/>
          <p:nvPr/>
        </p:nvSpPr>
        <p:spPr>
          <a:xfrm>
            <a:off x="244397" y="2190669"/>
            <a:ext cx="11027862" cy="369332"/>
          </a:xfrm>
          <a:prstGeom prst="rect">
            <a:avLst/>
          </a:prstGeom>
          <a:noFill/>
        </p:spPr>
        <p:txBody>
          <a:bodyPr wrap="square" rtlCol="0">
            <a:spAutoFit/>
          </a:bodyPr>
          <a:lstStyle/>
          <a:p>
            <a:r>
              <a:rPr lang="en-GB" dirty="0">
                <a:solidFill>
                  <a:schemeClr val="bg1"/>
                </a:solidFill>
                <a:latin typeface="Arial" panose="020B0604020202020204" pitchFamily="34" charset="0"/>
                <a:ea typeface="Arial" pitchFamily="127" charset="0"/>
                <a:cs typeface="Arial" panose="020B0604020202020204" pitchFamily="34" charset="0"/>
              </a:rPr>
              <a:t>Your clients can </a:t>
            </a:r>
            <a:r>
              <a:rPr lang="en-GB" b="1" dirty="0">
                <a:solidFill>
                  <a:schemeClr val="bg1"/>
                </a:solidFill>
                <a:latin typeface="Arial" panose="020B0604020202020204" pitchFamily="34" charset="0"/>
                <a:ea typeface="Arial" pitchFamily="127" charset="0"/>
                <a:cs typeface="Arial" panose="020B0604020202020204" pitchFamily="34" charset="0"/>
              </a:rPr>
              <a:t>increase cover </a:t>
            </a:r>
            <a:r>
              <a:rPr lang="en-GB" dirty="0">
                <a:solidFill>
                  <a:schemeClr val="bg1"/>
                </a:solidFill>
                <a:latin typeface="Arial" panose="020B0604020202020204" pitchFamily="34" charset="0"/>
                <a:ea typeface="Arial" pitchFamily="127" charset="0"/>
                <a:cs typeface="Arial" panose="020B0604020202020204" pitchFamily="34" charset="0"/>
              </a:rPr>
              <a:t>in line with the value of their assets or as their circumstances </a:t>
            </a:r>
            <a:r>
              <a:rPr lang="en-GB" b="1" dirty="0">
                <a:solidFill>
                  <a:schemeClr val="bg1"/>
                </a:solidFill>
                <a:latin typeface="Arial" panose="020B0604020202020204" pitchFamily="34" charset="0"/>
                <a:ea typeface="Arial" pitchFamily="127" charset="0"/>
                <a:cs typeface="Arial" panose="020B0604020202020204" pitchFamily="34" charset="0"/>
              </a:rPr>
              <a:t>change</a:t>
            </a:r>
            <a:r>
              <a:rPr lang="en-GB" dirty="0">
                <a:solidFill>
                  <a:schemeClr val="bg1"/>
                </a:solidFill>
                <a:latin typeface="Arial" panose="020B0604020202020204" pitchFamily="34" charset="0"/>
                <a:ea typeface="Arial" pitchFamily="127" charset="0"/>
                <a:cs typeface="Arial" panose="020B0604020202020204" pitchFamily="34" charset="0"/>
              </a:rPr>
              <a:t>:</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572024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theme/theme1.xml><?xml version="1.0" encoding="utf-8"?>
<a:theme xmlns:a="http://schemas.openxmlformats.org/drawingml/2006/main" name="Grid Structure">
  <a:themeElements>
    <a:clrScheme name="RoyalLondon">
      <a:dk1>
        <a:sysClr val="windowText" lastClr="000000"/>
      </a:dk1>
      <a:lt1>
        <a:sysClr val="window" lastClr="FFFFFF"/>
      </a:lt1>
      <a:dk2>
        <a:srgbClr val="421853"/>
      </a:dk2>
      <a:lt2>
        <a:srgbClr val="EEECE1"/>
      </a:lt2>
      <a:accent1>
        <a:srgbClr val="421853"/>
      </a:accent1>
      <a:accent2>
        <a:srgbClr val="FD7659"/>
      </a:accent2>
      <a:accent3>
        <a:srgbClr val="B241DF"/>
      </a:accent3>
      <a:accent4>
        <a:srgbClr val="FD8B73"/>
      </a:accent4>
      <a:accent5>
        <a:srgbClr val="4F4F4F"/>
      </a:accent5>
      <a:accent6>
        <a:srgbClr val="C891DF"/>
      </a:accent6>
      <a:hlink>
        <a:srgbClr val="421853"/>
      </a:hlink>
      <a:folHlink>
        <a:srgbClr val="421853"/>
      </a:folHlink>
    </a:clrScheme>
    <a:fontScheme name="Другая 5">
      <a:majorFont>
        <a:latin typeface="Source Serif Pro"/>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LG_new_vi_16.9-phase_1.potx" id="{6184D80B-7357-4C82-BB28-8895EB6F8D44}" vid="{2AE18B2B-25A0-4D8D-9F9F-D970D409BCD2}"/>
    </a:ext>
  </a:extLst>
</a:theme>
</file>

<file path=ppt/theme/theme2.xml><?xml version="1.0" encoding="utf-8"?>
<a:theme xmlns:a="http://schemas.openxmlformats.org/drawingml/2006/main" name="1_Grid Structure">
  <a:themeElements>
    <a:clrScheme name="RLG Colours - New Vi">
      <a:dk1>
        <a:srgbClr val="470054"/>
      </a:dk1>
      <a:lt1>
        <a:srgbClr val="FFFFFF"/>
      </a:lt1>
      <a:dk2>
        <a:srgbClr val="470054"/>
      </a:dk2>
      <a:lt2>
        <a:srgbClr val="FFFFFF"/>
      </a:lt2>
      <a:accent1>
        <a:srgbClr val="00808A"/>
      </a:accent1>
      <a:accent2>
        <a:srgbClr val="EB7306"/>
      </a:accent2>
      <a:accent3>
        <a:srgbClr val="AD4F7E"/>
      </a:accent3>
      <a:accent4>
        <a:srgbClr val="C377AE"/>
      </a:accent4>
      <a:accent5>
        <a:srgbClr val="888FCD"/>
      </a:accent5>
      <a:accent6>
        <a:srgbClr val="2AA0CB"/>
      </a:accent6>
      <a:hlink>
        <a:srgbClr val="00808A"/>
      </a:hlink>
      <a:folHlink>
        <a:srgbClr val="FFFFFF"/>
      </a:folHlink>
    </a:clrScheme>
    <a:fontScheme name="Другая 5">
      <a:majorFont>
        <a:latin typeface="Source Serif Pro"/>
        <a:ea typeface=""/>
        <a:cs typeface=""/>
      </a:majorFont>
      <a:minorFont>
        <a:latin typeface="Calibri"/>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LG_new_vi_16.9-phase_1.potx" id="{68774E88-8A84-4C78-A7C5-728BCA9B8209}" vid="{AED967ED-387C-41E4-B5C8-E797425487A4}"/>
    </a:ext>
  </a:extLst>
</a:theme>
</file>

<file path=ppt/theme/theme3.xml><?xml version="1.0" encoding="utf-8"?>
<a:theme xmlns:a="http://schemas.openxmlformats.org/drawingml/2006/main" name="2_Grid Structure">
  <a:themeElements>
    <a:clrScheme name="RoyalLondon">
      <a:dk1>
        <a:sysClr val="windowText" lastClr="000000"/>
      </a:dk1>
      <a:lt1>
        <a:sysClr val="window" lastClr="FFFFFF"/>
      </a:lt1>
      <a:dk2>
        <a:srgbClr val="421853"/>
      </a:dk2>
      <a:lt2>
        <a:srgbClr val="EEECE1"/>
      </a:lt2>
      <a:accent1>
        <a:srgbClr val="421853"/>
      </a:accent1>
      <a:accent2>
        <a:srgbClr val="FD7659"/>
      </a:accent2>
      <a:accent3>
        <a:srgbClr val="B241DF"/>
      </a:accent3>
      <a:accent4>
        <a:srgbClr val="FD8B73"/>
      </a:accent4>
      <a:accent5>
        <a:srgbClr val="4F4F4F"/>
      </a:accent5>
      <a:accent6>
        <a:srgbClr val="C891DF"/>
      </a:accent6>
      <a:hlink>
        <a:srgbClr val="421853"/>
      </a:hlink>
      <a:folHlink>
        <a:srgbClr val="421853"/>
      </a:folHlink>
    </a:clrScheme>
    <a:fontScheme name="Другая 5">
      <a:majorFont>
        <a:latin typeface="Source Serif Pro"/>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LG_new_vi_16.9-phase_1.potx" id="{6184D80B-7357-4C82-BB28-8895EB6F8D44}" vid="{2AE18B2B-25A0-4D8D-9F9F-D970D409BCD2}"/>
    </a:ext>
  </a:extLst>
</a:theme>
</file>

<file path=ppt/theme/theme4.xml><?xml version="1.0" encoding="utf-8"?>
<a:theme xmlns:a="http://schemas.openxmlformats.org/drawingml/2006/main" name="3_Grid Structure">
  <a:themeElements>
    <a:clrScheme name="RLG Colours - New Vi">
      <a:dk1>
        <a:srgbClr val="470054"/>
      </a:dk1>
      <a:lt1>
        <a:srgbClr val="FFFFFF"/>
      </a:lt1>
      <a:dk2>
        <a:srgbClr val="470054"/>
      </a:dk2>
      <a:lt2>
        <a:srgbClr val="FFFFFF"/>
      </a:lt2>
      <a:accent1>
        <a:srgbClr val="00808A"/>
      </a:accent1>
      <a:accent2>
        <a:srgbClr val="EB7306"/>
      </a:accent2>
      <a:accent3>
        <a:srgbClr val="AD4F7E"/>
      </a:accent3>
      <a:accent4>
        <a:srgbClr val="C377AE"/>
      </a:accent4>
      <a:accent5>
        <a:srgbClr val="888FCD"/>
      </a:accent5>
      <a:accent6>
        <a:srgbClr val="2AA0CB"/>
      </a:accent6>
      <a:hlink>
        <a:srgbClr val="00808A"/>
      </a:hlink>
      <a:folHlink>
        <a:srgbClr val="FFFFFF"/>
      </a:folHlink>
    </a:clrScheme>
    <a:fontScheme name="Другая 5">
      <a:majorFont>
        <a:latin typeface="Source Serif Pro"/>
        <a:ea typeface=""/>
        <a:cs typeface=""/>
      </a:majorFont>
      <a:minorFont>
        <a:latin typeface="Calibri"/>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LG_new_vi_16.9-phase_1.potx" id="{68774E88-8A84-4C78-A7C5-728BCA9B8209}" vid="{AED967ED-387C-41E4-B5C8-E797425487A4}"/>
    </a:ext>
  </a:extLst>
</a:theme>
</file>

<file path=ppt/theme/theme5.xml><?xml version="1.0" encoding="utf-8"?>
<a:theme xmlns:a="http://schemas.openxmlformats.org/drawingml/2006/main" name="4_Grid Structure">
  <a:themeElements>
    <a:clrScheme name="RoyalLondon">
      <a:dk1>
        <a:sysClr val="windowText" lastClr="000000"/>
      </a:dk1>
      <a:lt1>
        <a:sysClr val="window" lastClr="FFFFFF"/>
      </a:lt1>
      <a:dk2>
        <a:srgbClr val="421853"/>
      </a:dk2>
      <a:lt2>
        <a:srgbClr val="EEECE1"/>
      </a:lt2>
      <a:accent1>
        <a:srgbClr val="421853"/>
      </a:accent1>
      <a:accent2>
        <a:srgbClr val="FD7659"/>
      </a:accent2>
      <a:accent3>
        <a:srgbClr val="B241DF"/>
      </a:accent3>
      <a:accent4>
        <a:srgbClr val="FD8B73"/>
      </a:accent4>
      <a:accent5>
        <a:srgbClr val="4F4F4F"/>
      </a:accent5>
      <a:accent6>
        <a:srgbClr val="C891DF"/>
      </a:accent6>
      <a:hlink>
        <a:srgbClr val="421853"/>
      </a:hlink>
      <a:folHlink>
        <a:srgbClr val="42185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LG_new_vi_16.9-phase_1_V1.1.potx" id="{3695DAC6-2E6E-40BD-B31E-35BD6176AFFC}" vid="{32CC56B9-6CA2-4284-BA26-E789053A79C3}"/>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10922A7C4154846BDA038E5ADDA5888" ma:contentTypeVersion="12" ma:contentTypeDescription="Create a new document." ma:contentTypeScope="" ma:versionID="1782148a663de8cedfdfc27b66fe6929">
  <xsd:schema xmlns:xsd="http://www.w3.org/2001/XMLSchema" xmlns:xs="http://www.w3.org/2001/XMLSchema" xmlns:p="http://schemas.microsoft.com/office/2006/metadata/properties" xmlns:ns3="9d5de648-2a67-4e84-98ed-cf388daf0ca0" xmlns:ns4="5d23ffff-ca9e-4152-92e4-2608119a8101" targetNamespace="http://schemas.microsoft.com/office/2006/metadata/properties" ma:root="true" ma:fieldsID="cb2147828b6c13213ffd67a955e7e5f3" ns3:_="" ns4:_="">
    <xsd:import namespace="9d5de648-2a67-4e84-98ed-cf388daf0ca0"/>
    <xsd:import namespace="5d23ffff-ca9e-4152-92e4-2608119a810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5de648-2a67-4e84-98ed-cf388daf0ca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23ffff-ca9e-4152-92e4-2608119a810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CA078F5-D074-4E8E-80FA-AA2D4AEC48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5de648-2a67-4e84-98ed-cf388daf0ca0"/>
    <ds:schemaRef ds:uri="5d23ffff-ca9e-4152-92e4-2608119a81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9DE5274-D825-4B4C-9624-4E1EDB63746D}">
  <ds:schemaRefs>
    <ds:schemaRef ds:uri="http://www.w3.org/XML/1998/namespace"/>
    <ds:schemaRef ds:uri="http://purl.org/dc/terms/"/>
    <ds:schemaRef ds:uri="9d5de648-2a67-4e84-98ed-cf388daf0ca0"/>
    <ds:schemaRef ds:uri="5d23ffff-ca9e-4152-92e4-2608119a8101"/>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4A6733CF-9F38-464D-8403-9B1096DEC8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RLG PowerPoint template 4x3 v8</Template>
  <TotalTime>1826</TotalTime>
  <Words>2500</Words>
  <Application>Microsoft Office PowerPoint</Application>
  <PresentationFormat>Widescreen</PresentationFormat>
  <Paragraphs>322</Paragraphs>
  <Slides>24</Slides>
  <Notes>9</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24</vt:i4>
      </vt:variant>
    </vt:vector>
  </HeadingPairs>
  <TitlesOfParts>
    <vt:vector size="35" baseType="lpstr">
      <vt:lpstr>Arial</vt:lpstr>
      <vt:lpstr>Arial Black</vt:lpstr>
      <vt:lpstr>Calibri</vt:lpstr>
      <vt:lpstr>Georgia</vt:lpstr>
      <vt:lpstr>Roboto Light</vt:lpstr>
      <vt:lpstr>Segoe UI</vt:lpstr>
      <vt:lpstr>Grid Structure</vt:lpstr>
      <vt:lpstr>1_Grid Structure</vt:lpstr>
      <vt:lpstr>2_Grid Structure</vt:lpstr>
      <vt:lpstr>3_Grid Structure</vt:lpstr>
      <vt:lpstr>4_Grid Structure</vt:lpstr>
      <vt:lpstr>Protection through the generations </vt:lpstr>
      <vt:lpstr>Pegasus Whole of Life Plan</vt:lpstr>
      <vt:lpstr>Pegasus Whole of Life Plan</vt:lpstr>
      <vt:lpstr>Pegasus Whole of Life Plan</vt:lpstr>
      <vt:lpstr>Pegasus Whole of Life Plan</vt:lpstr>
      <vt:lpstr>PowerPoint Presentation</vt:lpstr>
      <vt:lpstr>Pegasus Whole of Life Plan</vt:lpstr>
      <vt:lpstr>Pegasus Whole of Life Plan</vt:lpstr>
      <vt:lpstr>Pegasus Whole of Life Plan</vt:lpstr>
      <vt:lpstr>Pegasus Whole of Life Plan</vt:lpstr>
      <vt:lpstr>Pegasus Whole of Life Plan</vt:lpstr>
      <vt:lpstr>Pegasus Whole of Life Plan</vt:lpstr>
      <vt:lpstr>Pegasus Whole of Life Plan</vt:lpstr>
      <vt:lpstr>PowerPoint Presentation</vt:lpstr>
      <vt:lpstr>Pegasus Whole of Life Plan</vt:lpstr>
      <vt:lpstr>Pegasus Whole of Life Plan</vt:lpstr>
      <vt:lpstr>Case studies</vt:lpstr>
      <vt:lpstr>Pegasus Whole of Life Plan</vt:lpstr>
      <vt:lpstr>Pegasus Whole of Life Plan</vt:lpstr>
      <vt:lpstr>Pegasus Whole of Life Plan</vt:lpstr>
      <vt:lpstr>Pegasus Whole of Life Plan</vt:lpstr>
      <vt:lpstr>Pegasus Whole of Life Plan</vt:lpstr>
      <vt:lpstr>PowerPoint Presentation</vt:lpstr>
      <vt:lpstr>adviser.royallondon.com/protection/our-products/pegasus/</vt:lpstr>
    </vt:vector>
  </TitlesOfParts>
  <Company>Royal London Asset Management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Moretti, Giulia</dc:creator>
  <cp:lastModifiedBy>Campbell, Kerry</cp:lastModifiedBy>
  <cp:revision>143</cp:revision>
  <cp:lastPrinted>2017-02-02T09:27:53Z</cp:lastPrinted>
  <dcterms:created xsi:type="dcterms:W3CDTF">2014-07-25T09:59:42Z</dcterms:created>
  <dcterms:modified xsi:type="dcterms:W3CDTF">2022-07-06T10:52:27Z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0x010100C10922A7C4154846BDA038E5ADDA5888</vt:lpwstr>
  </property>
</Properties>
</file>